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366" r:id="rId2"/>
    <p:sldId id="455"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456"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457" r:id="rId44"/>
    <p:sldId id="358" r:id="rId45"/>
    <p:sldId id="359" r:id="rId46"/>
    <p:sldId id="360" r:id="rId47"/>
    <p:sldId id="361" r:id="rId48"/>
    <p:sldId id="362" r:id="rId49"/>
    <p:sldId id="363" r:id="rId50"/>
    <p:sldId id="364" r:id="rId51"/>
    <p:sldId id="337" r:id="rId52"/>
    <p:sldId id="257" r:id="rId53"/>
    <p:sldId id="259" r:id="rId54"/>
    <p:sldId id="269" r:id="rId55"/>
    <p:sldId id="271" r:id="rId56"/>
    <p:sldId id="451" r:id="rId57"/>
    <p:sldId id="268" r:id="rId58"/>
    <p:sldId id="270" r:id="rId59"/>
    <p:sldId id="285" r:id="rId60"/>
    <p:sldId id="281" r:id="rId61"/>
    <p:sldId id="282" r:id="rId62"/>
    <p:sldId id="283" r:id="rId63"/>
    <p:sldId id="284" r:id="rId64"/>
    <p:sldId id="291" r:id="rId65"/>
    <p:sldId id="297" r:id="rId66"/>
    <p:sldId id="286" r:id="rId67"/>
    <p:sldId id="299" r:id="rId68"/>
    <p:sldId id="315" r:id="rId69"/>
    <p:sldId id="287" r:id="rId70"/>
    <p:sldId id="300" r:id="rId71"/>
    <p:sldId id="289" r:id="rId72"/>
    <p:sldId id="292" r:id="rId73"/>
    <p:sldId id="301" r:id="rId74"/>
    <p:sldId id="305" r:id="rId75"/>
    <p:sldId id="303" r:id="rId76"/>
    <p:sldId id="304" r:id="rId77"/>
    <p:sldId id="306" r:id="rId78"/>
    <p:sldId id="313" r:id="rId79"/>
    <p:sldId id="316" r:id="rId80"/>
    <p:sldId id="307" r:id="rId81"/>
    <p:sldId id="308" r:id="rId82"/>
    <p:sldId id="309" r:id="rId83"/>
    <p:sldId id="310" r:id="rId84"/>
    <p:sldId id="311" r:id="rId85"/>
    <p:sldId id="314" r:id="rId86"/>
    <p:sldId id="312" r:id="rId87"/>
    <p:sldId id="453" r:id="rId88"/>
    <p:sldId id="458" r:id="rId89"/>
    <p:sldId id="45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9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86477" autoAdjust="0"/>
  </p:normalViewPr>
  <p:slideViewPr>
    <p:cSldViewPr snapToGrid="0">
      <p:cViewPr>
        <p:scale>
          <a:sx n="75" d="100"/>
          <a:sy n="75" d="100"/>
        </p:scale>
        <p:origin x="-390" y="-36"/>
      </p:cViewPr>
      <p:guideLst>
        <p:guide orient="horz" pos="2160"/>
        <p:guide pos="3840"/>
      </p:guideLst>
    </p:cSldViewPr>
  </p:slideViewPr>
  <p:outlineViewPr>
    <p:cViewPr>
      <p:scale>
        <a:sx n="33" d="100"/>
        <a:sy n="33" d="100"/>
      </p:scale>
      <p:origin x="0" y="38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1">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7A24C-0732-49A1-B246-26428151E31D}" type="doc">
      <dgm:prSet loTypeId="urn:microsoft.com/office/officeart/2008/layout/LinedList" loCatId="list" qsTypeId="urn:microsoft.com/office/officeart/2005/8/quickstyle/simple1#1" qsCatId="simple" csTypeId="urn:microsoft.com/office/officeart/2005/8/colors/colorful1#1" csCatId="colorful"/>
      <dgm:spPr/>
      <dgm:t>
        <a:bodyPr/>
        <a:lstStyle/>
        <a:p>
          <a:endParaRPr lang="en-US"/>
        </a:p>
      </dgm:t>
    </dgm:pt>
    <dgm:pt modelId="{55C4C9E2-F872-4EAC-8FE5-3EB269D09E20}">
      <dgm:prSet/>
      <dgm:spPr/>
      <dgm:t>
        <a:bodyPr/>
        <a:lstStyle/>
        <a:p>
          <a:r>
            <a:rPr lang="en-US" dirty="0" err="1"/>
            <a:t>Thoát</a:t>
          </a:r>
          <a:r>
            <a:rPr lang="en-US" dirty="0"/>
            <a:t> </a:t>
          </a:r>
          <a:r>
            <a:rPr lang="en-US" dirty="0" err="1"/>
            <a:t>vị</a:t>
          </a:r>
          <a:r>
            <a:rPr lang="en-US" dirty="0"/>
            <a:t>: </a:t>
          </a:r>
          <a:r>
            <a:rPr lang="en-US" dirty="0" err="1"/>
            <a:t>sự</a:t>
          </a:r>
          <a:r>
            <a:rPr lang="en-US" dirty="0"/>
            <a:t> </a:t>
          </a:r>
          <a:r>
            <a:rPr lang="en-US" dirty="0" err="1"/>
            <a:t>trồi</a:t>
          </a:r>
          <a:r>
            <a:rPr lang="en-US" dirty="0"/>
            <a:t> </a:t>
          </a:r>
          <a:r>
            <a:rPr lang="en-US" dirty="0" err="1"/>
            <a:t>ra</a:t>
          </a:r>
          <a:r>
            <a:rPr lang="en-US" dirty="0"/>
            <a:t> </a:t>
          </a:r>
          <a:r>
            <a:rPr lang="en-US" dirty="0" err="1"/>
            <a:t>bất</a:t>
          </a:r>
          <a:r>
            <a:rPr lang="en-US" dirty="0"/>
            <a:t> </a:t>
          </a:r>
          <a:r>
            <a:rPr lang="en-US" dirty="0" err="1"/>
            <a:t>thường</a:t>
          </a:r>
          <a:r>
            <a:rPr lang="en-US" dirty="0"/>
            <a:t> </a:t>
          </a:r>
          <a:r>
            <a:rPr lang="en-US" dirty="0" err="1"/>
            <a:t>của</a:t>
          </a:r>
          <a:r>
            <a:rPr lang="en-US" dirty="0"/>
            <a:t> </a:t>
          </a:r>
          <a:r>
            <a:rPr lang="en-US" dirty="0" err="1"/>
            <a:t>các</a:t>
          </a:r>
          <a:r>
            <a:rPr lang="en-US" dirty="0"/>
            <a:t> </a:t>
          </a:r>
          <a:r>
            <a:rPr lang="en-US" dirty="0" err="1"/>
            <a:t>cơ</a:t>
          </a:r>
          <a:r>
            <a:rPr lang="en-US" dirty="0"/>
            <a:t> </a:t>
          </a:r>
          <a:r>
            <a:rPr lang="en-US" dirty="0" err="1"/>
            <a:t>quan</a:t>
          </a:r>
          <a:r>
            <a:rPr lang="en-US" dirty="0"/>
            <a:t>/ </a:t>
          </a:r>
          <a:r>
            <a:rPr lang="en-US" dirty="0" err="1"/>
            <a:t>mô</a:t>
          </a:r>
          <a:r>
            <a:rPr lang="en-US" dirty="0"/>
            <a:t> </a:t>
          </a:r>
          <a:r>
            <a:rPr lang="en-US" dirty="0" err="1"/>
            <a:t>trong</a:t>
          </a:r>
          <a:r>
            <a:rPr lang="en-US" dirty="0"/>
            <a:t> ổ </a:t>
          </a:r>
          <a:r>
            <a:rPr lang="en-US" dirty="0" err="1"/>
            <a:t>bụng</a:t>
          </a:r>
          <a:r>
            <a:rPr lang="en-US" dirty="0"/>
            <a:t> qua </a:t>
          </a:r>
          <a:r>
            <a:rPr lang="en-US" dirty="0" err="1"/>
            <a:t>chỗ</a:t>
          </a:r>
          <a:r>
            <a:rPr lang="en-US" dirty="0"/>
            <a:t> </a:t>
          </a:r>
          <a:r>
            <a:rPr lang="en-US" dirty="0" err="1"/>
            <a:t>yếu</a:t>
          </a:r>
          <a:r>
            <a:rPr lang="en-US" dirty="0"/>
            <a:t> </a:t>
          </a:r>
          <a:r>
            <a:rPr lang="en-US" dirty="0" err="1"/>
            <a:t>của</a:t>
          </a:r>
          <a:r>
            <a:rPr lang="en-US" dirty="0"/>
            <a:t> </a:t>
          </a:r>
          <a:r>
            <a:rPr lang="en-US" dirty="0" err="1"/>
            <a:t>cân</a:t>
          </a:r>
          <a:r>
            <a:rPr lang="en-US" dirty="0"/>
            <a:t> </a:t>
          </a:r>
          <a:r>
            <a:rPr lang="en-US" dirty="0" err="1"/>
            <a:t>mạc</a:t>
          </a:r>
          <a:r>
            <a:rPr lang="en-US" dirty="0"/>
            <a:t> </a:t>
          </a:r>
          <a:r>
            <a:rPr lang="en-US" dirty="0" err="1"/>
            <a:t>thành</a:t>
          </a:r>
          <a:r>
            <a:rPr lang="en-US" dirty="0"/>
            <a:t> </a:t>
          </a:r>
          <a:r>
            <a:rPr lang="en-US" dirty="0" err="1"/>
            <a:t>bụng</a:t>
          </a:r>
          <a:r>
            <a:rPr lang="en-US" dirty="0"/>
            <a:t>.</a:t>
          </a:r>
        </a:p>
      </dgm:t>
    </dgm:pt>
    <dgm:pt modelId="{AFCAF20B-ACEC-46F4-B122-69DFEA2256A7}" type="parTrans" cxnId="{5C9CE6B8-E8E9-4350-B7F7-789818EF004A}">
      <dgm:prSet/>
      <dgm:spPr/>
      <dgm:t>
        <a:bodyPr/>
        <a:lstStyle/>
        <a:p>
          <a:endParaRPr lang="en-US"/>
        </a:p>
      </dgm:t>
    </dgm:pt>
    <dgm:pt modelId="{938A7023-D9B1-44F8-BF0E-294C8B7B8FC8}" type="sibTrans" cxnId="{5C9CE6B8-E8E9-4350-B7F7-789818EF004A}">
      <dgm:prSet/>
      <dgm:spPr/>
      <dgm:t>
        <a:bodyPr/>
        <a:lstStyle/>
        <a:p>
          <a:endParaRPr lang="en-US"/>
        </a:p>
      </dgm:t>
    </dgm:pt>
    <dgm:pt modelId="{44817DBA-BE70-4D0E-ACA2-E8684F1471E0}">
      <dgm:prSet/>
      <dgm:spPr/>
      <dgm:t>
        <a:bodyPr/>
        <a:lstStyle/>
        <a:p>
          <a:r>
            <a:rPr lang="en-US" dirty="0" err="1"/>
            <a:t>Thoát</a:t>
          </a:r>
          <a:r>
            <a:rPr lang="en-US" dirty="0"/>
            <a:t> </a:t>
          </a:r>
          <a:r>
            <a:rPr lang="en-US" dirty="0" err="1"/>
            <a:t>vị</a:t>
          </a:r>
          <a:r>
            <a:rPr lang="en-US" dirty="0"/>
            <a:t> </a:t>
          </a:r>
          <a:r>
            <a:rPr lang="en-US" dirty="0" err="1"/>
            <a:t>bẹn</a:t>
          </a:r>
          <a:r>
            <a:rPr lang="en-US" dirty="0"/>
            <a:t> </a:t>
          </a:r>
          <a:r>
            <a:rPr lang="en-US" dirty="0" err="1"/>
            <a:t>đùi</a:t>
          </a:r>
          <a:r>
            <a:rPr lang="en-US" dirty="0"/>
            <a:t>: </a:t>
          </a:r>
          <a:r>
            <a:rPr lang="en-US" dirty="0" err="1"/>
            <a:t>thoát</a:t>
          </a:r>
          <a:r>
            <a:rPr lang="en-US" dirty="0"/>
            <a:t> </a:t>
          </a:r>
          <a:r>
            <a:rPr lang="en-US" dirty="0" err="1"/>
            <a:t>vị</a:t>
          </a:r>
          <a:r>
            <a:rPr lang="en-US" dirty="0"/>
            <a:t> ở </a:t>
          </a:r>
          <a:r>
            <a:rPr lang="en-US" dirty="0" err="1"/>
            <a:t>thành</a:t>
          </a:r>
          <a:r>
            <a:rPr lang="en-US" dirty="0"/>
            <a:t> </a:t>
          </a:r>
          <a:r>
            <a:rPr lang="en-US" dirty="0" err="1"/>
            <a:t>trước</a:t>
          </a:r>
          <a:r>
            <a:rPr lang="en-US" dirty="0"/>
            <a:t> </a:t>
          </a:r>
          <a:r>
            <a:rPr lang="en-US" dirty="0" err="1"/>
            <a:t>bụng</a:t>
          </a:r>
          <a:r>
            <a:rPr lang="en-US" dirty="0"/>
            <a:t>, qua </a:t>
          </a:r>
          <a:r>
            <a:rPr lang="en-US" dirty="0" err="1"/>
            <a:t>lỗ</a:t>
          </a:r>
          <a:r>
            <a:rPr lang="en-US" dirty="0"/>
            <a:t> </a:t>
          </a:r>
          <a:r>
            <a:rPr lang="en-US" dirty="0" err="1"/>
            <a:t>lơ</a:t>
          </a:r>
          <a:r>
            <a:rPr lang="en-US" dirty="0"/>
            <a:t> </a:t>
          </a:r>
          <a:r>
            <a:rPr lang="en-US" dirty="0" err="1"/>
            <a:t>cược</a:t>
          </a:r>
          <a:r>
            <a:rPr lang="en-US" dirty="0"/>
            <a:t> </a:t>
          </a:r>
          <a:r>
            <a:rPr lang="en-US" dirty="0" err="1"/>
            <a:t>của</a:t>
          </a:r>
          <a:r>
            <a:rPr lang="en-US" dirty="0"/>
            <a:t> </a:t>
          </a:r>
          <a:r>
            <a:rPr lang="en-US" dirty="0" err="1"/>
            <a:t>Fruchaud</a:t>
          </a:r>
          <a:r>
            <a:rPr lang="en-US" dirty="0"/>
            <a:t>.</a:t>
          </a:r>
        </a:p>
      </dgm:t>
    </dgm:pt>
    <dgm:pt modelId="{5A8D63EF-A1F1-4115-BED4-E82A90608EAC}" type="parTrans" cxnId="{9181734D-015D-4D00-A47E-1684C3EDD97E}">
      <dgm:prSet/>
      <dgm:spPr/>
      <dgm:t>
        <a:bodyPr/>
        <a:lstStyle/>
        <a:p>
          <a:endParaRPr lang="en-US"/>
        </a:p>
      </dgm:t>
    </dgm:pt>
    <dgm:pt modelId="{6D034945-17E6-4DFC-AFA2-52B9B2A48644}" type="sibTrans" cxnId="{9181734D-015D-4D00-A47E-1684C3EDD97E}">
      <dgm:prSet/>
      <dgm:spPr/>
      <dgm:t>
        <a:bodyPr/>
        <a:lstStyle/>
        <a:p>
          <a:endParaRPr lang="en-US"/>
        </a:p>
      </dgm:t>
    </dgm:pt>
    <dgm:pt modelId="{9EACBFFD-0DA3-492F-8C52-7510096B6E2F}" type="pres">
      <dgm:prSet presAssocID="{9417A24C-0732-49A1-B246-26428151E31D}" presName="vert0" presStyleCnt="0">
        <dgm:presLayoutVars>
          <dgm:dir/>
          <dgm:animOne val="branch"/>
          <dgm:animLvl val="lvl"/>
        </dgm:presLayoutVars>
      </dgm:prSet>
      <dgm:spPr/>
    </dgm:pt>
    <dgm:pt modelId="{654518D0-0F03-497B-B75A-8C26F536295C}" type="pres">
      <dgm:prSet presAssocID="{55C4C9E2-F872-4EAC-8FE5-3EB269D09E20}" presName="thickLine" presStyleLbl="alignNode1" presStyleIdx="0" presStyleCnt="2"/>
      <dgm:spPr/>
    </dgm:pt>
    <dgm:pt modelId="{E91D30E2-4417-497C-AF5A-F7DC5BAB20D4}" type="pres">
      <dgm:prSet presAssocID="{55C4C9E2-F872-4EAC-8FE5-3EB269D09E20}" presName="horz1" presStyleCnt="0"/>
      <dgm:spPr/>
    </dgm:pt>
    <dgm:pt modelId="{F242DB47-AC9E-4063-86BD-73832516A2A1}" type="pres">
      <dgm:prSet presAssocID="{55C4C9E2-F872-4EAC-8FE5-3EB269D09E20}" presName="tx1" presStyleLbl="revTx" presStyleIdx="0" presStyleCnt="2"/>
      <dgm:spPr/>
    </dgm:pt>
    <dgm:pt modelId="{6460A6E2-93B1-41F1-BA9D-7F7B0A650C41}" type="pres">
      <dgm:prSet presAssocID="{55C4C9E2-F872-4EAC-8FE5-3EB269D09E20}" presName="vert1" presStyleCnt="0"/>
      <dgm:spPr/>
    </dgm:pt>
    <dgm:pt modelId="{25C9DED9-B390-4E8B-81E8-E9AE7A96A775}" type="pres">
      <dgm:prSet presAssocID="{44817DBA-BE70-4D0E-ACA2-E8684F1471E0}" presName="thickLine" presStyleLbl="alignNode1" presStyleIdx="1" presStyleCnt="2"/>
      <dgm:spPr/>
    </dgm:pt>
    <dgm:pt modelId="{6B7E32AC-53D1-49C0-A035-2CDEA25D2F17}" type="pres">
      <dgm:prSet presAssocID="{44817DBA-BE70-4D0E-ACA2-E8684F1471E0}" presName="horz1" presStyleCnt="0"/>
      <dgm:spPr/>
    </dgm:pt>
    <dgm:pt modelId="{C3FD14E7-DDB4-46C1-B5B2-356AF54688D2}" type="pres">
      <dgm:prSet presAssocID="{44817DBA-BE70-4D0E-ACA2-E8684F1471E0}" presName="tx1" presStyleLbl="revTx" presStyleIdx="1" presStyleCnt="2"/>
      <dgm:spPr/>
    </dgm:pt>
    <dgm:pt modelId="{05A84CA5-7E17-423A-9940-21B26D92DCF5}" type="pres">
      <dgm:prSet presAssocID="{44817DBA-BE70-4D0E-ACA2-E8684F1471E0}" presName="vert1" presStyleCnt="0"/>
      <dgm:spPr/>
    </dgm:pt>
  </dgm:ptLst>
  <dgm:cxnLst>
    <dgm:cxn modelId="{9181734D-015D-4D00-A47E-1684C3EDD97E}" srcId="{9417A24C-0732-49A1-B246-26428151E31D}" destId="{44817DBA-BE70-4D0E-ACA2-E8684F1471E0}" srcOrd="1" destOrd="0" parTransId="{5A8D63EF-A1F1-4115-BED4-E82A90608EAC}" sibTransId="{6D034945-17E6-4DFC-AFA2-52B9B2A48644}"/>
    <dgm:cxn modelId="{E74F7F92-6AEC-4419-9AAA-2458470F7899}" type="presOf" srcId="{44817DBA-BE70-4D0E-ACA2-E8684F1471E0}" destId="{C3FD14E7-DDB4-46C1-B5B2-356AF54688D2}" srcOrd="0" destOrd="0" presId="urn:microsoft.com/office/officeart/2008/layout/LinedList"/>
    <dgm:cxn modelId="{5C9CE6B8-E8E9-4350-B7F7-789818EF004A}" srcId="{9417A24C-0732-49A1-B246-26428151E31D}" destId="{55C4C9E2-F872-4EAC-8FE5-3EB269D09E20}" srcOrd="0" destOrd="0" parTransId="{AFCAF20B-ACEC-46F4-B122-69DFEA2256A7}" sibTransId="{938A7023-D9B1-44F8-BF0E-294C8B7B8FC8}"/>
    <dgm:cxn modelId="{55B4D7D0-FBFC-4D5A-BCFD-B64CB76696F2}" type="presOf" srcId="{55C4C9E2-F872-4EAC-8FE5-3EB269D09E20}" destId="{F242DB47-AC9E-4063-86BD-73832516A2A1}" srcOrd="0" destOrd="0" presId="urn:microsoft.com/office/officeart/2008/layout/LinedList"/>
    <dgm:cxn modelId="{F7927DEF-F216-41FD-A6AF-1BD620E63C40}" type="presOf" srcId="{9417A24C-0732-49A1-B246-26428151E31D}" destId="{9EACBFFD-0DA3-492F-8C52-7510096B6E2F}" srcOrd="0" destOrd="0" presId="urn:microsoft.com/office/officeart/2008/layout/LinedList"/>
    <dgm:cxn modelId="{FE5FBBAD-5353-41A4-A99F-85E3BEB1E52B}" type="presParOf" srcId="{9EACBFFD-0DA3-492F-8C52-7510096B6E2F}" destId="{654518D0-0F03-497B-B75A-8C26F536295C}" srcOrd="0" destOrd="0" presId="urn:microsoft.com/office/officeart/2008/layout/LinedList"/>
    <dgm:cxn modelId="{39CA6AFC-5DA1-4897-87F0-CE019A322EF9}" type="presParOf" srcId="{9EACBFFD-0DA3-492F-8C52-7510096B6E2F}" destId="{E91D30E2-4417-497C-AF5A-F7DC5BAB20D4}" srcOrd="1" destOrd="0" presId="urn:microsoft.com/office/officeart/2008/layout/LinedList"/>
    <dgm:cxn modelId="{93597858-6F77-44A9-A518-F4796F12F621}" type="presParOf" srcId="{E91D30E2-4417-497C-AF5A-F7DC5BAB20D4}" destId="{F242DB47-AC9E-4063-86BD-73832516A2A1}" srcOrd="0" destOrd="0" presId="urn:microsoft.com/office/officeart/2008/layout/LinedList"/>
    <dgm:cxn modelId="{A7B5D071-CD3D-41ED-B3B8-A5E1FB438FE1}" type="presParOf" srcId="{E91D30E2-4417-497C-AF5A-F7DC5BAB20D4}" destId="{6460A6E2-93B1-41F1-BA9D-7F7B0A650C41}" srcOrd="1" destOrd="0" presId="urn:microsoft.com/office/officeart/2008/layout/LinedList"/>
    <dgm:cxn modelId="{0A7F5E17-C7DE-4380-90D3-3397A9F89564}" type="presParOf" srcId="{9EACBFFD-0DA3-492F-8C52-7510096B6E2F}" destId="{25C9DED9-B390-4E8B-81E8-E9AE7A96A775}" srcOrd="2" destOrd="0" presId="urn:microsoft.com/office/officeart/2008/layout/LinedList"/>
    <dgm:cxn modelId="{30CF5D2D-3913-4970-989A-6F128C855925}" type="presParOf" srcId="{9EACBFFD-0DA3-492F-8C52-7510096B6E2F}" destId="{6B7E32AC-53D1-49C0-A035-2CDEA25D2F17}" srcOrd="3" destOrd="0" presId="urn:microsoft.com/office/officeart/2008/layout/LinedList"/>
    <dgm:cxn modelId="{DEA7A950-C0CA-4721-A142-BFDDEC7E091C}" type="presParOf" srcId="{6B7E32AC-53D1-49C0-A035-2CDEA25D2F17}" destId="{C3FD14E7-DDB4-46C1-B5B2-356AF54688D2}" srcOrd="0" destOrd="0" presId="urn:microsoft.com/office/officeart/2008/layout/LinedList"/>
    <dgm:cxn modelId="{9F1AB13A-35D1-4432-8FC6-2EFCFDD79BAA}" type="presParOf" srcId="{6B7E32AC-53D1-49C0-A035-2CDEA25D2F17}" destId="{05A84CA5-7E17-423A-9940-21B26D92DC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3E4E2A5-FD36-41F2-A86D-C69DA0B4D8CF}"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vi-VN"/>
        </a:p>
      </dgm:t>
    </dgm:pt>
    <dgm:pt modelId="{821B7ADC-6804-41FB-A647-D7E5C78D2B8F}">
      <dgm:prSet phldrT="[Văn bản]"/>
      <dgm:spPr/>
      <dgm:t>
        <a:bodyPr/>
        <a:lstStyle/>
        <a:p>
          <a:r>
            <a:rPr lang="en-US" dirty="0" err="1"/>
            <a:t>Siêu</a:t>
          </a:r>
          <a:r>
            <a:rPr lang="en-US" dirty="0"/>
            <a:t> </a:t>
          </a:r>
          <a:r>
            <a:rPr lang="en-US" dirty="0" err="1"/>
            <a:t>âm</a:t>
          </a:r>
          <a:r>
            <a:rPr lang="en-US" dirty="0"/>
            <a:t> </a:t>
          </a:r>
          <a:r>
            <a:rPr lang="en-US" dirty="0" err="1"/>
            <a:t>bẹn</a:t>
          </a:r>
          <a:r>
            <a:rPr lang="en-US" dirty="0"/>
            <a:t> </a:t>
          </a:r>
          <a:r>
            <a:rPr lang="en-US" dirty="0" err="1"/>
            <a:t>đùi</a:t>
          </a:r>
          <a:endParaRPr lang="vi-VN" dirty="0"/>
        </a:p>
      </dgm:t>
    </dgm:pt>
    <dgm:pt modelId="{B7904C15-1BDF-4AA2-BCBC-DFA220DD69E7}" type="parTrans" cxnId="{2BE3146B-D488-42F8-9A03-40DD303E4737}">
      <dgm:prSet/>
      <dgm:spPr/>
      <dgm:t>
        <a:bodyPr/>
        <a:lstStyle/>
        <a:p>
          <a:endParaRPr lang="vi-VN"/>
        </a:p>
      </dgm:t>
    </dgm:pt>
    <dgm:pt modelId="{74B00276-B7B7-4DC2-9591-7DB8F71B63D2}" type="sibTrans" cxnId="{2BE3146B-D488-42F8-9A03-40DD303E4737}">
      <dgm:prSet/>
      <dgm:spPr/>
      <dgm:t>
        <a:bodyPr/>
        <a:lstStyle/>
        <a:p>
          <a:endParaRPr lang="vi-VN"/>
        </a:p>
      </dgm:t>
    </dgm:pt>
    <dgm:pt modelId="{9CCBF177-0F82-4C9C-A300-9AB846881D40}">
      <dgm:prSet phldrT="[Văn bản]"/>
      <dgm:spPr/>
      <dgm:t>
        <a:bodyPr/>
        <a:lstStyle/>
        <a:p>
          <a:r>
            <a:rPr lang="en-US" dirty="0"/>
            <a:t>TV </a:t>
          </a:r>
          <a:r>
            <a:rPr lang="en-US" dirty="0" err="1"/>
            <a:t>đùi</a:t>
          </a:r>
          <a:endParaRPr lang="vi-VN" dirty="0"/>
        </a:p>
      </dgm:t>
    </dgm:pt>
    <dgm:pt modelId="{1C0FA9CF-67E6-4278-8564-62EDC2E03E2B}" type="parTrans" cxnId="{8490B811-2DA9-45AA-8905-5F27FF8BA4EC}">
      <dgm:prSet/>
      <dgm:spPr/>
      <dgm:t>
        <a:bodyPr/>
        <a:lstStyle/>
        <a:p>
          <a:endParaRPr lang="vi-VN"/>
        </a:p>
      </dgm:t>
    </dgm:pt>
    <dgm:pt modelId="{6DC17A66-E481-41C1-9DD8-4C11625A41CF}" type="sibTrans" cxnId="{8490B811-2DA9-45AA-8905-5F27FF8BA4EC}">
      <dgm:prSet/>
      <dgm:spPr/>
      <dgm:t>
        <a:bodyPr/>
        <a:lstStyle/>
        <a:p>
          <a:endParaRPr lang="vi-VN"/>
        </a:p>
      </dgm:t>
    </dgm:pt>
    <dgm:pt modelId="{1FCC471A-9ABB-4E6A-B5BF-FD85E166F9B6}">
      <dgm:prSet phldrT="[Văn bản]"/>
      <dgm:spPr/>
      <dgm:t>
        <a:bodyPr/>
        <a:lstStyle/>
        <a:p>
          <a:r>
            <a:rPr lang="en-US" dirty="0"/>
            <a:t>Nam</a:t>
          </a:r>
          <a:endParaRPr lang="vi-VN" dirty="0"/>
        </a:p>
      </dgm:t>
    </dgm:pt>
    <dgm:pt modelId="{8ECC8F56-030E-4057-A503-979F5F06CCAF}" type="parTrans" cxnId="{FEA529E5-36D8-4F9B-842A-83ADCFD8773C}">
      <dgm:prSet/>
      <dgm:spPr/>
      <dgm:t>
        <a:bodyPr/>
        <a:lstStyle/>
        <a:p>
          <a:endParaRPr lang="vi-VN"/>
        </a:p>
      </dgm:t>
    </dgm:pt>
    <dgm:pt modelId="{92A2B6E8-02DB-4097-8D48-A3680046478D}" type="sibTrans" cxnId="{FEA529E5-36D8-4F9B-842A-83ADCFD8773C}">
      <dgm:prSet/>
      <dgm:spPr/>
      <dgm:t>
        <a:bodyPr/>
        <a:lstStyle/>
        <a:p>
          <a:endParaRPr lang="vi-VN"/>
        </a:p>
      </dgm:t>
    </dgm:pt>
    <dgm:pt modelId="{9DEE01A7-FC7F-49DB-A868-B08B664AEAF5}">
      <dgm:prSet phldrT="[Văn bản]"/>
      <dgm:spPr/>
      <dgm:t>
        <a:bodyPr/>
        <a:lstStyle/>
        <a:p>
          <a:r>
            <a:rPr lang="en-US" dirty="0"/>
            <a:t>TV </a:t>
          </a:r>
          <a:r>
            <a:rPr lang="en-US" dirty="0" err="1"/>
            <a:t>bẹn</a:t>
          </a:r>
          <a:endParaRPr lang="vi-VN" dirty="0"/>
        </a:p>
      </dgm:t>
    </dgm:pt>
    <dgm:pt modelId="{1F9B1103-4A66-41D7-BF16-934C46C2C033}" type="parTrans" cxnId="{6DE93AA2-686E-4711-B408-B0F154A7A550}">
      <dgm:prSet/>
      <dgm:spPr/>
      <dgm:t>
        <a:bodyPr/>
        <a:lstStyle/>
        <a:p>
          <a:endParaRPr lang="vi-VN"/>
        </a:p>
      </dgm:t>
    </dgm:pt>
    <dgm:pt modelId="{F033EBC8-C381-49E1-AAB1-193EB18A0A1F}" type="sibTrans" cxnId="{6DE93AA2-686E-4711-B408-B0F154A7A550}">
      <dgm:prSet/>
      <dgm:spPr/>
      <dgm:t>
        <a:bodyPr/>
        <a:lstStyle/>
        <a:p>
          <a:endParaRPr lang="vi-VN"/>
        </a:p>
      </dgm:t>
    </dgm:pt>
    <dgm:pt modelId="{191E876C-7AF4-4DB9-BE0A-78C8C72393C3}">
      <dgm:prSet phldrT="[Văn bản]"/>
      <dgm:spPr/>
      <dgm:t>
        <a:bodyPr/>
        <a:lstStyle/>
        <a:p>
          <a:r>
            <a:rPr lang="en-US" dirty="0" err="1"/>
            <a:t>Có</a:t>
          </a:r>
          <a:r>
            <a:rPr lang="en-US" dirty="0"/>
            <a:t> </a:t>
          </a:r>
          <a:r>
            <a:rPr lang="en-US" dirty="0" err="1"/>
            <a:t>triệu</a:t>
          </a:r>
          <a:r>
            <a:rPr lang="en-US" dirty="0"/>
            <a:t> </a:t>
          </a:r>
          <a:r>
            <a:rPr lang="en-US" dirty="0" err="1"/>
            <a:t>chứng</a:t>
          </a:r>
          <a:endParaRPr lang="vi-VN" dirty="0"/>
        </a:p>
      </dgm:t>
    </dgm:pt>
    <dgm:pt modelId="{8FCC8384-198E-49A6-B040-3A1FF9FA56D1}" type="parTrans" cxnId="{518220A2-C90E-47B1-97A0-67E189AD1114}">
      <dgm:prSet/>
      <dgm:spPr/>
      <dgm:t>
        <a:bodyPr/>
        <a:lstStyle/>
        <a:p>
          <a:endParaRPr lang="vi-VN"/>
        </a:p>
      </dgm:t>
    </dgm:pt>
    <dgm:pt modelId="{32731AA2-5BE9-458F-9158-279D3BD5FE9E}" type="sibTrans" cxnId="{518220A2-C90E-47B1-97A0-67E189AD1114}">
      <dgm:prSet/>
      <dgm:spPr/>
      <dgm:t>
        <a:bodyPr/>
        <a:lstStyle/>
        <a:p>
          <a:endParaRPr lang="vi-VN"/>
        </a:p>
      </dgm:t>
    </dgm:pt>
    <dgm:pt modelId="{E91F5819-4581-42EA-9F4B-8A5C2AF1B6FB}">
      <dgm:prSet/>
      <dgm:spPr/>
      <dgm:t>
        <a:bodyPr/>
        <a:lstStyle/>
        <a:p>
          <a:r>
            <a:rPr lang="en-US" dirty="0" err="1"/>
            <a:t>Thăm</a:t>
          </a:r>
          <a:r>
            <a:rPr lang="en-US" dirty="0"/>
            <a:t> </a:t>
          </a:r>
          <a:r>
            <a:rPr lang="en-US" dirty="0" err="1"/>
            <a:t>khám</a:t>
          </a:r>
          <a:r>
            <a:rPr lang="en-US" dirty="0"/>
            <a:t> </a:t>
          </a:r>
          <a:r>
            <a:rPr lang="en-US" dirty="0" err="1"/>
            <a:t>lâm</a:t>
          </a:r>
          <a:r>
            <a:rPr lang="en-US" dirty="0"/>
            <a:t> </a:t>
          </a:r>
          <a:r>
            <a:rPr lang="en-US" dirty="0" err="1"/>
            <a:t>sàng</a:t>
          </a:r>
          <a:endParaRPr lang="en-US" dirty="0"/>
        </a:p>
      </dgm:t>
    </dgm:pt>
    <dgm:pt modelId="{9B4519F0-633D-4390-9A6D-5A1161642583}" type="parTrans" cxnId="{2D4DF189-78F1-4562-AF73-370C2C49E87B}">
      <dgm:prSet/>
      <dgm:spPr/>
      <dgm:t>
        <a:bodyPr/>
        <a:lstStyle/>
        <a:p>
          <a:endParaRPr lang="en-US"/>
        </a:p>
      </dgm:t>
    </dgm:pt>
    <dgm:pt modelId="{3299D742-89A3-42E2-A34D-34182EBA8FE5}" type="sibTrans" cxnId="{2D4DF189-78F1-4562-AF73-370C2C49E87B}">
      <dgm:prSet/>
      <dgm:spPr/>
      <dgm:t>
        <a:bodyPr/>
        <a:lstStyle/>
        <a:p>
          <a:endParaRPr lang="en-US"/>
        </a:p>
      </dgm:t>
    </dgm:pt>
    <dgm:pt modelId="{A179E7AC-787A-441A-A5AE-45449DCE72F9}">
      <dgm:prSet/>
      <dgm:spPr/>
      <dgm:t>
        <a:bodyPr/>
        <a:lstStyle/>
        <a:p>
          <a:r>
            <a:rPr lang="en-US" dirty="0" err="1"/>
            <a:t>Khối</a:t>
          </a:r>
          <a:r>
            <a:rPr lang="en-US" dirty="0"/>
            <a:t> </a:t>
          </a:r>
          <a:r>
            <a:rPr lang="en-US" dirty="0" err="1"/>
            <a:t>phồng</a:t>
          </a:r>
          <a:r>
            <a:rPr lang="en-US" dirty="0"/>
            <a:t> </a:t>
          </a:r>
          <a:r>
            <a:rPr lang="en-US" dirty="0" err="1"/>
            <a:t>vùng</a:t>
          </a:r>
          <a:r>
            <a:rPr lang="en-US" dirty="0"/>
            <a:t> </a:t>
          </a:r>
          <a:r>
            <a:rPr lang="en-US" dirty="0" err="1"/>
            <a:t>bẹn</a:t>
          </a:r>
          <a:r>
            <a:rPr lang="en-US" dirty="0"/>
            <a:t> </a:t>
          </a:r>
          <a:r>
            <a:rPr lang="en-US" dirty="0" err="1"/>
            <a:t>đùi</a:t>
          </a:r>
          <a:endParaRPr lang="en-US" dirty="0"/>
        </a:p>
      </dgm:t>
    </dgm:pt>
    <dgm:pt modelId="{4A26C676-279B-431E-B81A-CF8FB222E21F}" type="parTrans" cxnId="{20F0F124-582A-4396-9461-CE1DE4048A13}">
      <dgm:prSet/>
      <dgm:spPr/>
      <dgm:t>
        <a:bodyPr/>
        <a:lstStyle/>
        <a:p>
          <a:endParaRPr lang="en-US"/>
        </a:p>
      </dgm:t>
    </dgm:pt>
    <dgm:pt modelId="{150A9A16-462F-4CC7-98BF-4428E6D2066F}" type="sibTrans" cxnId="{20F0F124-582A-4396-9461-CE1DE4048A13}">
      <dgm:prSet/>
      <dgm:spPr/>
      <dgm:t>
        <a:bodyPr/>
        <a:lstStyle/>
        <a:p>
          <a:endParaRPr lang="en-US"/>
        </a:p>
      </dgm:t>
    </dgm:pt>
    <dgm:pt modelId="{67116518-955F-4FCD-B71C-BF1CF3F67102}">
      <dgm:prSet/>
      <dgm:spPr/>
      <dgm:t>
        <a:bodyPr/>
        <a:lstStyle/>
        <a:p>
          <a:r>
            <a:rPr lang="en-US" dirty="0" err="1"/>
            <a:t>Chụp</a:t>
          </a:r>
          <a:r>
            <a:rPr lang="en-US" dirty="0"/>
            <a:t> CT/MRI</a:t>
          </a:r>
        </a:p>
      </dgm:t>
    </dgm:pt>
    <dgm:pt modelId="{BF023ADB-C836-4DD9-8AFD-D6FB4ECD3560}" type="parTrans" cxnId="{C5954F16-5B94-4B10-A96F-8D785797A95B}">
      <dgm:prSet/>
      <dgm:spPr/>
      <dgm:t>
        <a:bodyPr/>
        <a:lstStyle/>
        <a:p>
          <a:endParaRPr lang="en-US"/>
        </a:p>
      </dgm:t>
    </dgm:pt>
    <dgm:pt modelId="{AC585F83-D8AD-4F6C-A701-1D5A3EDF7DB9}" type="sibTrans" cxnId="{C5954F16-5B94-4B10-A96F-8D785797A95B}">
      <dgm:prSet/>
      <dgm:spPr/>
      <dgm:t>
        <a:bodyPr/>
        <a:lstStyle/>
        <a:p>
          <a:endParaRPr lang="en-US"/>
        </a:p>
      </dgm:t>
    </dgm:pt>
    <dgm:pt modelId="{A06BA7BA-45AC-40E1-A6F7-33F2ECE5AA90}">
      <dgm:prSet phldrT="[Văn bản]"/>
      <dgm:spPr/>
      <dgm:t>
        <a:bodyPr/>
        <a:lstStyle/>
        <a:p>
          <a:r>
            <a:rPr lang="en-US" dirty="0" err="1"/>
            <a:t>Nữ</a:t>
          </a:r>
          <a:endParaRPr lang="vi-VN" dirty="0"/>
        </a:p>
      </dgm:t>
    </dgm:pt>
    <dgm:pt modelId="{4C0BBF1A-D70A-4EEA-A230-CAF253307DEB}" type="sibTrans" cxnId="{72369F57-1489-44D4-B85F-AD626D9612A9}">
      <dgm:prSet/>
      <dgm:spPr/>
      <dgm:t>
        <a:bodyPr/>
        <a:lstStyle/>
        <a:p>
          <a:endParaRPr lang="vi-VN"/>
        </a:p>
      </dgm:t>
    </dgm:pt>
    <dgm:pt modelId="{38ACF836-F664-41AA-AB84-CF2F5A4184DF}" type="parTrans" cxnId="{72369F57-1489-44D4-B85F-AD626D9612A9}">
      <dgm:prSet/>
      <dgm:spPr/>
      <dgm:t>
        <a:bodyPr/>
        <a:lstStyle/>
        <a:p>
          <a:endParaRPr lang="vi-VN"/>
        </a:p>
      </dgm:t>
    </dgm:pt>
    <dgm:pt modelId="{435A2A41-4230-4C9C-A352-757D86AE3276}">
      <dgm:prSet/>
      <dgm:spPr/>
      <dgm:t>
        <a:bodyPr/>
        <a:lstStyle/>
        <a:p>
          <a:r>
            <a:rPr lang="en-US" dirty="0"/>
            <a:t> </a:t>
          </a:r>
          <a:r>
            <a:rPr lang="en-US" dirty="0" err="1"/>
            <a:t>Mổ</a:t>
          </a:r>
          <a:r>
            <a:rPr lang="en-US" dirty="0"/>
            <a:t> </a:t>
          </a:r>
          <a:r>
            <a:rPr lang="en-US" dirty="0" err="1"/>
            <a:t>nội</a:t>
          </a:r>
          <a:r>
            <a:rPr lang="en-US" dirty="0"/>
            <a:t> </a:t>
          </a:r>
          <a:r>
            <a:rPr lang="en-US" dirty="0" err="1"/>
            <a:t>soi</a:t>
          </a:r>
          <a:endParaRPr lang="en-US" dirty="0"/>
        </a:p>
      </dgm:t>
    </dgm:pt>
    <dgm:pt modelId="{39B1DD12-E470-43EE-9981-C150FB7405B4}" type="parTrans" cxnId="{D9B18435-AE19-4F9E-820A-28DFABF06B00}">
      <dgm:prSet/>
      <dgm:spPr/>
      <dgm:t>
        <a:bodyPr/>
        <a:lstStyle/>
        <a:p>
          <a:endParaRPr lang="en-US"/>
        </a:p>
      </dgm:t>
    </dgm:pt>
    <dgm:pt modelId="{63E6E2B0-1129-47D7-B831-C88A7434D9F6}" type="sibTrans" cxnId="{D9B18435-AE19-4F9E-820A-28DFABF06B00}">
      <dgm:prSet/>
      <dgm:spPr/>
      <dgm:t>
        <a:bodyPr/>
        <a:lstStyle/>
        <a:p>
          <a:endParaRPr lang="en-US"/>
        </a:p>
      </dgm:t>
    </dgm:pt>
    <dgm:pt modelId="{E68BE54E-7B5F-4A92-B859-534BE6E3C9DD}">
      <dgm:prSet/>
      <dgm:spPr/>
      <dgm:t>
        <a:bodyPr/>
        <a:lstStyle/>
        <a:p>
          <a:r>
            <a:rPr lang="en-US" dirty="0" err="1"/>
            <a:t>Mổ</a:t>
          </a:r>
          <a:r>
            <a:rPr lang="en-US" dirty="0"/>
            <a:t> </a:t>
          </a:r>
          <a:r>
            <a:rPr lang="en-US" dirty="0" err="1"/>
            <a:t>với</a:t>
          </a:r>
          <a:r>
            <a:rPr lang="en-US" dirty="0"/>
            <a:t> MG</a:t>
          </a:r>
        </a:p>
      </dgm:t>
    </dgm:pt>
    <dgm:pt modelId="{4365E51C-0D91-497C-8AEB-20E3B0EEFC83}" type="parTrans" cxnId="{9FECBB1E-7005-41A6-9DF3-3BC1E5EC32D3}">
      <dgm:prSet/>
      <dgm:spPr/>
      <dgm:t>
        <a:bodyPr/>
        <a:lstStyle/>
        <a:p>
          <a:endParaRPr lang="en-US"/>
        </a:p>
      </dgm:t>
    </dgm:pt>
    <dgm:pt modelId="{E0B72E82-E1AA-4C20-9791-BC1C9FB281E1}" type="sibTrans" cxnId="{9FECBB1E-7005-41A6-9DF3-3BC1E5EC32D3}">
      <dgm:prSet/>
      <dgm:spPr/>
      <dgm:t>
        <a:bodyPr/>
        <a:lstStyle/>
        <a:p>
          <a:endParaRPr lang="en-US"/>
        </a:p>
      </dgm:t>
    </dgm:pt>
    <dgm:pt modelId="{668C6BAF-6AD8-4503-A077-91650BB139AC}">
      <dgm:prSet/>
      <dgm:spPr/>
      <dgm:t>
        <a:bodyPr/>
        <a:lstStyle/>
        <a:p>
          <a:r>
            <a:rPr lang="en-US" dirty="0" err="1"/>
            <a:t>Chờ</a:t>
          </a:r>
          <a:r>
            <a:rPr lang="en-US" dirty="0"/>
            <a:t> </a:t>
          </a:r>
          <a:r>
            <a:rPr lang="en-US" dirty="0" err="1"/>
            <a:t>đợi</a:t>
          </a:r>
          <a:r>
            <a:rPr lang="en-US" dirty="0"/>
            <a:t> </a:t>
          </a:r>
          <a:r>
            <a:rPr lang="en-US" dirty="0" err="1"/>
            <a:t>thận</a:t>
          </a:r>
          <a:r>
            <a:rPr lang="en-US" dirty="0"/>
            <a:t> </a:t>
          </a:r>
          <a:r>
            <a:rPr lang="en-US" dirty="0" err="1"/>
            <a:t>trọng</a:t>
          </a:r>
          <a:endParaRPr lang="en-US" dirty="0"/>
        </a:p>
      </dgm:t>
    </dgm:pt>
    <dgm:pt modelId="{CE0F6C2A-A439-4DBA-88E6-56DAD0F94746}" type="parTrans" cxnId="{90F8FB8D-8232-4B33-BE35-35F75E3226A5}">
      <dgm:prSet/>
      <dgm:spPr/>
      <dgm:t>
        <a:bodyPr/>
        <a:lstStyle/>
        <a:p>
          <a:endParaRPr lang="en-US"/>
        </a:p>
      </dgm:t>
    </dgm:pt>
    <dgm:pt modelId="{D9A89BB6-44AA-4F69-8F32-E1617BA7DE61}" type="sibTrans" cxnId="{90F8FB8D-8232-4B33-BE35-35F75E3226A5}">
      <dgm:prSet/>
      <dgm:spPr/>
      <dgm:t>
        <a:bodyPr/>
        <a:lstStyle/>
        <a:p>
          <a:endParaRPr lang="en-US"/>
        </a:p>
      </dgm:t>
    </dgm:pt>
    <dgm:pt modelId="{F751C453-1EC8-41DD-B1A4-6D7287D72A2D}">
      <dgm:prSet/>
      <dgm:spPr/>
      <dgm:t>
        <a:bodyPr/>
        <a:lstStyle/>
        <a:p>
          <a:r>
            <a:rPr lang="en-US" dirty="0"/>
            <a:t>Nam</a:t>
          </a:r>
        </a:p>
      </dgm:t>
    </dgm:pt>
    <dgm:pt modelId="{7840A5B1-93FE-4266-8DE6-EE71A665E041}" type="parTrans" cxnId="{670A92D2-EE75-4187-897E-381490679D8B}">
      <dgm:prSet/>
      <dgm:spPr/>
      <dgm:t>
        <a:bodyPr/>
        <a:lstStyle/>
        <a:p>
          <a:endParaRPr lang="en-US"/>
        </a:p>
      </dgm:t>
    </dgm:pt>
    <dgm:pt modelId="{D7F15B39-6945-45A6-8F3D-EC8C73A895C7}" type="sibTrans" cxnId="{670A92D2-EE75-4187-897E-381490679D8B}">
      <dgm:prSet/>
      <dgm:spPr/>
      <dgm:t>
        <a:bodyPr/>
        <a:lstStyle/>
        <a:p>
          <a:endParaRPr lang="en-US"/>
        </a:p>
      </dgm:t>
    </dgm:pt>
    <dgm:pt modelId="{2CB043BC-2471-4B56-98E1-1FDC178A8539}">
      <dgm:prSet/>
      <dgm:spPr/>
      <dgm:t>
        <a:bodyPr/>
        <a:lstStyle/>
        <a:p>
          <a:r>
            <a:rPr lang="en-US" dirty="0" err="1"/>
            <a:t>Nữ</a:t>
          </a:r>
          <a:endParaRPr lang="en-US" dirty="0"/>
        </a:p>
      </dgm:t>
    </dgm:pt>
    <dgm:pt modelId="{B583ED4F-4961-4129-8CE9-5055F2B770C1}" type="parTrans" cxnId="{F5F53246-06A9-4C2B-8A24-6856DB91C933}">
      <dgm:prSet/>
      <dgm:spPr/>
      <dgm:t>
        <a:bodyPr/>
        <a:lstStyle/>
        <a:p>
          <a:endParaRPr lang="en-US"/>
        </a:p>
      </dgm:t>
    </dgm:pt>
    <dgm:pt modelId="{9A45588B-A690-4844-9BE7-93B4B2D8E5C1}" type="sibTrans" cxnId="{F5F53246-06A9-4C2B-8A24-6856DB91C933}">
      <dgm:prSet/>
      <dgm:spPr/>
      <dgm:t>
        <a:bodyPr/>
        <a:lstStyle/>
        <a:p>
          <a:endParaRPr lang="en-US"/>
        </a:p>
      </dgm:t>
    </dgm:pt>
    <dgm:pt modelId="{06D967B6-ED82-439A-8B25-E6D27CA1E8E9}">
      <dgm:prSet/>
      <dgm:spPr/>
      <dgm:t>
        <a:bodyPr/>
        <a:lstStyle/>
        <a:p>
          <a:r>
            <a:rPr lang="en-US" dirty="0" err="1"/>
            <a:t>Không</a:t>
          </a:r>
          <a:r>
            <a:rPr lang="en-US" dirty="0"/>
            <a:t> </a:t>
          </a:r>
          <a:r>
            <a:rPr lang="en-US" dirty="0" err="1"/>
            <a:t>triệu</a:t>
          </a:r>
          <a:r>
            <a:rPr lang="en-US" dirty="0"/>
            <a:t> </a:t>
          </a:r>
          <a:r>
            <a:rPr lang="en-US" dirty="0" err="1"/>
            <a:t>chứng</a:t>
          </a:r>
          <a:endParaRPr lang="en-US" dirty="0"/>
        </a:p>
      </dgm:t>
    </dgm:pt>
    <dgm:pt modelId="{7C8F94B5-A212-415D-BD8B-B4075385E252}" type="parTrans" cxnId="{13E14F2A-ABB6-4CF2-8867-B989A1B433B9}">
      <dgm:prSet/>
      <dgm:spPr/>
      <dgm:t>
        <a:bodyPr/>
        <a:lstStyle/>
        <a:p>
          <a:endParaRPr lang="en-US"/>
        </a:p>
      </dgm:t>
    </dgm:pt>
    <dgm:pt modelId="{2E6B316F-3661-4C1C-9540-982C8CBBAB89}" type="sibTrans" cxnId="{13E14F2A-ABB6-4CF2-8867-B989A1B433B9}">
      <dgm:prSet/>
      <dgm:spPr/>
      <dgm:t>
        <a:bodyPr/>
        <a:lstStyle/>
        <a:p>
          <a:endParaRPr lang="en-US"/>
        </a:p>
      </dgm:t>
    </dgm:pt>
    <dgm:pt modelId="{2AC01BE6-7A27-432F-9CE5-6548A358A372}">
      <dgm:prSet/>
      <dgm:spPr/>
      <dgm:t>
        <a:bodyPr/>
        <a:lstStyle/>
        <a:p>
          <a:r>
            <a:rPr lang="en-US" dirty="0" err="1"/>
            <a:t>Mổ</a:t>
          </a:r>
          <a:r>
            <a:rPr lang="en-US" dirty="0"/>
            <a:t> </a:t>
          </a:r>
          <a:r>
            <a:rPr lang="en-US" dirty="0" err="1"/>
            <a:t>nội</a:t>
          </a:r>
          <a:r>
            <a:rPr lang="en-US" dirty="0"/>
            <a:t> </a:t>
          </a:r>
          <a:r>
            <a:rPr lang="en-US" dirty="0" err="1"/>
            <a:t>soi</a:t>
          </a:r>
          <a:endParaRPr lang="en-US" dirty="0"/>
        </a:p>
      </dgm:t>
    </dgm:pt>
    <dgm:pt modelId="{E090388F-D899-4D01-B7BE-F73BB642F5D9}" type="parTrans" cxnId="{D579AB81-8C8F-4DD7-B42B-6C391B066D8A}">
      <dgm:prSet/>
      <dgm:spPr/>
      <dgm:t>
        <a:bodyPr/>
        <a:lstStyle/>
        <a:p>
          <a:endParaRPr lang="en-US"/>
        </a:p>
      </dgm:t>
    </dgm:pt>
    <dgm:pt modelId="{EF731659-ADE7-4D41-846B-A809FB1969DD}" type="sibTrans" cxnId="{D579AB81-8C8F-4DD7-B42B-6C391B066D8A}">
      <dgm:prSet/>
      <dgm:spPr/>
      <dgm:t>
        <a:bodyPr/>
        <a:lstStyle/>
        <a:p>
          <a:endParaRPr lang="en-US"/>
        </a:p>
      </dgm:t>
    </dgm:pt>
    <dgm:pt modelId="{0D5FB73E-C74D-45B2-8BA6-50D782B19FD1}">
      <dgm:prSet/>
      <dgm:spPr/>
      <dgm:t>
        <a:bodyPr/>
        <a:lstStyle/>
        <a:p>
          <a:r>
            <a:rPr lang="en-US" dirty="0" err="1"/>
            <a:t>Bệnh</a:t>
          </a:r>
          <a:r>
            <a:rPr lang="en-US" dirty="0"/>
            <a:t> </a:t>
          </a:r>
          <a:r>
            <a:rPr lang="en-US" dirty="0" err="1"/>
            <a:t>khác</a:t>
          </a:r>
          <a:endParaRPr lang="en-US" dirty="0"/>
        </a:p>
      </dgm:t>
    </dgm:pt>
    <dgm:pt modelId="{FE9515C5-3FB6-478F-B477-A264ECDB34D6}" type="parTrans" cxnId="{864AA179-58BA-45C3-9A36-A5CA1A57CA68}">
      <dgm:prSet/>
      <dgm:spPr/>
      <dgm:t>
        <a:bodyPr/>
        <a:lstStyle/>
        <a:p>
          <a:endParaRPr lang="en-US"/>
        </a:p>
      </dgm:t>
    </dgm:pt>
    <dgm:pt modelId="{086CDA09-040D-4169-871C-D60B61289B31}" type="sibTrans" cxnId="{864AA179-58BA-45C3-9A36-A5CA1A57CA68}">
      <dgm:prSet/>
      <dgm:spPr/>
      <dgm:t>
        <a:bodyPr/>
        <a:lstStyle/>
        <a:p>
          <a:endParaRPr lang="en-US"/>
        </a:p>
      </dgm:t>
    </dgm:pt>
    <dgm:pt modelId="{DFF4C7A3-4664-43DC-8359-DDF5D3AE48EA}">
      <dgm:prSet/>
      <dgm:spPr/>
      <dgm:t>
        <a:bodyPr/>
        <a:lstStyle/>
        <a:p>
          <a:r>
            <a:rPr lang="en-US" dirty="0" err="1"/>
            <a:t>Điều</a:t>
          </a:r>
          <a:r>
            <a:rPr lang="en-US" dirty="0"/>
            <a:t> </a:t>
          </a:r>
          <a:r>
            <a:rPr lang="en-US" dirty="0" err="1"/>
            <a:t>trị</a:t>
          </a:r>
          <a:r>
            <a:rPr lang="en-US" dirty="0"/>
            <a:t> </a:t>
          </a:r>
          <a:r>
            <a:rPr lang="en-US" dirty="0" err="1"/>
            <a:t>theo</a:t>
          </a:r>
          <a:r>
            <a:rPr lang="en-US" dirty="0"/>
            <a:t> </a:t>
          </a:r>
          <a:r>
            <a:rPr lang="en-US" dirty="0" err="1"/>
            <a:t>chuyên</a:t>
          </a:r>
          <a:r>
            <a:rPr lang="en-US" dirty="0"/>
            <a:t> </a:t>
          </a:r>
          <a:r>
            <a:rPr lang="en-US" dirty="0" err="1"/>
            <a:t>khoa</a:t>
          </a:r>
          <a:endParaRPr lang="en-US" dirty="0"/>
        </a:p>
      </dgm:t>
    </dgm:pt>
    <dgm:pt modelId="{AD30DF2F-CA2D-413D-8ADB-F40B71E2FE6D}" type="parTrans" cxnId="{01B8EBB2-AB87-464D-8FDD-0E7102DA8F2A}">
      <dgm:prSet/>
      <dgm:spPr/>
      <dgm:t>
        <a:bodyPr/>
        <a:lstStyle/>
        <a:p>
          <a:endParaRPr lang="en-US"/>
        </a:p>
      </dgm:t>
    </dgm:pt>
    <dgm:pt modelId="{17422569-3A5D-4723-8DEA-770972569CD7}" type="sibTrans" cxnId="{01B8EBB2-AB87-464D-8FDD-0E7102DA8F2A}">
      <dgm:prSet/>
      <dgm:spPr/>
      <dgm:t>
        <a:bodyPr/>
        <a:lstStyle/>
        <a:p>
          <a:endParaRPr lang="en-US"/>
        </a:p>
      </dgm:t>
    </dgm:pt>
    <dgm:pt modelId="{FC743EE7-D624-4301-8403-1FE28FA1A41A}" type="pres">
      <dgm:prSet presAssocID="{D3E4E2A5-FD36-41F2-A86D-C69DA0B4D8CF}" presName="hierChild1" presStyleCnt="0">
        <dgm:presLayoutVars>
          <dgm:chPref val="1"/>
          <dgm:dir/>
          <dgm:animOne val="branch"/>
          <dgm:animLvl val="lvl"/>
          <dgm:resizeHandles/>
        </dgm:presLayoutVars>
      </dgm:prSet>
      <dgm:spPr/>
    </dgm:pt>
    <dgm:pt modelId="{D3B99BA3-67A7-4C86-9812-A426E8405DB2}" type="pres">
      <dgm:prSet presAssocID="{A179E7AC-787A-441A-A5AE-45449DCE72F9}" presName="hierRoot1" presStyleCnt="0"/>
      <dgm:spPr/>
    </dgm:pt>
    <dgm:pt modelId="{1A896F2B-F784-4E5C-8DF7-10F74BAA823A}" type="pres">
      <dgm:prSet presAssocID="{A179E7AC-787A-441A-A5AE-45449DCE72F9}" presName="composite" presStyleCnt="0"/>
      <dgm:spPr/>
    </dgm:pt>
    <dgm:pt modelId="{8211D7E6-F283-484C-B95E-4BE31B3A2D36}" type="pres">
      <dgm:prSet presAssocID="{A179E7AC-787A-441A-A5AE-45449DCE72F9}" presName="background" presStyleLbl="node0" presStyleIdx="0" presStyleCnt="1"/>
      <dgm:spPr/>
    </dgm:pt>
    <dgm:pt modelId="{B878E465-6917-4E42-84A8-B52CB54D9FC6}" type="pres">
      <dgm:prSet presAssocID="{A179E7AC-787A-441A-A5AE-45449DCE72F9}" presName="text" presStyleLbl="fgAcc0" presStyleIdx="0" presStyleCnt="1">
        <dgm:presLayoutVars>
          <dgm:chPref val="3"/>
        </dgm:presLayoutVars>
      </dgm:prSet>
      <dgm:spPr/>
    </dgm:pt>
    <dgm:pt modelId="{4A9500B2-2298-4956-9DB7-80FEE04DEF79}" type="pres">
      <dgm:prSet presAssocID="{A179E7AC-787A-441A-A5AE-45449DCE72F9}" presName="hierChild2" presStyleCnt="0"/>
      <dgm:spPr/>
    </dgm:pt>
    <dgm:pt modelId="{DE3474B9-83E9-4F94-80C5-9AA1828BEBC3}" type="pres">
      <dgm:prSet presAssocID="{9B4519F0-633D-4390-9A6D-5A1161642583}" presName="Name10" presStyleLbl="parChTrans1D2" presStyleIdx="0" presStyleCnt="1"/>
      <dgm:spPr/>
    </dgm:pt>
    <dgm:pt modelId="{4E0EA5EA-49A4-4C2D-9805-2BD2301DA836}" type="pres">
      <dgm:prSet presAssocID="{E91F5819-4581-42EA-9F4B-8A5C2AF1B6FB}" presName="hierRoot2" presStyleCnt="0"/>
      <dgm:spPr/>
    </dgm:pt>
    <dgm:pt modelId="{B46A1C82-F606-461D-9120-B16E350D486C}" type="pres">
      <dgm:prSet presAssocID="{E91F5819-4581-42EA-9F4B-8A5C2AF1B6FB}" presName="composite2" presStyleCnt="0"/>
      <dgm:spPr/>
    </dgm:pt>
    <dgm:pt modelId="{830C0674-D244-4817-8715-D2E83310CB39}" type="pres">
      <dgm:prSet presAssocID="{E91F5819-4581-42EA-9F4B-8A5C2AF1B6FB}" presName="background2" presStyleLbl="node2" presStyleIdx="0" presStyleCnt="1"/>
      <dgm:spPr/>
    </dgm:pt>
    <dgm:pt modelId="{21E42E27-D064-4802-887F-A56E94D28525}" type="pres">
      <dgm:prSet presAssocID="{E91F5819-4581-42EA-9F4B-8A5C2AF1B6FB}" presName="text2" presStyleLbl="fgAcc2" presStyleIdx="0" presStyleCnt="1">
        <dgm:presLayoutVars>
          <dgm:chPref val="3"/>
        </dgm:presLayoutVars>
      </dgm:prSet>
      <dgm:spPr/>
    </dgm:pt>
    <dgm:pt modelId="{EB7269CE-5C47-477D-A94D-D5E31636852B}" type="pres">
      <dgm:prSet presAssocID="{E91F5819-4581-42EA-9F4B-8A5C2AF1B6FB}" presName="hierChild3" presStyleCnt="0"/>
      <dgm:spPr/>
    </dgm:pt>
    <dgm:pt modelId="{62E25D0F-6612-4976-AFFD-BEEB2403D313}" type="pres">
      <dgm:prSet presAssocID="{B7904C15-1BDF-4AA2-BCBC-DFA220DD69E7}" presName="Name17" presStyleLbl="parChTrans1D3" presStyleIdx="0" presStyleCnt="1"/>
      <dgm:spPr/>
    </dgm:pt>
    <dgm:pt modelId="{ABA54D0E-4449-4C7F-A16B-CF7187FFAEEA}" type="pres">
      <dgm:prSet presAssocID="{821B7ADC-6804-41FB-A647-D7E5C78D2B8F}" presName="hierRoot3" presStyleCnt="0"/>
      <dgm:spPr/>
    </dgm:pt>
    <dgm:pt modelId="{F304F35C-C7A7-435C-8E08-6C595F08885B}" type="pres">
      <dgm:prSet presAssocID="{821B7ADC-6804-41FB-A647-D7E5C78D2B8F}" presName="composite3" presStyleCnt="0"/>
      <dgm:spPr/>
    </dgm:pt>
    <dgm:pt modelId="{8B2C8A58-1A5F-4CB0-BF6D-8BA48D9A7706}" type="pres">
      <dgm:prSet presAssocID="{821B7ADC-6804-41FB-A647-D7E5C78D2B8F}" presName="background3" presStyleLbl="node3" presStyleIdx="0" presStyleCnt="1"/>
      <dgm:spPr/>
    </dgm:pt>
    <dgm:pt modelId="{0EF66108-5045-4843-A7EC-3AC35C29C7D2}" type="pres">
      <dgm:prSet presAssocID="{821B7ADC-6804-41FB-A647-D7E5C78D2B8F}" presName="text3" presStyleLbl="fgAcc3" presStyleIdx="0" presStyleCnt="1">
        <dgm:presLayoutVars>
          <dgm:chPref val="3"/>
        </dgm:presLayoutVars>
      </dgm:prSet>
      <dgm:spPr/>
    </dgm:pt>
    <dgm:pt modelId="{4613698F-1670-40A4-B53A-9669F248BBE0}" type="pres">
      <dgm:prSet presAssocID="{821B7ADC-6804-41FB-A647-D7E5C78D2B8F}" presName="hierChild4" presStyleCnt="0"/>
      <dgm:spPr/>
    </dgm:pt>
    <dgm:pt modelId="{E27C166F-ACCD-4385-BB65-65A4F4AB065B}" type="pres">
      <dgm:prSet presAssocID="{1C0FA9CF-67E6-4278-8564-62EDC2E03E2B}" presName="Name23" presStyleLbl="parChTrans1D4" presStyleIdx="0" presStyleCnt="15"/>
      <dgm:spPr/>
    </dgm:pt>
    <dgm:pt modelId="{2C6710E7-B093-4AB3-8B97-D0B246850BE1}" type="pres">
      <dgm:prSet presAssocID="{9CCBF177-0F82-4C9C-A300-9AB846881D40}" presName="hierRoot4" presStyleCnt="0"/>
      <dgm:spPr/>
    </dgm:pt>
    <dgm:pt modelId="{55709924-E1B5-4249-AADC-C4760AD211EF}" type="pres">
      <dgm:prSet presAssocID="{9CCBF177-0F82-4C9C-A300-9AB846881D40}" presName="composite4" presStyleCnt="0"/>
      <dgm:spPr/>
    </dgm:pt>
    <dgm:pt modelId="{9EEFEEF0-B74C-4E82-B505-363D56576C47}" type="pres">
      <dgm:prSet presAssocID="{9CCBF177-0F82-4C9C-A300-9AB846881D40}" presName="background4" presStyleLbl="node4" presStyleIdx="0" presStyleCnt="15"/>
      <dgm:spPr/>
    </dgm:pt>
    <dgm:pt modelId="{6F35AA3D-6D50-4BA0-BF1A-2A6CD637825A}" type="pres">
      <dgm:prSet presAssocID="{9CCBF177-0F82-4C9C-A300-9AB846881D40}" presName="text4" presStyleLbl="fgAcc4" presStyleIdx="0" presStyleCnt="15">
        <dgm:presLayoutVars>
          <dgm:chPref val="3"/>
        </dgm:presLayoutVars>
      </dgm:prSet>
      <dgm:spPr/>
    </dgm:pt>
    <dgm:pt modelId="{825060D9-796D-41AD-8C17-4235D1A82831}" type="pres">
      <dgm:prSet presAssocID="{9CCBF177-0F82-4C9C-A300-9AB846881D40}" presName="hierChild5" presStyleCnt="0"/>
      <dgm:spPr/>
    </dgm:pt>
    <dgm:pt modelId="{12B99F7B-98A3-4987-B43D-A186041D130D}" type="pres">
      <dgm:prSet presAssocID="{38ACF836-F664-41AA-AB84-CF2F5A4184DF}" presName="Name23" presStyleLbl="parChTrans1D4" presStyleIdx="1" presStyleCnt="15"/>
      <dgm:spPr/>
    </dgm:pt>
    <dgm:pt modelId="{4B539DD7-0C78-4846-8326-512ABAF9BF44}" type="pres">
      <dgm:prSet presAssocID="{A06BA7BA-45AC-40E1-A6F7-33F2ECE5AA90}" presName="hierRoot4" presStyleCnt="0"/>
      <dgm:spPr/>
    </dgm:pt>
    <dgm:pt modelId="{10B83F14-A0BE-43B4-A4E6-6D494CFBC926}" type="pres">
      <dgm:prSet presAssocID="{A06BA7BA-45AC-40E1-A6F7-33F2ECE5AA90}" presName="composite4" presStyleCnt="0"/>
      <dgm:spPr/>
    </dgm:pt>
    <dgm:pt modelId="{B26317AB-549B-47AA-AE24-5842D813CDED}" type="pres">
      <dgm:prSet presAssocID="{A06BA7BA-45AC-40E1-A6F7-33F2ECE5AA90}" presName="background4" presStyleLbl="node4" presStyleIdx="1" presStyleCnt="15"/>
      <dgm:spPr/>
    </dgm:pt>
    <dgm:pt modelId="{9F7B5C2F-37B0-4096-B7CC-26E2629BC2CA}" type="pres">
      <dgm:prSet presAssocID="{A06BA7BA-45AC-40E1-A6F7-33F2ECE5AA90}" presName="text4" presStyleLbl="fgAcc4" presStyleIdx="1" presStyleCnt="15">
        <dgm:presLayoutVars>
          <dgm:chPref val="3"/>
        </dgm:presLayoutVars>
      </dgm:prSet>
      <dgm:spPr/>
    </dgm:pt>
    <dgm:pt modelId="{DEB24122-8213-4E14-BF51-99FC7EF4252F}" type="pres">
      <dgm:prSet presAssocID="{A06BA7BA-45AC-40E1-A6F7-33F2ECE5AA90}" presName="hierChild5" presStyleCnt="0"/>
      <dgm:spPr/>
    </dgm:pt>
    <dgm:pt modelId="{B89C309D-721A-4FCE-BA98-A3B6F1EB975D}" type="pres">
      <dgm:prSet presAssocID="{39B1DD12-E470-43EE-9981-C150FB7405B4}" presName="Name23" presStyleLbl="parChTrans1D4" presStyleIdx="2" presStyleCnt="15"/>
      <dgm:spPr/>
    </dgm:pt>
    <dgm:pt modelId="{2B505CF0-F4FE-423D-875F-9F98A56D5558}" type="pres">
      <dgm:prSet presAssocID="{435A2A41-4230-4C9C-A352-757D86AE3276}" presName="hierRoot4" presStyleCnt="0"/>
      <dgm:spPr/>
    </dgm:pt>
    <dgm:pt modelId="{9731F0A2-FC92-44FD-BE94-3B6176563611}" type="pres">
      <dgm:prSet presAssocID="{435A2A41-4230-4C9C-A352-757D86AE3276}" presName="composite4" presStyleCnt="0"/>
      <dgm:spPr/>
    </dgm:pt>
    <dgm:pt modelId="{8C03767A-61ED-4CAC-AF43-BBCD66858DF2}" type="pres">
      <dgm:prSet presAssocID="{435A2A41-4230-4C9C-A352-757D86AE3276}" presName="background4" presStyleLbl="node4" presStyleIdx="2" presStyleCnt="15"/>
      <dgm:spPr/>
    </dgm:pt>
    <dgm:pt modelId="{5CC45685-A7DD-4DC6-8243-770601C7148F}" type="pres">
      <dgm:prSet presAssocID="{435A2A41-4230-4C9C-A352-757D86AE3276}" presName="text4" presStyleLbl="fgAcc4" presStyleIdx="2" presStyleCnt="15">
        <dgm:presLayoutVars>
          <dgm:chPref val="3"/>
        </dgm:presLayoutVars>
      </dgm:prSet>
      <dgm:spPr/>
    </dgm:pt>
    <dgm:pt modelId="{F8A5146C-F237-4CFE-882D-C96D3BECEDB0}" type="pres">
      <dgm:prSet presAssocID="{435A2A41-4230-4C9C-A352-757D86AE3276}" presName="hierChild5" presStyleCnt="0"/>
      <dgm:spPr/>
    </dgm:pt>
    <dgm:pt modelId="{C43A9789-FDE3-42C2-9F17-A4E0A6767FA4}" type="pres">
      <dgm:prSet presAssocID="{8ECC8F56-030E-4057-A503-979F5F06CCAF}" presName="Name23" presStyleLbl="parChTrans1D4" presStyleIdx="3" presStyleCnt="15"/>
      <dgm:spPr/>
    </dgm:pt>
    <dgm:pt modelId="{08560E32-1FC3-4FA2-9DB5-CFC7A251E493}" type="pres">
      <dgm:prSet presAssocID="{1FCC471A-9ABB-4E6A-B5BF-FD85E166F9B6}" presName="hierRoot4" presStyleCnt="0"/>
      <dgm:spPr/>
    </dgm:pt>
    <dgm:pt modelId="{5532FBE0-2CFE-4BCE-A3AE-5CC50C66F18D}" type="pres">
      <dgm:prSet presAssocID="{1FCC471A-9ABB-4E6A-B5BF-FD85E166F9B6}" presName="composite4" presStyleCnt="0"/>
      <dgm:spPr/>
    </dgm:pt>
    <dgm:pt modelId="{307F6931-4F8D-4F5F-A585-8C92D94E10FC}" type="pres">
      <dgm:prSet presAssocID="{1FCC471A-9ABB-4E6A-B5BF-FD85E166F9B6}" presName="background4" presStyleLbl="node4" presStyleIdx="3" presStyleCnt="15"/>
      <dgm:spPr/>
    </dgm:pt>
    <dgm:pt modelId="{235843AE-5D2D-43AC-9410-A53578B66139}" type="pres">
      <dgm:prSet presAssocID="{1FCC471A-9ABB-4E6A-B5BF-FD85E166F9B6}" presName="text4" presStyleLbl="fgAcc4" presStyleIdx="3" presStyleCnt="15">
        <dgm:presLayoutVars>
          <dgm:chPref val="3"/>
        </dgm:presLayoutVars>
      </dgm:prSet>
      <dgm:spPr/>
    </dgm:pt>
    <dgm:pt modelId="{396A92E6-34F5-443A-9CC6-F4FD1D831D64}" type="pres">
      <dgm:prSet presAssocID="{1FCC471A-9ABB-4E6A-B5BF-FD85E166F9B6}" presName="hierChild5" presStyleCnt="0"/>
      <dgm:spPr/>
    </dgm:pt>
    <dgm:pt modelId="{7B810422-830E-4BEC-89B3-AECE12EBA72C}" type="pres">
      <dgm:prSet presAssocID="{4365E51C-0D91-497C-8AEB-20E3B0EEFC83}" presName="Name23" presStyleLbl="parChTrans1D4" presStyleIdx="4" presStyleCnt="15"/>
      <dgm:spPr/>
    </dgm:pt>
    <dgm:pt modelId="{AC393332-C959-402D-BEEA-DBC39808E264}" type="pres">
      <dgm:prSet presAssocID="{E68BE54E-7B5F-4A92-B859-534BE6E3C9DD}" presName="hierRoot4" presStyleCnt="0"/>
      <dgm:spPr/>
    </dgm:pt>
    <dgm:pt modelId="{75329D44-E1C0-4C29-AACE-44EAD2AAA1AF}" type="pres">
      <dgm:prSet presAssocID="{E68BE54E-7B5F-4A92-B859-534BE6E3C9DD}" presName="composite4" presStyleCnt="0"/>
      <dgm:spPr/>
    </dgm:pt>
    <dgm:pt modelId="{4EF7E4CD-24B1-488C-9E8A-48696BD9FACA}" type="pres">
      <dgm:prSet presAssocID="{E68BE54E-7B5F-4A92-B859-534BE6E3C9DD}" presName="background4" presStyleLbl="node4" presStyleIdx="4" presStyleCnt="15"/>
      <dgm:spPr/>
    </dgm:pt>
    <dgm:pt modelId="{DFC82160-2A00-4388-8C9D-42CE5565ABD5}" type="pres">
      <dgm:prSet presAssocID="{E68BE54E-7B5F-4A92-B859-534BE6E3C9DD}" presName="text4" presStyleLbl="fgAcc4" presStyleIdx="4" presStyleCnt="15">
        <dgm:presLayoutVars>
          <dgm:chPref val="3"/>
        </dgm:presLayoutVars>
      </dgm:prSet>
      <dgm:spPr/>
    </dgm:pt>
    <dgm:pt modelId="{AA7E6721-AB51-44A1-927B-B4BA2DE05DBC}" type="pres">
      <dgm:prSet presAssocID="{E68BE54E-7B5F-4A92-B859-534BE6E3C9DD}" presName="hierChild5" presStyleCnt="0"/>
      <dgm:spPr/>
    </dgm:pt>
    <dgm:pt modelId="{7915C23F-7B57-4DB8-9E4F-1484213196E4}" type="pres">
      <dgm:prSet presAssocID="{1F9B1103-4A66-41D7-BF16-934C46C2C033}" presName="Name23" presStyleLbl="parChTrans1D4" presStyleIdx="5" presStyleCnt="15"/>
      <dgm:spPr/>
    </dgm:pt>
    <dgm:pt modelId="{C81A3A30-7762-45CF-AED2-4EBCC665727C}" type="pres">
      <dgm:prSet presAssocID="{9DEE01A7-FC7F-49DB-A868-B08B664AEAF5}" presName="hierRoot4" presStyleCnt="0"/>
      <dgm:spPr/>
    </dgm:pt>
    <dgm:pt modelId="{A427C14F-9E1B-467C-9235-E68860D5D541}" type="pres">
      <dgm:prSet presAssocID="{9DEE01A7-FC7F-49DB-A868-B08B664AEAF5}" presName="composite4" presStyleCnt="0"/>
      <dgm:spPr/>
    </dgm:pt>
    <dgm:pt modelId="{079D08C6-7598-4718-BB4D-BEA73824491E}" type="pres">
      <dgm:prSet presAssocID="{9DEE01A7-FC7F-49DB-A868-B08B664AEAF5}" presName="background4" presStyleLbl="node4" presStyleIdx="5" presStyleCnt="15"/>
      <dgm:spPr/>
    </dgm:pt>
    <dgm:pt modelId="{F1FAE4BD-4B5A-4F79-9D19-9254ECF67A97}" type="pres">
      <dgm:prSet presAssocID="{9DEE01A7-FC7F-49DB-A868-B08B664AEAF5}" presName="text4" presStyleLbl="fgAcc4" presStyleIdx="5" presStyleCnt="15">
        <dgm:presLayoutVars>
          <dgm:chPref val="3"/>
        </dgm:presLayoutVars>
      </dgm:prSet>
      <dgm:spPr/>
    </dgm:pt>
    <dgm:pt modelId="{A97ECD5B-E2C9-4734-B7A4-90432C548097}" type="pres">
      <dgm:prSet presAssocID="{9DEE01A7-FC7F-49DB-A868-B08B664AEAF5}" presName="hierChild5" presStyleCnt="0"/>
      <dgm:spPr/>
    </dgm:pt>
    <dgm:pt modelId="{03C2691B-4AB3-4CE9-9E26-9EA0D4E0CCF0}" type="pres">
      <dgm:prSet presAssocID="{8FCC8384-198E-49A6-B040-3A1FF9FA56D1}" presName="Name23" presStyleLbl="parChTrans1D4" presStyleIdx="6" presStyleCnt="15"/>
      <dgm:spPr/>
    </dgm:pt>
    <dgm:pt modelId="{F7E3CF97-F414-45CA-92E0-464936BFB7CB}" type="pres">
      <dgm:prSet presAssocID="{191E876C-7AF4-4DB9-BE0A-78C8C72393C3}" presName="hierRoot4" presStyleCnt="0"/>
      <dgm:spPr/>
    </dgm:pt>
    <dgm:pt modelId="{E1AAEC51-54F4-4E77-9CF7-19032DB0765A}" type="pres">
      <dgm:prSet presAssocID="{191E876C-7AF4-4DB9-BE0A-78C8C72393C3}" presName="composite4" presStyleCnt="0"/>
      <dgm:spPr/>
    </dgm:pt>
    <dgm:pt modelId="{B05198FE-C8DA-4EF9-A603-EEE7BF6B691E}" type="pres">
      <dgm:prSet presAssocID="{191E876C-7AF4-4DB9-BE0A-78C8C72393C3}" presName="background4" presStyleLbl="node4" presStyleIdx="6" presStyleCnt="15"/>
      <dgm:spPr/>
    </dgm:pt>
    <dgm:pt modelId="{340AC03B-985E-40C1-AF63-7FC2F4CBBC6F}" type="pres">
      <dgm:prSet presAssocID="{191E876C-7AF4-4DB9-BE0A-78C8C72393C3}" presName="text4" presStyleLbl="fgAcc4" presStyleIdx="6" presStyleCnt="15">
        <dgm:presLayoutVars>
          <dgm:chPref val="3"/>
        </dgm:presLayoutVars>
      </dgm:prSet>
      <dgm:spPr/>
    </dgm:pt>
    <dgm:pt modelId="{2323CD60-5659-4E67-B8D7-FCE5708C1313}" type="pres">
      <dgm:prSet presAssocID="{191E876C-7AF4-4DB9-BE0A-78C8C72393C3}" presName="hierChild5" presStyleCnt="0"/>
      <dgm:spPr/>
    </dgm:pt>
    <dgm:pt modelId="{5DC15CA8-DD1E-4B3E-B676-7C640102AE7B}" type="pres">
      <dgm:prSet presAssocID="{7840A5B1-93FE-4266-8DE6-EE71A665E041}" presName="Name23" presStyleLbl="parChTrans1D4" presStyleIdx="7" presStyleCnt="15"/>
      <dgm:spPr/>
    </dgm:pt>
    <dgm:pt modelId="{60D2DA99-122B-4511-8406-A4FEEBCA10F2}" type="pres">
      <dgm:prSet presAssocID="{F751C453-1EC8-41DD-B1A4-6D7287D72A2D}" presName="hierRoot4" presStyleCnt="0"/>
      <dgm:spPr/>
    </dgm:pt>
    <dgm:pt modelId="{7A30B8AB-EB31-431B-8878-5B20C41584C5}" type="pres">
      <dgm:prSet presAssocID="{F751C453-1EC8-41DD-B1A4-6D7287D72A2D}" presName="composite4" presStyleCnt="0"/>
      <dgm:spPr/>
    </dgm:pt>
    <dgm:pt modelId="{62D98AB6-1743-4E5C-9B12-3A37C5AAA6E3}" type="pres">
      <dgm:prSet presAssocID="{F751C453-1EC8-41DD-B1A4-6D7287D72A2D}" presName="background4" presStyleLbl="node4" presStyleIdx="7" presStyleCnt="15"/>
      <dgm:spPr/>
    </dgm:pt>
    <dgm:pt modelId="{25E1A6CB-658E-4B46-A491-0DCE7F572891}" type="pres">
      <dgm:prSet presAssocID="{F751C453-1EC8-41DD-B1A4-6D7287D72A2D}" presName="text4" presStyleLbl="fgAcc4" presStyleIdx="7" presStyleCnt="15">
        <dgm:presLayoutVars>
          <dgm:chPref val="3"/>
        </dgm:presLayoutVars>
      </dgm:prSet>
      <dgm:spPr/>
    </dgm:pt>
    <dgm:pt modelId="{DE820B8A-5B4E-4278-AEAD-BD2191AAE32D}" type="pres">
      <dgm:prSet presAssocID="{F751C453-1EC8-41DD-B1A4-6D7287D72A2D}" presName="hierChild5" presStyleCnt="0"/>
      <dgm:spPr/>
    </dgm:pt>
    <dgm:pt modelId="{BA72A77B-AF7F-4ECD-890F-6802ADF14557}" type="pres">
      <dgm:prSet presAssocID="{B583ED4F-4961-4129-8CE9-5055F2B770C1}" presName="Name23" presStyleLbl="parChTrans1D4" presStyleIdx="8" presStyleCnt="15"/>
      <dgm:spPr/>
    </dgm:pt>
    <dgm:pt modelId="{7AFFC61F-283E-4647-A6C6-9B5CFDCB9A18}" type="pres">
      <dgm:prSet presAssocID="{2CB043BC-2471-4B56-98E1-1FDC178A8539}" presName="hierRoot4" presStyleCnt="0"/>
      <dgm:spPr/>
    </dgm:pt>
    <dgm:pt modelId="{5E94942E-3B2D-40D4-8FE3-5691C1F8BD00}" type="pres">
      <dgm:prSet presAssocID="{2CB043BC-2471-4B56-98E1-1FDC178A8539}" presName="composite4" presStyleCnt="0"/>
      <dgm:spPr/>
    </dgm:pt>
    <dgm:pt modelId="{43049CE3-2FF7-4095-920C-A93F593000E1}" type="pres">
      <dgm:prSet presAssocID="{2CB043BC-2471-4B56-98E1-1FDC178A8539}" presName="background4" presStyleLbl="node4" presStyleIdx="8" presStyleCnt="15"/>
      <dgm:spPr/>
    </dgm:pt>
    <dgm:pt modelId="{0A7BE91C-B0E4-4E22-9044-91D4E0927165}" type="pres">
      <dgm:prSet presAssocID="{2CB043BC-2471-4B56-98E1-1FDC178A8539}" presName="text4" presStyleLbl="fgAcc4" presStyleIdx="8" presStyleCnt="15">
        <dgm:presLayoutVars>
          <dgm:chPref val="3"/>
        </dgm:presLayoutVars>
      </dgm:prSet>
      <dgm:spPr/>
    </dgm:pt>
    <dgm:pt modelId="{2FE47CB4-CA11-4F5F-A023-05D95C3CBEB6}" type="pres">
      <dgm:prSet presAssocID="{2CB043BC-2471-4B56-98E1-1FDC178A8539}" presName="hierChild5" presStyleCnt="0"/>
      <dgm:spPr/>
    </dgm:pt>
    <dgm:pt modelId="{E732659A-2D1F-48E5-BC32-B109F68E02E2}" type="pres">
      <dgm:prSet presAssocID="{E090388F-D899-4D01-B7BE-F73BB642F5D9}" presName="Name23" presStyleLbl="parChTrans1D4" presStyleIdx="9" presStyleCnt="15"/>
      <dgm:spPr/>
    </dgm:pt>
    <dgm:pt modelId="{919F27AB-EC5A-44F5-964E-29F09D7036B8}" type="pres">
      <dgm:prSet presAssocID="{2AC01BE6-7A27-432F-9CE5-6548A358A372}" presName="hierRoot4" presStyleCnt="0"/>
      <dgm:spPr/>
    </dgm:pt>
    <dgm:pt modelId="{3B2FCCB2-13F1-43B2-A6CA-3092F597ABC8}" type="pres">
      <dgm:prSet presAssocID="{2AC01BE6-7A27-432F-9CE5-6548A358A372}" presName="composite4" presStyleCnt="0"/>
      <dgm:spPr/>
    </dgm:pt>
    <dgm:pt modelId="{91D8639F-30B1-4C35-BAB7-14A442CE07E7}" type="pres">
      <dgm:prSet presAssocID="{2AC01BE6-7A27-432F-9CE5-6548A358A372}" presName="background4" presStyleLbl="node4" presStyleIdx="9" presStyleCnt="15"/>
      <dgm:spPr/>
    </dgm:pt>
    <dgm:pt modelId="{946A990D-899E-4DB1-9D9F-EE47C5280EE7}" type="pres">
      <dgm:prSet presAssocID="{2AC01BE6-7A27-432F-9CE5-6548A358A372}" presName="text4" presStyleLbl="fgAcc4" presStyleIdx="9" presStyleCnt="15" custLinFactNeighborX="-9651">
        <dgm:presLayoutVars>
          <dgm:chPref val="3"/>
        </dgm:presLayoutVars>
      </dgm:prSet>
      <dgm:spPr/>
    </dgm:pt>
    <dgm:pt modelId="{850BDCB5-C1AF-47EE-9D0F-EEAE20A48E41}" type="pres">
      <dgm:prSet presAssocID="{2AC01BE6-7A27-432F-9CE5-6548A358A372}" presName="hierChild5" presStyleCnt="0"/>
      <dgm:spPr/>
    </dgm:pt>
    <dgm:pt modelId="{7D2D247F-859B-4AFF-B133-8C1C085DDF17}" type="pres">
      <dgm:prSet presAssocID="{7C8F94B5-A212-415D-BD8B-B4075385E252}" presName="Name23" presStyleLbl="parChTrans1D4" presStyleIdx="10" presStyleCnt="15"/>
      <dgm:spPr/>
    </dgm:pt>
    <dgm:pt modelId="{3B47A536-08BA-40CF-8419-87BA2F9E8050}" type="pres">
      <dgm:prSet presAssocID="{06D967B6-ED82-439A-8B25-E6D27CA1E8E9}" presName="hierRoot4" presStyleCnt="0"/>
      <dgm:spPr/>
    </dgm:pt>
    <dgm:pt modelId="{9F9862AE-0C81-4A05-A6DE-674DD71AB711}" type="pres">
      <dgm:prSet presAssocID="{06D967B6-ED82-439A-8B25-E6D27CA1E8E9}" presName="composite4" presStyleCnt="0"/>
      <dgm:spPr/>
    </dgm:pt>
    <dgm:pt modelId="{A4A14525-D914-4E55-B9C8-D14E66C911BA}" type="pres">
      <dgm:prSet presAssocID="{06D967B6-ED82-439A-8B25-E6D27CA1E8E9}" presName="background4" presStyleLbl="node4" presStyleIdx="10" presStyleCnt="15"/>
      <dgm:spPr/>
    </dgm:pt>
    <dgm:pt modelId="{AA286CC4-22CF-4B16-A582-B61E25C88911}" type="pres">
      <dgm:prSet presAssocID="{06D967B6-ED82-439A-8B25-E6D27CA1E8E9}" presName="text4" presStyleLbl="fgAcc4" presStyleIdx="10" presStyleCnt="15">
        <dgm:presLayoutVars>
          <dgm:chPref val="3"/>
        </dgm:presLayoutVars>
      </dgm:prSet>
      <dgm:spPr/>
    </dgm:pt>
    <dgm:pt modelId="{27860FCF-36DE-4855-81D1-356BA37DC772}" type="pres">
      <dgm:prSet presAssocID="{06D967B6-ED82-439A-8B25-E6D27CA1E8E9}" presName="hierChild5" presStyleCnt="0"/>
      <dgm:spPr/>
    </dgm:pt>
    <dgm:pt modelId="{FADE80CB-6532-49C9-9376-862C90467EB2}" type="pres">
      <dgm:prSet presAssocID="{CE0F6C2A-A439-4DBA-88E6-56DAD0F94746}" presName="Name23" presStyleLbl="parChTrans1D4" presStyleIdx="11" presStyleCnt="15"/>
      <dgm:spPr/>
    </dgm:pt>
    <dgm:pt modelId="{D013F847-9646-41B5-BAE6-38E0E2DD32C9}" type="pres">
      <dgm:prSet presAssocID="{668C6BAF-6AD8-4503-A077-91650BB139AC}" presName="hierRoot4" presStyleCnt="0"/>
      <dgm:spPr/>
    </dgm:pt>
    <dgm:pt modelId="{178555A6-0188-43AD-90A0-848425C394E2}" type="pres">
      <dgm:prSet presAssocID="{668C6BAF-6AD8-4503-A077-91650BB139AC}" presName="composite4" presStyleCnt="0"/>
      <dgm:spPr/>
    </dgm:pt>
    <dgm:pt modelId="{578ACDC2-D375-49C6-A108-29953F3974EB}" type="pres">
      <dgm:prSet presAssocID="{668C6BAF-6AD8-4503-A077-91650BB139AC}" presName="background4" presStyleLbl="node4" presStyleIdx="11" presStyleCnt="15"/>
      <dgm:spPr/>
    </dgm:pt>
    <dgm:pt modelId="{423A5686-7FEE-409C-8337-2EE04D938058}" type="pres">
      <dgm:prSet presAssocID="{668C6BAF-6AD8-4503-A077-91650BB139AC}" presName="text4" presStyleLbl="fgAcc4" presStyleIdx="11" presStyleCnt="15">
        <dgm:presLayoutVars>
          <dgm:chPref val="3"/>
        </dgm:presLayoutVars>
      </dgm:prSet>
      <dgm:spPr/>
    </dgm:pt>
    <dgm:pt modelId="{E17CF557-760F-4BCB-B889-10D13DB20A61}" type="pres">
      <dgm:prSet presAssocID="{668C6BAF-6AD8-4503-A077-91650BB139AC}" presName="hierChild5" presStyleCnt="0"/>
      <dgm:spPr/>
    </dgm:pt>
    <dgm:pt modelId="{15DD4D60-86D5-4EEA-B470-F38755061734}" type="pres">
      <dgm:prSet presAssocID="{BF023ADB-C836-4DD9-8AFD-D6FB4ECD3560}" presName="Name23" presStyleLbl="parChTrans1D4" presStyleIdx="12" presStyleCnt="15"/>
      <dgm:spPr/>
    </dgm:pt>
    <dgm:pt modelId="{0F4FF040-0BF2-4BB2-BFAC-3E180E55EF85}" type="pres">
      <dgm:prSet presAssocID="{67116518-955F-4FCD-B71C-BF1CF3F67102}" presName="hierRoot4" presStyleCnt="0"/>
      <dgm:spPr/>
    </dgm:pt>
    <dgm:pt modelId="{09807E2F-727E-4639-99C7-FBEA60A3E5E6}" type="pres">
      <dgm:prSet presAssocID="{67116518-955F-4FCD-B71C-BF1CF3F67102}" presName="composite4" presStyleCnt="0"/>
      <dgm:spPr/>
    </dgm:pt>
    <dgm:pt modelId="{EF9F29FD-28CC-4684-9CEC-865EE6736F51}" type="pres">
      <dgm:prSet presAssocID="{67116518-955F-4FCD-B71C-BF1CF3F67102}" presName="background4" presStyleLbl="node4" presStyleIdx="12" presStyleCnt="15"/>
      <dgm:spPr/>
    </dgm:pt>
    <dgm:pt modelId="{731C19C2-5F90-49BD-870D-09CF617AB52D}" type="pres">
      <dgm:prSet presAssocID="{67116518-955F-4FCD-B71C-BF1CF3F67102}" presName="text4" presStyleLbl="fgAcc4" presStyleIdx="12" presStyleCnt="15">
        <dgm:presLayoutVars>
          <dgm:chPref val="3"/>
        </dgm:presLayoutVars>
      </dgm:prSet>
      <dgm:spPr/>
    </dgm:pt>
    <dgm:pt modelId="{7E9DB980-A9E9-4C5B-B448-E97A8AFD63FC}" type="pres">
      <dgm:prSet presAssocID="{67116518-955F-4FCD-B71C-BF1CF3F67102}" presName="hierChild5" presStyleCnt="0"/>
      <dgm:spPr/>
    </dgm:pt>
    <dgm:pt modelId="{754B9DE3-13E5-4859-A3FC-4383DFAB0B7A}" type="pres">
      <dgm:prSet presAssocID="{FE9515C5-3FB6-478F-B477-A264ECDB34D6}" presName="Name23" presStyleLbl="parChTrans1D4" presStyleIdx="13" presStyleCnt="15"/>
      <dgm:spPr/>
    </dgm:pt>
    <dgm:pt modelId="{DD108B5F-2A60-431F-9E67-A48E6452521B}" type="pres">
      <dgm:prSet presAssocID="{0D5FB73E-C74D-45B2-8BA6-50D782B19FD1}" presName="hierRoot4" presStyleCnt="0"/>
      <dgm:spPr/>
    </dgm:pt>
    <dgm:pt modelId="{08A33D8B-309C-4E85-BC51-6C51F927F58A}" type="pres">
      <dgm:prSet presAssocID="{0D5FB73E-C74D-45B2-8BA6-50D782B19FD1}" presName="composite4" presStyleCnt="0"/>
      <dgm:spPr/>
    </dgm:pt>
    <dgm:pt modelId="{B9FC384C-00A2-4D64-9A1B-F7D920D0C5C4}" type="pres">
      <dgm:prSet presAssocID="{0D5FB73E-C74D-45B2-8BA6-50D782B19FD1}" presName="background4" presStyleLbl="node4" presStyleIdx="13" presStyleCnt="15"/>
      <dgm:spPr/>
    </dgm:pt>
    <dgm:pt modelId="{D2203BBD-9A12-46E2-A6E8-23A74A012F76}" type="pres">
      <dgm:prSet presAssocID="{0D5FB73E-C74D-45B2-8BA6-50D782B19FD1}" presName="text4" presStyleLbl="fgAcc4" presStyleIdx="13" presStyleCnt="15">
        <dgm:presLayoutVars>
          <dgm:chPref val="3"/>
        </dgm:presLayoutVars>
      </dgm:prSet>
      <dgm:spPr/>
    </dgm:pt>
    <dgm:pt modelId="{C0B4754B-C931-4E56-9D30-30D6BA0C9109}" type="pres">
      <dgm:prSet presAssocID="{0D5FB73E-C74D-45B2-8BA6-50D782B19FD1}" presName="hierChild5" presStyleCnt="0"/>
      <dgm:spPr/>
    </dgm:pt>
    <dgm:pt modelId="{DD52F2E1-B693-429A-A925-6839192B6F49}" type="pres">
      <dgm:prSet presAssocID="{AD30DF2F-CA2D-413D-8ADB-F40B71E2FE6D}" presName="Name23" presStyleLbl="parChTrans1D4" presStyleIdx="14" presStyleCnt="15"/>
      <dgm:spPr/>
    </dgm:pt>
    <dgm:pt modelId="{A063B268-44F3-4071-9CCA-F4B13F1774C0}" type="pres">
      <dgm:prSet presAssocID="{DFF4C7A3-4664-43DC-8359-DDF5D3AE48EA}" presName="hierRoot4" presStyleCnt="0"/>
      <dgm:spPr/>
    </dgm:pt>
    <dgm:pt modelId="{8FE97A89-D519-4500-A3E4-D585D961E250}" type="pres">
      <dgm:prSet presAssocID="{DFF4C7A3-4664-43DC-8359-DDF5D3AE48EA}" presName="composite4" presStyleCnt="0"/>
      <dgm:spPr/>
    </dgm:pt>
    <dgm:pt modelId="{FBC8F8DA-B310-437C-A09A-5D4EC4C435B9}" type="pres">
      <dgm:prSet presAssocID="{DFF4C7A3-4664-43DC-8359-DDF5D3AE48EA}" presName="background4" presStyleLbl="node4" presStyleIdx="14" presStyleCnt="15"/>
      <dgm:spPr/>
    </dgm:pt>
    <dgm:pt modelId="{DEC1BAD6-AE50-46A7-8482-03554DC6A791}" type="pres">
      <dgm:prSet presAssocID="{DFF4C7A3-4664-43DC-8359-DDF5D3AE48EA}" presName="text4" presStyleLbl="fgAcc4" presStyleIdx="14" presStyleCnt="15">
        <dgm:presLayoutVars>
          <dgm:chPref val="3"/>
        </dgm:presLayoutVars>
      </dgm:prSet>
      <dgm:spPr/>
    </dgm:pt>
    <dgm:pt modelId="{B0908A3B-9A9D-479B-8095-29B7B7F1032B}" type="pres">
      <dgm:prSet presAssocID="{DFF4C7A3-4664-43DC-8359-DDF5D3AE48EA}" presName="hierChild5" presStyleCnt="0"/>
      <dgm:spPr/>
    </dgm:pt>
  </dgm:ptLst>
  <dgm:cxnLst>
    <dgm:cxn modelId="{FF0A0201-6A85-4ECA-996E-2FC17F3DB847}" type="presOf" srcId="{FE9515C5-3FB6-478F-B477-A264ECDB34D6}" destId="{754B9DE3-13E5-4859-A3FC-4383DFAB0B7A}" srcOrd="0" destOrd="0" presId="urn:microsoft.com/office/officeart/2005/8/layout/hierarchy1"/>
    <dgm:cxn modelId="{59E9D202-F3EC-40BB-A302-323B909044B2}" type="presOf" srcId="{B7904C15-1BDF-4AA2-BCBC-DFA220DD69E7}" destId="{62E25D0F-6612-4976-AFFD-BEEB2403D313}" srcOrd="0" destOrd="0" presId="urn:microsoft.com/office/officeart/2005/8/layout/hierarchy1"/>
    <dgm:cxn modelId="{8490B811-2DA9-45AA-8905-5F27FF8BA4EC}" srcId="{821B7ADC-6804-41FB-A647-D7E5C78D2B8F}" destId="{9CCBF177-0F82-4C9C-A300-9AB846881D40}" srcOrd="0" destOrd="0" parTransId="{1C0FA9CF-67E6-4278-8564-62EDC2E03E2B}" sibTransId="{6DC17A66-E481-41C1-9DD8-4C11625A41CF}"/>
    <dgm:cxn modelId="{17413714-0FA7-42F7-A721-23E6B3F60BDA}" type="presOf" srcId="{0D5FB73E-C74D-45B2-8BA6-50D782B19FD1}" destId="{D2203BBD-9A12-46E2-A6E8-23A74A012F76}" srcOrd="0" destOrd="0" presId="urn:microsoft.com/office/officeart/2005/8/layout/hierarchy1"/>
    <dgm:cxn modelId="{C5954F16-5B94-4B10-A96F-8D785797A95B}" srcId="{821B7ADC-6804-41FB-A647-D7E5C78D2B8F}" destId="{67116518-955F-4FCD-B71C-BF1CF3F67102}" srcOrd="2" destOrd="0" parTransId="{BF023ADB-C836-4DD9-8AFD-D6FB4ECD3560}" sibTransId="{AC585F83-D8AD-4F6C-A701-1D5A3EDF7DB9}"/>
    <dgm:cxn modelId="{2FAE9816-8BC1-4607-B949-D4B91B62A057}" type="presOf" srcId="{F751C453-1EC8-41DD-B1A4-6D7287D72A2D}" destId="{25E1A6CB-658E-4B46-A491-0DCE7F572891}" srcOrd="0" destOrd="0" presId="urn:microsoft.com/office/officeart/2005/8/layout/hierarchy1"/>
    <dgm:cxn modelId="{36453A18-809A-4327-AB18-374A99A72A29}" type="presOf" srcId="{7C8F94B5-A212-415D-BD8B-B4075385E252}" destId="{7D2D247F-859B-4AFF-B133-8C1C085DDF17}" srcOrd="0" destOrd="0" presId="urn:microsoft.com/office/officeart/2005/8/layout/hierarchy1"/>
    <dgm:cxn modelId="{9FECBB1E-7005-41A6-9DF3-3BC1E5EC32D3}" srcId="{1FCC471A-9ABB-4E6A-B5BF-FD85E166F9B6}" destId="{E68BE54E-7B5F-4A92-B859-534BE6E3C9DD}" srcOrd="0" destOrd="0" parTransId="{4365E51C-0D91-497C-8AEB-20E3B0EEFC83}" sibTransId="{E0B72E82-E1AA-4C20-9791-BC1C9FB281E1}"/>
    <dgm:cxn modelId="{20F0F124-582A-4396-9461-CE1DE4048A13}" srcId="{D3E4E2A5-FD36-41F2-A86D-C69DA0B4D8CF}" destId="{A179E7AC-787A-441A-A5AE-45449DCE72F9}" srcOrd="0" destOrd="0" parTransId="{4A26C676-279B-431E-B81A-CF8FB222E21F}" sibTransId="{150A9A16-462F-4CC7-98BF-4428E6D2066F}"/>
    <dgm:cxn modelId="{FDC4152A-FE8C-49B4-B1BE-0F7127C5309C}" type="presOf" srcId="{06D967B6-ED82-439A-8B25-E6D27CA1E8E9}" destId="{AA286CC4-22CF-4B16-A582-B61E25C88911}" srcOrd="0" destOrd="0" presId="urn:microsoft.com/office/officeart/2005/8/layout/hierarchy1"/>
    <dgm:cxn modelId="{13E14F2A-ABB6-4CF2-8867-B989A1B433B9}" srcId="{9DEE01A7-FC7F-49DB-A868-B08B664AEAF5}" destId="{06D967B6-ED82-439A-8B25-E6D27CA1E8E9}" srcOrd="1" destOrd="0" parTransId="{7C8F94B5-A212-415D-BD8B-B4075385E252}" sibTransId="{2E6B316F-3661-4C1C-9540-982C8CBBAB89}"/>
    <dgm:cxn modelId="{D9B18435-AE19-4F9E-820A-28DFABF06B00}" srcId="{A06BA7BA-45AC-40E1-A6F7-33F2ECE5AA90}" destId="{435A2A41-4230-4C9C-A352-757D86AE3276}" srcOrd="0" destOrd="0" parTransId="{39B1DD12-E470-43EE-9981-C150FB7405B4}" sibTransId="{63E6E2B0-1129-47D7-B831-C88A7434D9F6}"/>
    <dgm:cxn modelId="{F5F53246-06A9-4C2B-8A24-6856DB91C933}" srcId="{191E876C-7AF4-4DB9-BE0A-78C8C72393C3}" destId="{2CB043BC-2471-4B56-98E1-1FDC178A8539}" srcOrd="1" destOrd="0" parTransId="{B583ED4F-4961-4129-8CE9-5055F2B770C1}" sibTransId="{9A45588B-A690-4844-9BE7-93B4B2D8E5C1}"/>
    <dgm:cxn modelId="{B069F24D-673A-4C5F-8F95-077465893428}" type="presOf" srcId="{B583ED4F-4961-4129-8CE9-5055F2B770C1}" destId="{BA72A77B-AF7F-4ECD-890F-6802ADF14557}" srcOrd="0" destOrd="0" presId="urn:microsoft.com/office/officeart/2005/8/layout/hierarchy1"/>
    <dgm:cxn modelId="{482BE24F-207D-41D9-B829-369DB166FD42}" type="presOf" srcId="{7840A5B1-93FE-4266-8DE6-EE71A665E041}" destId="{5DC15CA8-DD1E-4B3E-B676-7C640102AE7B}" srcOrd="0" destOrd="0" presId="urn:microsoft.com/office/officeart/2005/8/layout/hierarchy1"/>
    <dgm:cxn modelId="{72369F57-1489-44D4-B85F-AD626D9612A9}" srcId="{9CCBF177-0F82-4C9C-A300-9AB846881D40}" destId="{A06BA7BA-45AC-40E1-A6F7-33F2ECE5AA90}" srcOrd="0" destOrd="0" parTransId="{38ACF836-F664-41AA-AB84-CF2F5A4184DF}" sibTransId="{4C0BBF1A-D70A-4EEA-A230-CAF253307DEB}"/>
    <dgm:cxn modelId="{C673CF64-E91D-4516-8802-599602D405B5}" type="presOf" srcId="{821B7ADC-6804-41FB-A647-D7E5C78D2B8F}" destId="{0EF66108-5045-4843-A7EC-3AC35C29C7D2}" srcOrd="0" destOrd="0" presId="urn:microsoft.com/office/officeart/2005/8/layout/hierarchy1"/>
    <dgm:cxn modelId="{2BE3146B-D488-42F8-9A03-40DD303E4737}" srcId="{E91F5819-4581-42EA-9F4B-8A5C2AF1B6FB}" destId="{821B7ADC-6804-41FB-A647-D7E5C78D2B8F}" srcOrd="0" destOrd="0" parTransId="{B7904C15-1BDF-4AA2-BCBC-DFA220DD69E7}" sibTransId="{74B00276-B7B7-4DC2-9591-7DB8F71B63D2}"/>
    <dgm:cxn modelId="{91056875-0DCC-4C40-B4CD-1DD1F965957F}" type="presOf" srcId="{1F9B1103-4A66-41D7-BF16-934C46C2C033}" destId="{7915C23F-7B57-4DB8-9E4F-1484213196E4}" srcOrd="0" destOrd="0" presId="urn:microsoft.com/office/officeart/2005/8/layout/hierarchy1"/>
    <dgm:cxn modelId="{864AA179-58BA-45C3-9A36-A5CA1A57CA68}" srcId="{67116518-955F-4FCD-B71C-BF1CF3F67102}" destId="{0D5FB73E-C74D-45B2-8BA6-50D782B19FD1}" srcOrd="0" destOrd="0" parTransId="{FE9515C5-3FB6-478F-B477-A264ECDB34D6}" sibTransId="{086CDA09-040D-4169-871C-D60B61289B31}"/>
    <dgm:cxn modelId="{B2AA5D7B-AE68-49A8-BD7D-6C3F6B938C84}" type="presOf" srcId="{668C6BAF-6AD8-4503-A077-91650BB139AC}" destId="{423A5686-7FEE-409C-8337-2EE04D938058}" srcOrd="0" destOrd="0" presId="urn:microsoft.com/office/officeart/2005/8/layout/hierarchy1"/>
    <dgm:cxn modelId="{C2D8C07B-BDF2-424A-911D-90C9ADD338F1}" type="presOf" srcId="{1C0FA9CF-67E6-4278-8564-62EDC2E03E2B}" destId="{E27C166F-ACCD-4385-BB65-65A4F4AB065B}" srcOrd="0" destOrd="0" presId="urn:microsoft.com/office/officeart/2005/8/layout/hierarchy1"/>
    <dgm:cxn modelId="{A1CDAC7C-6585-4338-B0B1-11526779F98A}" type="presOf" srcId="{E91F5819-4581-42EA-9F4B-8A5C2AF1B6FB}" destId="{21E42E27-D064-4802-887F-A56E94D28525}" srcOrd="0" destOrd="0" presId="urn:microsoft.com/office/officeart/2005/8/layout/hierarchy1"/>
    <dgm:cxn modelId="{D579AB81-8C8F-4DD7-B42B-6C391B066D8A}" srcId="{2CB043BC-2471-4B56-98E1-1FDC178A8539}" destId="{2AC01BE6-7A27-432F-9CE5-6548A358A372}" srcOrd="0" destOrd="0" parTransId="{E090388F-D899-4D01-B7BE-F73BB642F5D9}" sibTransId="{EF731659-ADE7-4D41-846B-A809FB1969DD}"/>
    <dgm:cxn modelId="{13337E87-883D-4B5B-A475-E608B099901C}" type="presOf" srcId="{E68BE54E-7B5F-4A92-B859-534BE6E3C9DD}" destId="{DFC82160-2A00-4388-8C9D-42CE5565ABD5}" srcOrd="0" destOrd="0" presId="urn:microsoft.com/office/officeart/2005/8/layout/hierarchy1"/>
    <dgm:cxn modelId="{2D4DF189-78F1-4562-AF73-370C2C49E87B}" srcId="{A179E7AC-787A-441A-A5AE-45449DCE72F9}" destId="{E91F5819-4581-42EA-9F4B-8A5C2AF1B6FB}" srcOrd="0" destOrd="0" parTransId="{9B4519F0-633D-4390-9A6D-5A1161642583}" sibTransId="{3299D742-89A3-42E2-A34D-34182EBA8FE5}"/>
    <dgm:cxn modelId="{607C778D-2829-4468-AAF1-BBD6AB4A442B}" type="presOf" srcId="{1FCC471A-9ABB-4E6A-B5BF-FD85E166F9B6}" destId="{235843AE-5D2D-43AC-9410-A53578B66139}" srcOrd="0" destOrd="0" presId="urn:microsoft.com/office/officeart/2005/8/layout/hierarchy1"/>
    <dgm:cxn modelId="{90F8FB8D-8232-4B33-BE35-35F75E3226A5}" srcId="{06D967B6-ED82-439A-8B25-E6D27CA1E8E9}" destId="{668C6BAF-6AD8-4503-A077-91650BB139AC}" srcOrd="0" destOrd="0" parTransId="{CE0F6C2A-A439-4DBA-88E6-56DAD0F94746}" sibTransId="{D9A89BB6-44AA-4F69-8F32-E1617BA7DE61}"/>
    <dgm:cxn modelId="{785E2C90-477C-4418-8CB9-79E6BB3A56BF}" type="presOf" srcId="{191E876C-7AF4-4DB9-BE0A-78C8C72393C3}" destId="{340AC03B-985E-40C1-AF63-7FC2F4CBBC6F}" srcOrd="0" destOrd="0" presId="urn:microsoft.com/office/officeart/2005/8/layout/hierarchy1"/>
    <dgm:cxn modelId="{A3325E97-4138-4B04-BE18-7FE965CEEBB5}" type="presOf" srcId="{38ACF836-F664-41AA-AB84-CF2F5A4184DF}" destId="{12B99F7B-98A3-4987-B43D-A186041D130D}" srcOrd="0" destOrd="0" presId="urn:microsoft.com/office/officeart/2005/8/layout/hierarchy1"/>
    <dgm:cxn modelId="{E90B6097-E56B-4B54-A62F-40D492E77212}" type="presOf" srcId="{4365E51C-0D91-497C-8AEB-20E3B0EEFC83}" destId="{7B810422-830E-4BEC-89B3-AECE12EBA72C}" srcOrd="0" destOrd="0" presId="urn:microsoft.com/office/officeart/2005/8/layout/hierarchy1"/>
    <dgm:cxn modelId="{B1455E9F-83D7-4BE6-BDFD-1B2A6D137D85}" type="presOf" srcId="{2AC01BE6-7A27-432F-9CE5-6548A358A372}" destId="{946A990D-899E-4DB1-9D9F-EE47C5280EE7}" srcOrd="0" destOrd="0" presId="urn:microsoft.com/office/officeart/2005/8/layout/hierarchy1"/>
    <dgm:cxn modelId="{DDED5AA1-FD0D-4D45-B2AB-016A2328D68D}" type="presOf" srcId="{9B4519F0-633D-4390-9A6D-5A1161642583}" destId="{DE3474B9-83E9-4F94-80C5-9AA1828BEBC3}" srcOrd="0" destOrd="0" presId="urn:microsoft.com/office/officeart/2005/8/layout/hierarchy1"/>
    <dgm:cxn modelId="{518220A2-C90E-47B1-97A0-67E189AD1114}" srcId="{9DEE01A7-FC7F-49DB-A868-B08B664AEAF5}" destId="{191E876C-7AF4-4DB9-BE0A-78C8C72393C3}" srcOrd="0" destOrd="0" parTransId="{8FCC8384-198E-49A6-B040-3A1FF9FA56D1}" sibTransId="{32731AA2-5BE9-458F-9158-279D3BD5FE9E}"/>
    <dgm:cxn modelId="{6DE93AA2-686E-4711-B408-B0F154A7A550}" srcId="{821B7ADC-6804-41FB-A647-D7E5C78D2B8F}" destId="{9DEE01A7-FC7F-49DB-A868-B08B664AEAF5}" srcOrd="1" destOrd="0" parTransId="{1F9B1103-4A66-41D7-BF16-934C46C2C033}" sibTransId="{F033EBC8-C381-49E1-AAB1-193EB18A0A1F}"/>
    <dgm:cxn modelId="{49C08BB0-7271-4F8C-B423-62422067C4E9}" type="presOf" srcId="{39B1DD12-E470-43EE-9981-C150FB7405B4}" destId="{B89C309D-721A-4FCE-BA98-A3B6F1EB975D}" srcOrd="0" destOrd="0" presId="urn:microsoft.com/office/officeart/2005/8/layout/hierarchy1"/>
    <dgm:cxn modelId="{8F7B8EB1-0BC4-4F4B-90B5-6BD4ED3D8B4B}" type="presOf" srcId="{9CCBF177-0F82-4C9C-A300-9AB846881D40}" destId="{6F35AA3D-6D50-4BA0-BF1A-2A6CD637825A}" srcOrd="0" destOrd="0" presId="urn:microsoft.com/office/officeart/2005/8/layout/hierarchy1"/>
    <dgm:cxn modelId="{01B8EBB2-AB87-464D-8FDD-0E7102DA8F2A}" srcId="{0D5FB73E-C74D-45B2-8BA6-50D782B19FD1}" destId="{DFF4C7A3-4664-43DC-8359-DDF5D3AE48EA}" srcOrd="0" destOrd="0" parTransId="{AD30DF2F-CA2D-413D-8ADB-F40B71E2FE6D}" sibTransId="{17422569-3A5D-4723-8DEA-770972569CD7}"/>
    <dgm:cxn modelId="{D5346EB8-7821-470C-A008-CF0AE120030A}" type="presOf" srcId="{435A2A41-4230-4C9C-A352-757D86AE3276}" destId="{5CC45685-A7DD-4DC6-8243-770601C7148F}" srcOrd="0" destOrd="0" presId="urn:microsoft.com/office/officeart/2005/8/layout/hierarchy1"/>
    <dgm:cxn modelId="{1E7921BA-3C30-4D69-9C22-34D2AC2613D0}" type="presOf" srcId="{BF023ADB-C836-4DD9-8AFD-D6FB4ECD3560}" destId="{15DD4D60-86D5-4EEA-B470-F38755061734}" srcOrd="0" destOrd="0" presId="urn:microsoft.com/office/officeart/2005/8/layout/hierarchy1"/>
    <dgm:cxn modelId="{D735B7C9-B3B1-4F45-B2F0-8ED8A23F72C4}" type="presOf" srcId="{8FCC8384-198E-49A6-B040-3A1FF9FA56D1}" destId="{03C2691B-4AB3-4CE9-9E26-9EA0D4E0CCF0}" srcOrd="0" destOrd="0" presId="urn:microsoft.com/office/officeart/2005/8/layout/hierarchy1"/>
    <dgm:cxn modelId="{E8A16DCC-058B-4AC5-8BBA-37F4DF6E7250}" type="presOf" srcId="{DFF4C7A3-4664-43DC-8359-DDF5D3AE48EA}" destId="{DEC1BAD6-AE50-46A7-8482-03554DC6A791}" srcOrd="0" destOrd="0" presId="urn:microsoft.com/office/officeart/2005/8/layout/hierarchy1"/>
    <dgm:cxn modelId="{07D3D8D0-0E97-4DDC-B0ED-6589AE413B72}" type="presOf" srcId="{CE0F6C2A-A439-4DBA-88E6-56DAD0F94746}" destId="{FADE80CB-6532-49C9-9376-862C90467EB2}" srcOrd="0" destOrd="0" presId="urn:microsoft.com/office/officeart/2005/8/layout/hierarchy1"/>
    <dgm:cxn modelId="{670A92D2-EE75-4187-897E-381490679D8B}" srcId="{191E876C-7AF4-4DB9-BE0A-78C8C72393C3}" destId="{F751C453-1EC8-41DD-B1A4-6D7287D72A2D}" srcOrd="0" destOrd="0" parTransId="{7840A5B1-93FE-4266-8DE6-EE71A665E041}" sibTransId="{D7F15B39-6945-45A6-8F3D-EC8C73A895C7}"/>
    <dgm:cxn modelId="{371E6DD7-A0EE-494F-8143-A104F2F7E486}" type="presOf" srcId="{AD30DF2F-CA2D-413D-8ADB-F40B71E2FE6D}" destId="{DD52F2E1-B693-429A-A925-6839192B6F49}" srcOrd="0" destOrd="0" presId="urn:microsoft.com/office/officeart/2005/8/layout/hierarchy1"/>
    <dgm:cxn modelId="{0BA693D7-5BD5-453C-A86E-7E6F0D69BDC3}" type="presOf" srcId="{D3E4E2A5-FD36-41F2-A86D-C69DA0B4D8CF}" destId="{FC743EE7-D624-4301-8403-1FE28FA1A41A}" srcOrd="0" destOrd="0" presId="urn:microsoft.com/office/officeart/2005/8/layout/hierarchy1"/>
    <dgm:cxn modelId="{975D75DA-A3C0-41C4-8948-F36749EF6904}" type="presOf" srcId="{A179E7AC-787A-441A-A5AE-45449DCE72F9}" destId="{B878E465-6917-4E42-84A8-B52CB54D9FC6}" srcOrd="0" destOrd="0" presId="urn:microsoft.com/office/officeart/2005/8/layout/hierarchy1"/>
    <dgm:cxn modelId="{946374E2-39CF-4B49-80AB-59BDB9EEAD2D}" type="presOf" srcId="{E090388F-D899-4D01-B7BE-F73BB642F5D9}" destId="{E732659A-2D1F-48E5-BC32-B109F68E02E2}" srcOrd="0" destOrd="0" presId="urn:microsoft.com/office/officeart/2005/8/layout/hierarchy1"/>
    <dgm:cxn modelId="{2115DEE3-5B1B-416A-853D-D61CD9799F48}" type="presOf" srcId="{67116518-955F-4FCD-B71C-BF1CF3F67102}" destId="{731C19C2-5F90-49BD-870D-09CF617AB52D}" srcOrd="0" destOrd="0" presId="urn:microsoft.com/office/officeart/2005/8/layout/hierarchy1"/>
    <dgm:cxn modelId="{FEA529E5-36D8-4F9B-842A-83ADCFD8773C}" srcId="{9CCBF177-0F82-4C9C-A300-9AB846881D40}" destId="{1FCC471A-9ABB-4E6A-B5BF-FD85E166F9B6}" srcOrd="1" destOrd="0" parTransId="{8ECC8F56-030E-4057-A503-979F5F06CCAF}" sibTransId="{92A2B6E8-02DB-4097-8D48-A3680046478D}"/>
    <dgm:cxn modelId="{4DEEEBEC-4020-4778-9820-F9F81E180B7D}" type="presOf" srcId="{A06BA7BA-45AC-40E1-A6F7-33F2ECE5AA90}" destId="{9F7B5C2F-37B0-4096-B7CC-26E2629BC2CA}" srcOrd="0" destOrd="0" presId="urn:microsoft.com/office/officeart/2005/8/layout/hierarchy1"/>
    <dgm:cxn modelId="{C6DBF2EC-D1B5-4FD5-9595-CE4FB645C895}" type="presOf" srcId="{2CB043BC-2471-4B56-98E1-1FDC178A8539}" destId="{0A7BE91C-B0E4-4E22-9044-91D4E0927165}" srcOrd="0" destOrd="0" presId="urn:microsoft.com/office/officeart/2005/8/layout/hierarchy1"/>
    <dgm:cxn modelId="{9FD17CEE-A13F-4D39-8C1F-ED7220869142}" type="presOf" srcId="{8ECC8F56-030E-4057-A503-979F5F06CCAF}" destId="{C43A9789-FDE3-42C2-9F17-A4E0A6767FA4}" srcOrd="0" destOrd="0" presId="urn:microsoft.com/office/officeart/2005/8/layout/hierarchy1"/>
    <dgm:cxn modelId="{8E9780FF-0CC9-446E-AB92-D18EAA8632FE}" type="presOf" srcId="{9DEE01A7-FC7F-49DB-A868-B08B664AEAF5}" destId="{F1FAE4BD-4B5A-4F79-9D19-9254ECF67A97}" srcOrd="0" destOrd="0" presId="urn:microsoft.com/office/officeart/2005/8/layout/hierarchy1"/>
    <dgm:cxn modelId="{CF59ABBC-9EFE-4AEE-A954-EBF4D5EB6096}" type="presParOf" srcId="{FC743EE7-D624-4301-8403-1FE28FA1A41A}" destId="{D3B99BA3-67A7-4C86-9812-A426E8405DB2}" srcOrd="0" destOrd="0" presId="urn:microsoft.com/office/officeart/2005/8/layout/hierarchy1"/>
    <dgm:cxn modelId="{7D4C5A8F-7349-43AC-8B51-5C479A774EE5}" type="presParOf" srcId="{D3B99BA3-67A7-4C86-9812-A426E8405DB2}" destId="{1A896F2B-F784-4E5C-8DF7-10F74BAA823A}" srcOrd="0" destOrd="0" presId="urn:microsoft.com/office/officeart/2005/8/layout/hierarchy1"/>
    <dgm:cxn modelId="{F6F84604-9E95-44A8-9D41-10DB82D93335}" type="presParOf" srcId="{1A896F2B-F784-4E5C-8DF7-10F74BAA823A}" destId="{8211D7E6-F283-484C-B95E-4BE31B3A2D36}" srcOrd="0" destOrd="0" presId="urn:microsoft.com/office/officeart/2005/8/layout/hierarchy1"/>
    <dgm:cxn modelId="{E617000B-F2E8-497A-AE1A-DB622499DD34}" type="presParOf" srcId="{1A896F2B-F784-4E5C-8DF7-10F74BAA823A}" destId="{B878E465-6917-4E42-84A8-B52CB54D9FC6}" srcOrd="1" destOrd="0" presId="urn:microsoft.com/office/officeart/2005/8/layout/hierarchy1"/>
    <dgm:cxn modelId="{B89BF7FE-0C00-444E-87C9-ADEC20FC2844}" type="presParOf" srcId="{D3B99BA3-67A7-4C86-9812-A426E8405DB2}" destId="{4A9500B2-2298-4956-9DB7-80FEE04DEF79}" srcOrd="1" destOrd="0" presId="urn:microsoft.com/office/officeart/2005/8/layout/hierarchy1"/>
    <dgm:cxn modelId="{9AD4F351-8B8D-474E-8484-848D6B72DF82}" type="presParOf" srcId="{4A9500B2-2298-4956-9DB7-80FEE04DEF79}" destId="{DE3474B9-83E9-4F94-80C5-9AA1828BEBC3}" srcOrd="0" destOrd="0" presId="urn:microsoft.com/office/officeart/2005/8/layout/hierarchy1"/>
    <dgm:cxn modelId="{4D262CC9-5DD4-4EC4-8D8E-119761952811}" type="presParOf" srcId="{4A9500B2-2298-4956-9DB7-80FEE04DEF79}" destId="{4E0EA5EA-49A4-4C2D-9805-2BD2301DA836}" srcOrd="1" destOrd="0" presId="urn:microsoft.com/office/officeart/2005/8/layout/hierarchy1"/>
    <dgm:cxn modelId="{30C9A886-B38B-4D32-A966-A6B9A5AB3BF4}" type="presParOf" srcId="{4E0EA5EA-49A4-4C2D-9805-2BD2301DA836}" destId="{B46A1C82-F606-461D-9120-B16E350D486C}" srcOrd="0" destOrd="0" presId="urn:microsoft.com/office/officeart/2005/8/layout/hierarchy1"/>
    <dgm:cxn modelId="{FCBF171C-5DC9-40E0-A322-3C8710784391}" type="presParOf" srcId="{B46A1C82-F606-461D-9120-B16E350D486C}" destId="{830C0674-D244-4817-8715-D2E83310CB39}" srcOrd="0" destOrd="0" presId="urn:microsoft.com/office/officeart/2005/8/layout/hierarchy1"/>
    <dgm:cxn modelId="{CE0F40C9-1DD4-47EE-A584-FB9CB59A4FF9}" type="presParOf" srcId="{B46A1C82-F606-461D-9120-B16E350D486C}" destId="{21E42E27-D064-4802-887F-A56E94D28525}" srcOrd="1" destOrd="0" presId="urn:microsoft.com/office/officeart/2005/8/layout/hierarchy1"/>
    <dgm:cxn modelId="{5574BDB4-466C-42DE-936B-3734B07D6175}" type="presParOf" srcId="{4E0EA5EA-49A4-4C2D-9805-2BD2301DA836}" destId="{EB7269CE-5C47-477D-A94D-D5E31636852B}" srcOrd="1" destOrd="0" presId="urn:microsoft.com/office/officeart/2005/8/layout/hierarchy1"/>
    <dgm:cxn modelId="{C7AB4363-0C35-45B4-8E6E-2349748998AE}" type="presParOf" srcId="{EB7269CE-5C47-477D-A94D-D5E31636852B}" destId="{62E25D0F-6612-4976-AFFD-BEEB2403D313}" srcOrd="0" destOrd="0" presId="urn:microsoft.com/office/officeart/2005/8/layout/hierarchy1"/>
    <dgm:cxn modelId="{10BE2A88-D1B6-482E-9F76-F3372EAC8135}" type="presParOf" srcId="{EB7269CE-5C47-477D-A94D-D5E31636852B}" destId="{ABA54D0E-4449-4C7F-A16B-CF7187FFAEEA}" srcOrd="1" destOrd="0" presId="urn:microsoft.com/office/officeart/2005/8/layout/hierarchy1"/>
    <dgm:cxn modelId="{E7EF40E4-6FD5-487C-A832-708A3034A00A}" type="presParOf" srcId="{ABA54D0E-4449-4C7F-A16B-CF7187FFAEEA}" destId="{F304F35C-C7A7-435C-8E08-6C595F08885B}" srcOrd="0" destOrd="0" presId="urn:microsoft.com/office/officeart/2005/8/layout/hierarchy1"/>
    <dgm:cxn modelId="{A2D4B0F0-06C6-413C-9D58-CDC6820C363B}" type="presParOf" srcId="{F304F35C-C7A7-435C-8E08-6C595F08885B}" destId="{8B2C8A58-1A5F-4CB0-BF6D-8BA48D9A7706}" srcOrd="0" destOrd="0" presId="urn:microsoft.com/office/officeart/2005/8/layout/hierarchy1"/>
    <dgm:cxn modelId="{AF3B5FC3-AE9E-4788-9690-BA61E1180B84}" type="presParOf" srcId="{F304F35C-C7A7-435C-8E08-6C595F08885B}" destId="{0EF66108-5045-4843-A7EC-3AC35C29C7D2}" srcOrd="1" destOrd="0" presId="urn:microsoft.com/office/officeart/2005/8/layout/hierarchy1"/>
    <dgm:cxn modelId="{33D4E638-1B46-47AC-A064-D03E7B5CFA98}" type="presParOf" srcId="{ABA54D0E-4449-4C7F-A16B-CF7187FFAEEA}" destId="{4613698F-1670-40A4-B53A-9669F248BBE0}" srcOrd="1" destOrd="0" presId="urn:microsoft.com/office/officeart/2005/8/layout/hierarchy1"/>
    <dgm:cxn modelId="{11AA94E0-2F86-46F0-9B60-008B8A4CB726}" type="presParOf" srcId="{4613698F-1670-40A4-B53A-9669F248BBE0}" destId="{E27C166F-ACCD-4385-BB65-65A4F4AB065B}" srcOrd="0" destOrd="0" presId="urn:microsoft.com/office/officeart/2005/8/layout/hierarchy1"/>
    <dgm:cxn modelId="{43490737-E758-4B32-B0C6-9383277A3641}" type="presParOf" srcId="{4613698F-1670-40A4-B53A-9669F248BBE0}" destId="{2C6710E7-B093-4AB3-8B97-D0B246850BE1}" srcOrd="1" destOrd="0" presId="urn:microsoft.com/office/officeart/2005/8/layout/hierarchy1"/>
    <dgm:cxn modelId="{B0456DE1-4A7D-4700-8041-A5822585A270}" type="presParOf" srcId="{2C6710E7-B093-4AB3-8B97-D0B246850BE1}" destId="{55709924-E1B5-4249-AADC-C4760AD211EF}" srcOrd="0" destOrd="0" presId="urn:microsoft.com/office/officeart/2005/8/layout/hierarchy1"/>
    <dgm:cxn modelId="{02077D79-B11F-49CD-9870-62B174976512}" type="presParOf" srcId="{55709924-E1B5-4249-AADC-C4760AD211EF}" destId="{9EEFEEF0-B74C-4E82-B505-363D56576C47}" srcOrd="0" destOrd="0" presId="urn:microsoft.com/office/officeart/2005/8/layout/hierarchy1"/>
    <dgm:cxn modelId="{3F9E7156-2781-47E4-8DBA-B2D166622539}" type="presParOf" srcId="{55709924-E1B5-4249-AADC-C4760AD211EF}" destId="{6F35AA3D-6D50-4BA0-BF1A-2A6CD637825A}" srcOrd="1" destOrd="0" presId="urn:microsoft.com/office/officeart/2005/8/layout/hierarchy1"/>
    <dgm:cxn modelId="{6503D68B-3636-49FF-87A4-DD471EBE53F2}" type="presParOf" srcId="{2C6710E7-B093-4AB3-8B97-D0B246850BE1}" destId="{825060D9-796D-41AD-8C17-4235D1A82831}" srcOrd="1" destOrd="0" presId="urn:microsoft.com/office/officeart/2005/8/layout/hierarchy1"/>
    <dgm:cxn modelId="{0822D627-DFF5-4585-9AA6-679BF763F5D9}" type="presParOf" srcId="{825060D9-796D-41AD-8C17-4235D1A82831}" destId="{12B99F7B-98A3-4987-B43D-A186041D130D}" srcOrd="0" destOrd="0" presId="urn:microsoft.com/office/officeart/2005/8/layout/hierarchy1"/>
    <dgm:cxn modelId="{9D80CA6C-0107-439C-A6F6-0DBCB61489C6}" type="presParOf" srcId="{825060D9-796D-41AD-8C17-4235D1A82831}" destId="{4B539DD7-0C78-4846-8326-512ABAF9BF44}" srcOrd="1" destOrd="0" presId="urn:microsoft.com/office/officeart/2005/8/layout/hierarchy1"/>
    <dgm:cxn modelId="{5CAC614F-4F61-47D9-BB6C-2E8E40EA5116}" type="presParOf" srcId="{4B539DD7-0C78-4846-8326-512ABAF9BF44}" destId="{10B83F14-A0BE-43B4-A4E6-6D494CFBC926}" srcOrd="0" destOrd="0" presId="urn:microsoft.com/office/officeart/2005/8/layout/hierarchy1"/>
    <dgm:cxn modelId="{00366B8D-6906-49B7-9EFA-478D584C4428}" type="presParOf" srcId="{10B83F14-A0BE-43B4-A4E6-6D494CFBC926}" destId="{B26317AB-549B-47AA-AE24-5842D813CDED}" srcOrd="0" destOrd="0" presId="urn:microsoft.com/office/officeart/2005/8/layout/hierarchy1"/>
    <dgm:cxn modelId="{5A77E03C-9647-4476-B6B1-FF3E0D220094}" type="presParOf" srcId="{10B83F14-A0BE-43B4-A4E6-6D494CFBC926}" destId="{9F7B5C2F-37B0-4096-B7CC-26E2629BC2CA}" srcOrd="1" destOrd="0" presId="urn:microsoft.com/office/officeart/2005/8/layout/hierarchy1"/>
    <dgm:cxn modelId="{94C0936F-2DEE-4574-A6BD-6A3D96FAE6AE}" type="presParOf" srcId="{4B539DD7-0C78-4846-8326-512ABAF9BF44}" destId="{DEB24122-8213-4E14-BF51-99FC7EF4252F}" srcOrd="1" destOrd="0" presId="urn:microsoft.com/office/officeart/2005/8/layout/hierarchy1"/>
    <dgm:cxn modelId="{43CA0790-F44F-480B-8DD1-0B59E74AF371}" type="presParOf" srcId="{DEB24122-8213-4E14-BF51-99FC7EF4252F}" destId="{B89C309D-721A-4FCE-BA98-A3B6F1EB975D}" srcOrd="0" destOrd="0" presId="urn:microsoft.com/office/officeart/2005/8/layout/hierarchy1"/>
    <dgm:cxn modelId="{C93CF027-5046-436B-8F80-5CC93C718D03}" type="presParOf" srcId="{DEB24122-8213-4E14-BF51-99FC7EF4252F}" destId="{2B505CF0-F4FE-423D-875F-9F98A56D5558}" srcOrd="1" destOrd="0" presId="urn:microsoft.com/office/officeart/2005/8/layout/hierarchy1"/>
    <dgm:cxn modelId="{46EA8698-77C1-4DB0-9471-40F22B666C85}" type="presParOf" srcId="{2B505CF0-F4FE-423D-875F-9F98A56D5558}" destId="{9731F0A2-FC92-44FD-BE94-3B6176563611}" srcOrd="0" destOrd="0" presId="urn:microsoft.com/office/officeart/2005/8/layout/hierarchy1"/>
    <dgm:cxn modelId="{DCD10A2F-C7CE-49A0-9665-304E402DEFA7}" type="presParOf" srcId="{9731F0A2-FC92-44FD-BE94-3B6176563611}" destId="{8C03767A-61ED-4CAC-AF43-BBCD66858DF2}" srcOrd="0" destOrd="0" presId="urn:microsoft.com/office/officeart/2005/8/layout/hierarchy1"/>
    <dgm:cxn modelId="{D62B4A85-62BA-4BA4-AA14-89B952C70972}" type="presParOf" srcId="{9731F0A2-FC92-44FD-BE94-3B6176563611}" destId="{5CC45685-A7DD-4DC6-8243-770601C7148F}" srcOrd="1" destOrd="0" presId="urn:microsoft.com/office/officeart/2005/8/layout/hierarchy1"/>
    <dgm:cxn modelId="{502413CD-0F3F-458C-9EAD-52B1F9203487}" type="presParOf" srcId="{2B505CF0-F4FE-423D-875F-9F98A56D5558}" destId="{F8A5146C-F237-4CFE-882D-C96D3BECEDB0}" srcOrd="1" destOrd="0" presId="urn:microsoft.com/office/officeart/2005/8/layout/hierarchy1"/>
    <dgm:cxn modelId="{2B051264-416D-4EC4-8B69-84EFECD3E50A}" type="presParOf" srcId="{825060D9-796D-41AD-8C17-4235D1A82831}" destId="{C43A9789-FDE3-42C2-9F17-A4E0A6767FA4}" srcOrd="2" destOrd="0" presId="urn:microsoft.com/office/officeart/2005/8/layout/hierarchy1"/>
    <dgm:cxn modelId="{1D1C82C5-1DF2-43E0-B437-086BC9CCA5D6}" type="presParOf" srcId="{825060D9-796D-41AD-8C17-4235D1A82831}" destId="{08560E32-1FC3-4FA2-9DB5-CFC7A251E493}" srcOrd="3" destOrd="0" presId="urn:microsoft.com/office/officeart/2005/8/layout/hierarchy1"/>
    <dgm:cxn modelId="{E0091AAF-9796-4007-BDFC-82443852B236}" type="presParOf" srcId="{08560E32-1FC3-4FA2-9DB5-CFC7A251E493}" destId="{5532FBE0-2CFE-4BCE-A3AE-5CC50C66F18D}" srcOrd="0" destOrd="0" presId="urn:microsoft.com/office/officeart/2005/8/layout/hierarchy1"/>
    <dgm:cxn modelId="{08ACD424-0597-4D1C-B646-3982B8603552}" type="presParOf" srcId="{5532FBE0-2CFE-4BCE-A3AE-5CC50C66F18D}" destId="{307F6931-4F8D-4F5F-A585-8C92D94E10FC}" srcOrd="0" destOrd="0" presId="urn:microsoft.com/office/officeart/2005/8/layout/hierarchy1"/>
    <dgm:cxn modelId="{06C6674F-1444-46A4-A681-B8A7C1EFED02}" type="presParOf" srcId="{5532FBE0-2CFE-4BCE-A3AE-5CC50C66F18D}" destId="{235843AE-5D2D-43AC-9410-A53578B66139}" srcOrd="1" destOrd="0" presId="urn:microsoft.com/office/officeart/2005/8/layout/hierarchy1"/>
    <dgm:cxn modelId="{FB4CA383-B115-4A6F-8AD4-27F472EBC6FD}" type="presParOf" srcId="{08560E32-1FC3-4FA2-9DB5-CFC7A251E493}" destId="{396A92E6-34F5-443A-9CC6-F4FD1D831D64}" srcOrd="1" destOrd="0" presId="urn:microsoft.com/office/officeart/2005/8/layout/hierarchy1"/>
    <dgm:cxn modelId="{9439EE42-930F-4A40-B829-8F9A3D354464}" type="presParOf" srcId="{396A92E6-34F5-443A-9CC6-F4FD1D831D64}" destId="{7B810422-830E-4BEC-89B3-AECE12EBA72C}" srcOrd="0" destOrd="0" presId="urn:microsoft.com/office/officeart/2005/8/layout/hierarchy1"/>
    <dgm:cxn modelId="{4E5B0546-C681-428D-9D63-06043F181C34}" type="presParOf" srcId="{396A92E6-34F5-443A-9CC6-F4FD1D831D64}" destId="{AC393332-C959-402D-BEEA-DBC39808E264}" srcOrd="1" destOrd="0" presId="urn:microsoft.com/office/officeart/2005/8/layout/hierarchy1"/>
    <dgm:cxn modelId="{D1449795-B2F8-4EE3-842C-3B36ACF5B4ED}" type="presParOf" srcId="{AC393332-C959-402D-BEEA-DBC39808E264}" destId="{75329D44-E1C0-4C29-AACE-44EAD2AAA1AF}" srcOrd="0" destOrd="0" presId="urn:microsoft.com/office/officeart/2005/8/layout/hierarchy1"/>
    <dgm:cxn modelId="{7A4FEA43-5F20-4E2D-996B-626C417C0DCE}" type="presParOf" srcId="{75329D44-E1C0-4C29-AACE-44EAD2AAA1AF}" destId="{4EF7E4CD-24B1-488C-9E8A-48696BD9FACA}" srcOrd="0" destOrd="0" presId="urn:microsoft.com/office/officeart/2005/8/layout/hierarchy1"/>
    <dgm:cxn modelId="{29837B8B-51C8-4EC5-A6D7-5FD8CE29813F}" type="presParOf" srcId="{75329D44-E1C0-4C29-AACE-44EAD2AAA1AF}" destId="{DFC82160-2A00-4388-8C9D-42CE5565ABD5}" srcOrd="1" destOrd="0" presId="urn:microsoft.com/office/officeart/2005/8/layout/hierarchy1"/>
    <dgm:cxn modelId="{0A817301-74DA-4993-8028-F49365982AE4}" type="presParOf" srcId="{AC393332-C959-402D-BEEA-DBC39808E264}" destId="{AA7E6721-AB51-44A1-927B-B4BA2DE05DBC}" srcOrd="1" destOrd="0" presId="urn:microsoft.com/office/officeart/2005/8/layout/hierarchy1"/>
    <dgm:cxn modelId="{C644E776-2AF7-4A33-967C-1D8947263A08}" type="presParOf" srcId="{4613698F-1670-40A4-B53A-9669F248BBE0}" destId="{7915C23F-7B57-4DB8-9E4F-1484213196E4}" srcOrd="2" destOrd="0" presId="urn:microsoft.com/office/officeart/2005/8/layout/hierarchy1"/>
    <dgm:cxn modelId="{1BFF680C-C3B3-4965-911E-C48E9E3EEA99}" type="presParOf" srcId="{4613698F-1670-40A4-B53A-9669F248BBE0}" destId="{C81A3A30-7762-45CF-AED2-4EBCC665727C}" srcOrd="3" destOrd="0" presId="urn:microsoft.com/office/officeart/2005/8/layout/hierarchy1"/>
    <dgm:cxn modelId="{0D9B2296-74D9-4B6A-8E13-2F71802374DF}" type="presParOf" srcId="{C81A3A30-7762-45CF-AED2-4EBCC665727C}" destId="{A427C14F-9E1B-467C-9235-E68860D5D541}" srcOrd="0" destOrd="0" presId="urn:microsoft.com/office/officeart/2005/8/layout/hierarchy1"/>
    <dgm:cxn modelId="{75F455F6-7E57-4820-A10B-9647EFE27EA6}" type="presParOf" srcId="{A427C14F-9E1B-467C-9235-E68860D5D541}" destId="{079D08C6-7598-4718-BB4D-BEA73824491E}" srcOrd="0" destOrd="0" presId="urn:microsoft.com/office/officeart/2005/8/layout/hierarchy1"/>
    <dgm:cxn modelId="{BAF66029-846E-4490-8184-ECB37D378684}" type="presParOf" srcId="{A427C14F-9E1B-467C-9235-E68860D5D541}" destId="{F1FAE4BD-4B5A-4F79-9D19-9254ECF67A97}" srcOrd="1" destOrd="0" presId="urn:microsoft.com/office/officeart/2005/8/layout/hierarchy1"/>
    <dgm:cxn modelId="{6C68D95B-BD4D-4F51-988C-623BFE4BFBF3}" type="presParOf" srcId="{C81A3A30-7762-45CF-AED2-4EBCC665727C}" destId="{A97ECD5B-E2C9-4734-B7A4-90432C548097}" srcOrd="1" destOrd="0" presId="urn:microsoft.com/office/officeart/2005/8/layout/hierarchy1"/>
    <dgm:cxn modelId="{07359471-D8D7-4D40-BBAE-672B8C294F14}" type="presParOf" srcId="{A97ECD5B-E2C9-4734-B7A4-90432C548097}" destId="{03C2691B-4AB3-4CE9-9E26-9EA0D4E0CCF0}" srcOrd="0" destOrd="0" presId="urn:microsoft.com/office/officeart/2005/8/layout/hierarchy1"/>
    <dgm:cxn modelId="{F3646537-4058-43E9-BC5A-D6D16C687197}" type="presParOf" srcId="{A97ECD5B-E2C9-4734-B7A4-90432C548097}" destId="{F7E3CF97-F414-45CA-92E0-464936BFB7CB}" srcOrd="1" destOrd="0" presId="urn:microsoft.com/office/officeart/2005/8/layout/hierarchy1"/>
    <dgm:cxn modelId="{104B83A0-749D-402B-8FD6-2F626D431DDA}" type="presParOf" srcId="{F7E3CF97-F414-45CA-92E0-464936BFB7CB}" destId="{E1AAEC51-54F4-4E77-9CF7-19032DB0765A}" srcOrd="0" destOrd="0" presId="urn:microsoft.com/office/officeart/2005/8/layout/hierarchy1"/>
    <dgm:cxn modelId="{EDDFD902-5E68-4677-874B-2DE5032EE7B1}" type="presParOf" srcId="{E1AAEC51-54F4-4E77-9CF7-19032DB0765A}" destId="{B05198FE-C8DA-4EF9-A603-EEE7BF6B691E}" srcOrd="0" destOrd="0" presId="urn:microsoft.com/office/officeart/2005/8/layout/hierarchy1"/>
    <dgm:cxn modelId="{17980351-554F-4485-BC26-FC0B45CFB99A}" type="presParOf" srcId="{E1AAEC51-54F4-4E77-9CF7-19032DB0765A}" destId="{340AC03B-985E-40C1-AF63-7FC2F4CBBC6F}" srcOrd="1" destOrd="0" presId="urn:microsoft.com/office/officeart/2005/8/layout/hierarchy1"/>
    <dgm:cxn modelId="{67D92882-CA2F-443E-9675-ED0450E4386E}" type="presParOf" srcId="{F7E3CF97-F414-45CA-92E0-464936BFB7CB}" destId="{2323CD60-5659-4E67-B8D7-FCE5708C1313}" srcOrd="1" destOrd="0" presId="urn:microsoft.com/office/officeart/2005/8/layout/hierarchy1"/>
    <dgm:cxn modelId="{AC2CFE2C-96B8-47A9-B1A8-B599901F794D}" type="presParOf" srcId="{2323CD60-5659-4E67-B8D7-FCE5708C1313}" destId="{5DC15CA8-DD1E-4B3E-B676-7C640102AE7B}" srcOrd="0" destOrd="0" presId="urn:microsoft.com/office/officeart/2005/8/layout/hierarchy1"/>
    <dgm:cxn modelId="{BEFE0CE8-624F-4D69-AFF1-3DD9F6424B58}" type="presParOf" srcId="{2323CD60-5659-4E67-B8D7-FCE5708C1313}" destId="{60D2DA99-122B-4511-8406-A4FEEBCA10F2}" srcOrd="1" destOrd="0" presId="urn:microsoft.com/office/officeart/2005/8/layout/hierarchy1"/>
    <dgm:cxn modelId="{8B76FA0F-7ECE-4545-A30A-0C62E32EF121}" type="presParOf" srcId="{60D2DA99-122B-4511-8406-A4FEEBCA10F2}" destId="{7A30B8AB-EB31-431B-8878-5B20C41584C5}" srcOrd="0" destOrd="0" presId="urn:microsoft.com/office/officeart/2005/8/layout/hierarchy1"/>
    <dgm:cxn modelId="{0CA83C4F-65C8-484B-824C-0CFA91AEA9AA}" type="presParOf" srcId="{7A30B8AB-EB31-431B-8878-5B20C41584C5}" destId="{62D98AB6-1743-4E5C-9B12-3A37C5AAA6E3}" srcOrd="0" destOrd="0" presId="urn:microsoft.com/office/officeart/2005/8/layout/hierarchy1"/>
    <dgm:cxn modelId="{48B9AC49-F385-4751-BDDE-21A4026EA90C}" type="presParOf" srcId="{7A30B8AB-EB31-431B-8878-5B20C41584C5}" destId="{25E1A6CB-658E-4B46-A491-0DCE7F572891}" srcOrd="1" destOrd="0" presId="urn:microsoft.com/office/officeart/2005/8/layout/hierarchy1"/>
    <dgm:cxn modelId="{619F1DFB-BEA6-4BD8-9E88-899484D1582F}" type="presParOf" srcId="{60D2DA99-122B-4511-8406-A4FEEBCA10F2}" destId="{DE820B8A-5B4E-4278-AEAD-BD2191AAE32D}" srcOrd="1" destOrd="0" presId="urn:microsoft.com/office/officeart/2005/8/layout/hierarchy1"/>
    <dgm:cxn modelId="{28205B75-7D71-43AC-BA56-B2FE7202BE6D}" type="presParOf" srcId="{2323CD60-5659-4E67-B8D7-FCE5708C1313}" destId="{BA72A77B-AF7F-4ECD-890F-6802ADF14557}" srcOrd="2" destOrd="0" presId="urn:microsoft.com/office/officeart/2005/8/layout/hierarchy1"/>
    <dgm:cxn modelId="{346C96E4-17B0-4268-86F0-DBF50E4CE6C7}" type="presParOf" srcId="{2323CD60-5659-4E67-B8D7-FCE5708C1313}" destId="{7AFFC61F-283E-4647-A6C6-9B5CFDCB9A18}" srcOrd="3" destOrd="0" presId="urn:microsoft.com/office/officeart/2005/8/layout/hierarchy1"/>
    <dgm:cxn modelId="{363B83B9-F24B-400B-9E26-DFA9CD527BE5}" type="presParOf" srcId="{7AFFC61F-283E-4647-A6C6-9B5CFDCB9A18}" destId="{5E94942E-3B2D-40D4-8FE3-5691C1F8BD00}" srcOrd="0" destOrd="0" presId="urn:microsoft.com/office/officeart/2005/8/layout/hierarchy1"/>
    <dgm:cxn modelId="{18F1E192-181B-440E-A808-1BD28DE5B674}" type="presParOf" srcId="{5E94942E-3B2D-40D4-8FE3-5691C1F8BD00}" destId="{43049CE3-2FF7-4095-920C-A93F593000E1}" srcOrd="0" destOrd="0" presId="urn:microsoft.com/office/officeart/2005/8/layout/hierarchy1"/>
    <dgm:cxn modelId="{D1A41259-BD46-4FFD-8794-FC7F0F7FE20F}" type="presParOf" srcId="{5E94942E-3B2D-40D4-8FE3-5691C1F8BD00}" destId="{0A7BE91C-B0E4-4E22-9044-91D4E0927165}" srcOrd="1" destOrd="0" presId="urn:microsoft.com/office/officeart/2005/8/layout/hierarchy1"/>
    <dgm:cxn modelId="{8133D43B-B250-41D1-8C7C-1D5282D878A9}" type="presParOf" srcId="{7AFFC61F-283E-4647-A6C6-9B5CFDCB9A18}" destId="{2FE47CB4-CA11-4F5F-A023-05D95C3CBEB6}" srcOrd="1" destOrd="0" presId="urn:microsoft.com/office/officeart/2005/8/layout/hierarchy1"/>
    <dgm:cxn modelId="{0E4DD15E-D357-4D75-A812-C66B274C7EBF}" type="presParOf" srcId="{2FE47CB4-CA11-4F5F-A023-05D95C3CBEB6}" destId="{E732659A-2D1F-48E5-BC32-B109F68E02E2}" srcOrd="0" destOrd="0" presId="urn:microsoft.com/office/officeart/2005/8/layout/hierarchy1"/>
    <dgm:cxn modelId="{BD0E36D2-D998-42D4-9178-05FF6AD98236}" type="presParOf" srcId="{2FE47CB4-CA11-4F5F-A023-05D95C3CBEB6}" destId="{919F27AB-EC5A-44F5-964E-29F09D7036B8}" srcOrd="1" destOrd="0" presId="urn:microsoft.com/office/officeart/2005/8/layout/hierarchy1"/>
    <dgm:cxn modelId="{9D5C17AF-FBDB-475E-A545-B93059D03A36}" type="presParOf" srcId="{919F27AB-EC5A-44F5-964E-29F09D7036B8}" destId="{3B2FCCB2-13F1-43B2-A6CA-3092F597ABC8}" srcOrd="0" destOrd="0" presId="urn:microsoft.com/office/officeart/2005/8/layout/hierarchy1"/>
    <dgm:cxn modelId="{CC87A04D-D774-41FC-858A-900121463AE7}" type="presParOf" srcId="{3B2FCCB2-13F1-43B2-A6CA-3092F597ABC8}" destId="{91D8639F-30B1-4C35-BAB7-14A442CE07E7}" srcOrd="0" destOrd="0" presId="urn:microsoft.com/office/officeart/2005/8/layout/hierarchy1"/>
    <dgm:cxn modelId="{D9650309-E794-48E2-9F7F-7B1FD21C651D}" type="presParOf" srcId="{3B2FCCB2-13F1-43B2-A6CA-3092F597ABC8}" destId="{946A990D-899E-4DB1-9D9F-EE47C5280EE7}" srcOrd="1" destOrd="0" presId="urn:microsoft.com/office/officeart/2005/8/layout/hierarchy1"/>
    <dgm:cxn modelId="{C27B6DC3-7CEB-4D18-9B45-46AC741C0B36}" type="presParOf" srcId="{919F27AB-EC5A-44F5-964E-29F09D7036B8}" destId="{850BDCB5-C1AF-47EE-9D0F-EEAE20A48E41}" srcOrd="1" destOrd="0" presId="urn:microsoft.com/office/officeart/2005/8/layout/hierarchy1"/>
    <dgm:cxn modelId="{F0A0317C-A8B2-4EDB-9E67-ABF941C914AC}" type="presParOf" srcId="{A97ECD5B-E2C9-4734-B7A4-90432C548097}" destId="{7D2D247F-859B-4AFF-B133-8C1C085DDF17}" srcOrd="2" destOrd="0" presId="urn:microsoft.com/office/officeart/2005/8/layout/hierarchy1"/>
    <dgm:cxn modelId="{09D1AF15-AA4A-4AB4-B876-4651516188A5}" type="presParOf" srcId="{A97ECD5B-E2C9-4734-B7A4-90432C548097}" destId="{3B47A536-08BA-40CF-8419-87BA2F9E8050}" srcOrd="3" destOrd="0" presId="urn:microsoft.com/office/officeart/2005/8/layout/hierarchy1"/>
    <dgm:cxn modelId="{AB1792A3-039D-4976-BECE-6D118E7BE933}" type="presParOf" srcId="{3B47A536-08BA-40CF-8419-87BA2F9E8050}" destId="{9F9862AE-0C81-4A05-A6DE-674DD71AB711}" srcOrd="0" destOrd="0" presId="urn:microsoft.com/office/officeart/2005/8/layout/hierarchy1"/>
    <dgm:cxn modelId="{7C8F982A-BD76-47C6-9041-3FC4882FAB47}" type="presParOf" srcId="{9F9862AE-0C81-4A05-A6DE-674DD71AB711}" destId="{A4A14525-D914-4E55-B9C8-D14E66C911BA}" srcOrd="0" destOrd="0" presId="urn:microsoft.com/office/officeart/2005/8/layout/hierarchy1"/>
    <dgm:cxn modelId="{A53706D0-B81D-43C5-AD6C-865483C7AF8C}" type="presParOf" srcId="{9F9862AE-0C81-4A05-A6DE-674DD71AB711}" destId="{AA286CC4-22CF-4B16-A582-B61E25C88911}" srcOrd="1" destOrd="0" presId="urn:microsoft.com/office/officeart/2005/8/layout/hierarchy1"/>
    <dgm:cxn modelId="{70C8E64C-00A1-4E2C-AD3A-26FF2946A2E0}" type="presParOf" srcId="{3B47A536-08BA-40CF-8419-87BA2F9E8050}" destId="{27860FCF-36DE-4855-81D1-356BA37DC772}" srcOrd="1" destOrd="0" presId="urn:microsoft.com/office/officeart/2005/8/layout/hierarchy1"/>
    <dgm:cxn modelId="{9FF9B110-F943-4AB4-B1F0-92C1CAA9D6CB}" type="presParOf" srcId="{27860FCF-36DE-4855-81D1-356BA37DC772}" destId="{FADE80CB-6532-49C9-9376-862C90467EB2}" srcOrd="0" destOrd="0" presId="urn:microsoft.com/office/officeart/2005/8/layout/hierarchy1"/>
    <dgm:cxn modelId="{93EF7953-AB1F-436A-8320-4A73F18A197E}" type="presParOf" srcId="{27860FCF-36DE-4855-81D1-356BA37DC772}" destId="{D013F847-9646-41B5-BAE6-38E0E2DD32C9}" srcOrd="1" destOrd="0" presId="urn:microsoft.com/office/officeart/2005/8/layout/hierarchy1"/>
    <dgm:cxn modelId="{55B7D7F9-B507-48B7-981C-3A61514FF9A1}" type="presParOf" srcId="{D013F847-9646-41B5-BAE6-38E0E2DD32C9}" destId="{178555A6-0188-43AD-90A0-848425C394E2}" srcOrd="0" destOrd="0" presId="urn:microsoft.com/office/officeart/2005/8/layout/hierarchy1"/>
    <dgm:cxn modelId="{0361DCC6-4CD3-4895-8FA5-DAB582028938}" type="presParOf" srcId="{178555A6-0188-43AD-90A0-848425C394E2}" destId="{578ACDC2-D375-49C6-A108-29953F3974EB}" srcOrd="0" destOrd="0" presId="urn:microsoft.com/office/officeart/2005/8/layout/hierarchy1"/>
    <dgm:cxn modelId="{8E832B7A-A04B-42C2-98E3-F3A2C70C23A5}" type="presParOf" srcId="{178555A6-0188-43AD-90A0-848425C394E2}" destId="{423A5686-7FEE-409C-8337-2EE04D938058}" srcOrd="1" destOrd="0" presId="urn:microsoft.com/office/officeart/2005/8/layout/hierarchy1"/>
    <dgm:cxn modelId="{82A8DF6E-1D95-4CDD-9318-42D010775F47}" type="presParOf" srcId="{D013F847-9646-41B5-BAE6-38E0E2DD32C9}" destId="{E17CF557-760F-4BCB-B889-10D13DB20A61}" srcOrd="1" destOrd="0" presId="urn:microsoft.com/office/officeart/2005/8/layout/hierarchy1"/>
    <dgm:cxn modelId="{140B9B27-1B60-45DF-884B-C94167E0AFAC}" type="presParOf" srcId="{4613698F-1670-40A4-B53A-9669F248BBE0}" destId="{15DD4D60-86D5-4EEA-B470-F38755061734}" srcOrd="4" destOrd="0" presId="urn:microsoft.com/office/officeart/2005/8/layout/hierarchy1"/>
    <dgm:cxn modelId="{BCDFD3EF-7E7A-4D70-B1C1-7E2F9E01E4DB}" type="presParOf" srcId="{4613698F-1670-40A4-B53A-9669F248BBE0}" destId="{0F4FF040-0BF2-4BB2-BFAC-3E180E55EF85}" srcOrd="5" destOrd="0" presId="urn:microsoft.com/office/officeart/2005/8/layout/hierarchy1"/>
    <dgm:cxn modelId="{0FA3C194-8F5B-4E2F-9924-3C1135542AD5}" type="presParOf" srcId="{0F4FF040-0BF2-4BB2-BFAC-3E180E55EF85}" destId="{09807E2F-727E-4639-99C7-FBEA60A3E5E6}" srcOrd="0" destOrd="0" presId="urn:microsoft.com/office/officeart/2005/8/layout/hierarchy1"/>
    <dgm:cxn modelId="{FDE7A3D6-C45C-465C-B88D-73275DE4D548}" type="presParOf" srcId="{09807E2F-727E-4639-99C7-FBEA60A3E5E6}" destId="{EF9F29FD-28CC-4684-9CEC-865EE6736F51}" srcOrd="0" destOrd="0" presId="urn:microsoft.com/office/officeart/2005/8/layout/hierarchy1"/>
    <dgm:cxn modelId="{842FE8CA-3C72-4581-B73A-E63CB0721BF1}" type="presParOf" srcId="{09807E2F-727E-4639-99C7-FBEA60A3E5E6}" destId="{731C19C2-5F90-49BD-870D-09CF617AB52D}" srcOrd="1" destOrd="0" presId="urn:microsoft.com/office/officeart/2005/8/layout/hierarchy1"/>
    <dgm:cxn modelId="{A40AD0D0-255D-4A6A-9034-6DC67EDF7A77}" type="presParOf" srcId="{0F4FF040-0BF2-4BB2-BFAC-3E180E55EF85}" destId="{7E9DB980-A9E9-4C5B-B448-E97A8AFD63FC}" srcOrd="1" destOrd="0" presId="urn:microsoft.com/office/officeart/2005/8/layout/hierarchy1"/>
    <dgm:cxn modelId="{823AFEFC-10A2-498D-815B-8386E6EDE078}" type="presParOf" srcId="{7E9DB980-A9E9-4C5B-B448-E97A8AFD63FC}" destId="{754B9DE3-13E5-4859-A3FC-4383DFAB0B7A}" srcOrd="0" destOrd="0" presId="urn:microsoft.com/office/officeart/2005/8/layout/hierarchy1"/>
    <dgm:cxn modelId="{054DE8D7-96F7-4B2E-B075-55D8BE7782C9}" type="presParOf" srcId="{7E9DB980-A9E9-4C5B-B448-E97A8AFD63FC}" destId="{DD108B5F-2A60-431F-9E67-A48E6452521B}" srcOrd="1" destOrd="0" presId="urn:microsoft.com/office/officeart/2005/8/layout/hierarchy1"/>
    <dgm:cxn modelId="{6BB55F6A-E743-4254-83AF-004B73338CBB}" type="presParOf" srcId="{DD108B5F-2A60-431F-9E67-A48E6452521B}" destId="{08A33D8B-309C-4E85-BC51-6C51F927F58A}" srcOrd="0" destOrd="0" presId="urn:microsoft.com/office/officeart/2005/8/layout/hierarchy1"/>
    <dgm:cxn modelId="{16CDB50E-B4DB-4F50-9CDF-04B99B43EB40}" type="presParOf" srcId="{08A33D8B-309C-4E85-BC51-6C51F927F58A}" destId="{B9FC384C-00A2-4D64-9A1B-F7D920D0C5C4}" srcOrd="0" destOrd="0" presId="urn:microsoft.com/office/officeart/2005/8/layout/hierarchy1"/>
    <dgm:cxn modelId="{73E6FCBC-0F1B-4BBC-85D1-ACAF49E71D6A}" type="presParOf" srcId="{08A33D8B-309C-4E85-BC51-6C51F927F58A}" destId="{D2203BBD-9A12-46E2-A6E8-23A74A012F76}" srcOrd="1" destOrd="0" presId="urn:microsoft.com/office/officeart/2005/8/layout/hierarchy1"/>
    <dgm:cxn modelId="{5EB58467-E54B-407A-A99B-AB70A8D41769}" type="presParOf" srcId="{DD108B5F-2A60-431F-9E67-A48E6452521B}" destId="{C0B4754B-C931-4E56-9D30-30D6BA0C9109}" srcOrd="1" destOrd="0" presId="urn:microsoft.com/office/officeart/2005/8/layout/hierarchy1"/>
    <dgm:cxn modelId="{C86ECE57-E082-4CDB-9179-998B8C0CAD9D}" type="presParOf" srcId="{C0B4754B-C931-4E56-9D30-30D6BA0C9109}" destId="{DD52F2E1-B693-429A-A925-6839192B6F49}" srcOrd="0" destOrd="0" presId="urn:microsoft.com/office/officeart/2005/8/layout/hierarchy1"/>
    <dgm:cxn modelId="{5293F9F2-6F75-4526-AD37-167E8F7257EB}" type="presParOf" srcId="{C0B4754B-C931-4E56-9D30-30D6BA0C9109}" destId="{A063B268-44F3-4071-9CCA-F4B13F1774C0}" srcOrd="1" destOrd="0" presId="urn:microsoft.com/office/officeart/2005/8/layout/hierarchy1"/>
    <dgm:cxn modelId="{D4B401B6-2C3D-4347-9333-6156EF4B486A}" type="presParOf" srcId="{A063B268-44F3-4071-9CCA-F4B13F1774C0}" destId="{8FE97A89-D519-4500-A3E4-D585D961E250}" srcOrd="0" destOrd="0" presId="urn:microsoft.com/office/officeart/2005/8/layout/hierarchy1"/>
    <dgm:cxn modelId="{F4379D25-B2A1-4914-A1A8-9F873B7500D1}" type="presParOf" srcId="{8FE97A89-D519-4500-A3E4-D585D961E250}" destId="{FBC8F8DA-B310-437C-A09A-5D4EC4C435B9}" srcOrd="0" destOrd="0" presId="urn:microsoft.com/office/officeart/2005/8/layout/hierarchy1"/>
    <dgm:cxn modelId="{FAD6B452-C29C-4FD3-B5DB-ACE4B10491C7}" type="presParOf" srcId="{8FE97A89-D519-4500-A3E4-D585D961E250}" destId="{DEC1BAD6-AE50-46A7-8482-03554DC6A791}" srcOrd="1" destOrd="0" presId="urn:microsoft.com/office/officeart/2005/8/layout/hierarchy1"/>
    <dgm:cxn modelId="{F21CDE0D-12D1-4F85-B2B2-2756FE74B7C9}" type="presParOf" srcId="{A063B268-44F3-4071-9CCA-F4B13F1774C0}" destId="{B0908A3B-9A9D-479B-8095-29B7B7F1032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E4E2A5-FD36-41F2-A86D-C69DA0B4D8CF}"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vi-VN"/>
        </a:p>
      </dgm:t>
    </dgm:pt>
    <dgm:pt modelId="{821B7ADC-6804-41FB-A647-D7E5C78D2B8F}">
      <dgm:prSet phldrT="[Văn bản]"/>
      <dgm:spPr/>
      <dgm:t>
        <a:bodyPr/>
        <a:lstStyle/>
        <a:p>
          <a:r>
            <a:rPr lang="en-US" dirty="0" err="1"/>
            <a:t>Siêu</a:t>
          </a:r>
          <a:r>
            <a:rPr lang="en-US" dirty="0"/>
            <a:t> </a:t>
          </a:r>
          <a:r>
            <a:rPr lang="en-US" dirty="0" err="1"/>
            <a:t>âm</a:t>
          </a:r>
          <a:r>
            <a:rPr lang="en-US" dirty="0"/>
            <a:t> + SA Doppler</a:t>
          </a:r>
          <a:endParaRPr lang="vi-VN" dirty="0"/>
        </a:p>
      </dgm:t>
    </dgm:pt>
    <dgm:pt modelId="{B7904C15-1BDF-4AA2-BCBC-DFA220DD69E7}" type="parTrans" cxnId="{2BE3146B-D488-42F8-9A03-40DD303E4737}">
      <dgm:prSet/>
      <dgm:spPr/>
      <dgm:t>
        <a:bodyPr/>
        <a:lstStyle/>
        <a:p>
          <a:endParaRPr lang="vi-VN"/>
        </a:p>
      </dgm:t>
    </dgm:pt>
    <dgm:pt modelId="{74B00276-B7B7-4DC2-9591-7DB8F71B63D2}" type="sibTrans" cxnId="{2BE3146B-D488-42F8-9A03-40DD303E4737}">
      <dgm:prSet/>
      <dgm:spPr/>
      <dgm:t>
        <a:bodyPr/>
        <a:lstStyle/>
        <a:p>
          <a:endParaRPr lang="vi-VN"/>
        </a:p>
      </dgm:t>
    </dgm:pt>
    <dgm:pt modelId="{9CCBF177-0F82-4C9C-A300-9AB846881D40}">
      <dgm:prSet phldrT="[Văn bản]"/>
      <dgm:spPr/>
      <dgm:t>
        <a:bodyPr/>
        <a:lstStyle/>
        <a:p>
          <a:r>
            <a:rPr lang="en-US" dirty="0" err="1"/>
            <a:t>Bệnh</a:t>
          </a:r>
          <a:r>
            <a:rPr lang="en-US" dirty="0"/>
            <a:t> </a:t>
          </a:r>
          <a:r>
            <a:rPr lang="en-US" dirty="0" err="1"/>
            <a:t>khác</a:t>
          </a:r>
          <a:endParaRPr lang="vi-VN" dirty="0"/>
        </a:p>
      </dgm:t>
    </dgm:pt>
    <dgm:pt modelId="{1C0FA9CF-67E6-4278-8564-62EDC2E03E2B}" type="parTrans" cxnId="{8490B811-2DA9-45AA-8905-5F27FF8BA4EC}">
      <dgm:prSet/>
      <dgm:spPr/>
      <dgm:t>
        <a:bodyPr/>
        <a:lstStyle/>
        <a:p>
          <a:endParaRPr lang="vi-VN"/>
        </a:p>
      </dgm:t>
    </dgm:pt>
    <dgm:pt modelId="{6DC17A66-E481-41C1-9DD8-4C11625A41CF}" type="sibTrans" cxnId="{8490B811-2DA9-45AA-8905-5F27FF8BA4EC}">
      <dgm:prSet/>
      <dgm:spPr/>
      <dgm:t>
        <a:bodyPr/>
        <a:lstStyle/>
        <a:p>
          <a:endParaRPr lang="vi-VN"/>
        </a:p>
      </dgm:t>
    </dgm:pt>
    <dgm:pt modelId="{9DEE01A7-FC7F-49DB-A868-B08B664AEAF5}">
      <dgm:prSet phldrT="[Văn bản]"/>
      <dgm:spPr/>
      <dgm:t>
        <a:bodyPr/>
        <a:lstStyle/>
        <a:p>
          <a:r>
            <a:rPr lang="en-US" dirty="0"/>
            <a:t>TV </a:t>
          </a:r>
          <a:r>
            <a:rPr lang="en-US" dirty="0" err="1"/>
            <a:t>nghẹt</a:t>
          </a:r>
          <a:endParaRPr lang="vi-VN" dirty="0"/>
        </a:p>
      </dgm:t>
    </dgm:pt>
    <dgm:pt modelId="{1F9B1103-4A66-41D7-BF16-934C46C2C033}" type="parTrans" cxnId="{6DE93AA2-686E-4711-B408-B0F154A7A550}">
      <dgm:prSet/>
      <dgm:spPr/>
      <dgm:t>
        <a:bodyPr/>
        <a:lstStyle/>
        <a:p>
          <a:endParaRPr lang="vi-VN"/>
        </a:p>
      </dgm:t>
    </dgm:pt>
    <dgm:pt modelId="{F033EBC8-C381-49E1-AAB1-193EB18A0A1F}" type="sibTrans" cxnId="{6DE93AA2-686E-4711-B408-B0F154A7A550}">
      <dgm:prSet/>
      <dgm:spPr/>
      <dgm:t>
        <a:bodyPr/>
        <a:lstStyle/>
        <a:p>
          <a:endParaRPr lang="vi-VN"/>
        </a:p>
      </dgm:t>
    </dgm:pt>
    <dgm:pt modelId="{191E876C-7AF4-4DB9-BE0A-78C8C72393C3}">
      <dgm:prSet phldrT="[Văn bản]"/>
      <dgm:spPr/>
      <dgm:t>
        <a:bodyPr/>
        <a:lstStyle/>
        <a:p>
          <a:r>
            <a:rPr lang="en-US" dirty="0" err="1"/>
            <a:t>Không</a:t>
          </a:r>
          <a:r>
            <a:rPr lang="en-US" dirty="0"/>
            <a:t> </a:t>
          </a:r>
          <a:r>
            <a:rPr lang="en-US" dirty="0" err="1"/>
            <a:t>hoại</a:t>
          </a:r>
          <a:r>
            <a:rPr lang="en-US" dirty="0"/>
            <a:t> </a:t>
          </a:r>
          <a:r>
            <a:rPr lang="en-US" dirty="0" err="1"/>
            <a:t>tử</a:t>
          </a:r>
          <a:r>
            <a:rPr lang="en-US" dirty="0"/>
            <a:t> </a:t>
          </a:r>
          <a:r>
            <a:rPr lang="en-US" dirty="0" err="1"/>
            <a:t>ruột</a:t>
          </a:r>
          <a:endParaRPr lang="vi-VN" dirty="0"/>
        </a:p>
      </dgm:t>
    </dgm:pt>
    <dgm:pt modelId="{8FCC8384-198E-49A6-B040-3A1FF9FA56D1}" type="parTrans" cxnId="{518220A2-C90E-47B1-97A0-67E189AD1114}">
      <dgm:prSet/>
      <dgm:spPr/>
      <dgm:t>
        <a:bodyPr/>
        <a:lstStyle/>
        <a:p>
          <a:endParaRPr lang="vi-VN"/>
        </a:p>
      </dgm:t>
    </dgm:pt>
    <dgm:pt modelId="{32731AA2-5BE9-458F-9158-279D3BD5FE9E}" type="sibTrans" cxnId="{518220A2-C90E-47B1-97A0-67E189AD1114}">
      <dgm:prSet/>
      <dgm:spPr/>
      <dgm:t>
        <a:bodyPr/>
        <a:lstStyle/>
        <a:p>
          <a:endParaRPr lang="vi-VN"/>
        </a:p>
      </dgm:t>
    </dgm:pt>
    <dgm:pt modelId="{E91F5819-4581-42EA-9F4B-8A5C2AF1B6FB}">
      <dgm:prSet/>
      <dgm:spPr/>
      <dgm:t>
        <a:bodyPr/>
        <a:lstStyle/>
        <a:p>
          <a:r>
            <a:rPr lang="en-US" dirty="0" err="1"/>
            <a:t>Thăm</a:t>
          </a:r>
          <a:r>
            <a:rPr lang="en-US" dirty="0"/>
            <a:t> </a:t>
          </a:r>
          <a:r>
            <a:rPr lang="en-US" dirty="0" err="1"/>
            <a:t>khám</a:t>
          </a:r>
          <a:r>
            <a:rPr lang="en-US" dirty="0"/>
            <a:t> </a:t>
          </a:r>
          <a:r>
            <a:rPr lang="en-US" dirty="0" err="1"/>
            <a:t>lâm</a:t>
          </a:r>
          <a:r>
            <a:rPr lang="en-US" dirty="0"/>
            <a:t> </a:t>
          </a:r>
          <a:r>
            <a:rPr lang="en-US" dirty="0" err="1"/>
            <a:t>sàng</a:t>
          </a:r>
          <a:endParaRPr lang="en-US" dirty="0"/>
        </a:p>
      </dgm:t>
    </dgm:pt>
    <dgm:pt modelId="{9B4519F0-633D-4390-9A6D-5A1161642583}" type="parTrans" cxnId="{2D4DF189-78F1-4562-AF73-370C2C49E87B}">
      <dgm:prSet/>
      <dgm:spPr/>
      <dgm:t>
        <a:bodyPr/>
        <a:lstStyle/>
        <a:p>
          <a:endParaRPr lang="en-US"/>
        </a:p>
      </dgm:t>
    </dgm:pt>
    <dgm:pt modelId="{3299D742-89A3-42E2-A34D-34182EBA8FE5}" type="sibTrans" cxnId="{2D4DF189-78F1-4562-AF73-370C2C49E87B}">
      <dgm:prSet/>
      <dgm:spPr/>
      <dgm:t>
        <a:bodyPr/>
        <a:lstStyle/>
        <a:p>
          <a:endParaRPr lang="en-US"/>
        </a:p>
      </dgm:t>
    </dgm:pt>
    <dgm:pt modelId="{A179E7AC-787A-441A-A5AE-45449DCE72F9}">
      <dgm:prSet/>
      <dgm:spPr/>
      <dgm:t>
        <a:bodyPr/>
        <a:lstStyle/>
        <a:p>
          <a:r>
            <a:rPr lang="en-US" dirty="0" err="1"/>
            <a:t>Khối</a:t>
          </a:r>
          <a:r>
            <a:rPr lang="en-US" dirty="0"/>
            <a:t> </a:t>
          </a:r>
          <a:r>
            <a:rPr lang="en-US" dirty="0" err="1"/>
            <a:t>phồng</a:t>
          </a:r>
          <a:r>
            <a:rPr lang="en-US" dirty="0"/>
            <a:t> </a:t>
          </a:r>
          <a:r>
            <a:rPr lang="en-US" dirty="0" err="1"/>
            <a:t>vùng</a:t>
          </a:r>
          <a:r>
            <a:rPr lang="en-US" dirty="0"/>
            <a:t> </a:t>
          </a:r>
          <a:r>
            <a:rPr lang="en-US" dirty="0" err="1"/>
            <a:t>bẹn</a:t>
          </a:r>
          <a:r>
            <a:rPr lang="en-US" dirty="0"/>
            <a:t> </a:t>
          </a:r>
          <a:r>
            <a:rPr lang="en-US" dirty="0" err="1"/>
            <a:t>đùi</a:t>
          </a:r>
          <a:r>
            <a:rPr lang="en-US" dirty="0"/>
            <a:t> </a:t>
          </a:r>
          <a:r>
            <a:rPr lang="en-US" dirty="0" err="1"/>
            <a:t>bị</a:t>
          </a:r>
          <a:r>
            <a:rPr lang="en-US" dirty="0"/>
            <a:t> </a:t>
          </a:r>
          <a:r>
            <a:rPr lang="en-US" dirty="0" err="1"/>
            <a:t>đau</a:t>
          </a:r>
          <a:endParaRPr lang="en-US" dirty="0"/>
        </a:p>
      </dgm:t>
    </dgm:pt>
    <dgm:pt modelId="{4A26C676-279B-431E-B81A-CF8FB222E21F}" type="parTrans" cxnId="{20F0F124-582A-4396-9461-CE1DE4048A13}">
      <dgm:prSet/>
      <dgm:spPr/>
      <dgm:t>
        <a:bodyPr/>
        <a:lstStyle/>
        <a:p>
          <a:endParaRPr lang="en-US"/>
        </a:p>
      </dgm:t>
    </dgm:pt>
    <dgm:pt modelId="{150A9A16-462F-4CC7-98BF-4428E6D2066F}" type="sibTrans" cxnId="{20F0F124-582A-4396-9461-CE1DE4048A13}">
      <dgm:prSet/>
      <dgm:spPr/>
      <dgm:t>
        <a:bodyPr/>
        <a:lstStyle/>
        <a:p>
          <a:endParaRPr lang="en-US"/>
        </a:p>
      </dgm:t>
    </dgm:pt>
    <dgm:pt modelId="{A06BA7BA-45AC-40E1-A6F7-33F2ECE5AA90}">
      <dgm:prSet phldrT="[Văn bản]"/>
      <dgm:spPr/>
      <dgm:t>
        <a:bodyPr/>
        <a:lstStyle/>
        <a:p>
          <a:r>
            <a:rPr lang="en-US" dirty="0" err="1"/>
            <a:t>Điều</a:t>
          </a:r>
          <a:r>
            <a:rPr lang="en-US" dirty="0"/>
            <a:t> </a:t>
          </a:r>
          <a:r>
            <a:rPr lang="en-US" dirty="0" err="1"/>
            <a:t>trị</a:t>
          </a:r>
          <a:r>
            <a:rPr lang="en-US" dirty="0"/>
            <a:t> </a:t>
          </a:r>
          <a:r>
            <a:rPr lang="en-US" dirty="0" err="1"/>
            <a:t>theo</a:t>
          </a:r>
          <a:r>
            <a:rPr lang="en-US" dirty="0"/>
            <a:t> CK</a:t>
          </a:r>
          <a:endParaRPr lang="vi-VN" dirty="0"/>
        </a:p>
      </dgm:t>
    </dgm:pt>
    <dgm:pt modelId="{4C0BBF1A-D70A-4EEA-A230-CAF253307DEB}" type="sibTrans" cxnId="{72369F57-1489-44D4-B85F-AD626D9612A9}">
      <dgm:prSet/>
      <dgm:spPr/>
      <dgm:t>
        <a:bodyPr/>
        <a:lstStyle/>
        <a:p>
          <a:endParaRPr lang="vi-VN"/>
        </a:p>
      </dgm:t>
    </dgm:pt>
    <dgm:pt modelId="{38ACF836-F664-41AA-AB84-CF2F5A4184DF}" type="parTrans" cxnId="{72369F57-1489-44D4-B85F-AD626D9612A9}">
      <dgm:prSet/>
      <dgm:spPr/>
      <dgm:t>
        <a:bodyPr/>
        <a:lstStyle/>
        <a:p>
          <a:endParaRPr lang="vi-VN"/>
        </a:p>
      </dgm:t>
    </dgm:pt>
    <dgm:pt modelId="{668C6BAF-6AD8-4503-A077-91650BB139AC}">
      <dgm:prSet/>
      <dgm:spPr/>
      <dgm:t>
        <a:bodyPr/>
        <a:lstStyle/>
        <a:p>
          <a:r>
            <a:rPr lang="en-US" dirty="0" err="1"/>
            <a:t>Phục</a:t>
          </a:r>
          <a:r>
            <a:rPr lang="en-US" dirty="0"/>
            <a:t> </a:t>
          </a:r>
          <a:r>
            <a:rPr lang="en-US" dirty="0" err="1"/>
            <a:t>hồi</a:t>
          </a:r>
          <a:r>
            <a:rPr lang="en-US" dirty="0"/>
            <a:t> </a:t>
          </a:r>
          <a:r>
            <a:rPr lang="en-US" dirty="0" err="1"/>
            <a:t>thành</a:t>
          </a:r>
          <a:r>
            <a:rPr lang="en-US" dirty="0"/>
            <a:t> </a:t>
          </a:r>
          <a:r>
            <a:rPr lang="en-US" dirty="0" err="1"/>
            <a:t>bụng</a:t>
          </a:r>
          <a:r>
            <a:rPr lang="en-US" dirty="0"/>
            <a:t> </a:t>
          </a:r>
          <a:r>
            <a:rPr lang="en-US" dirty="0" err="1"/>
            <a:t>bằng</a:t>
          </a:r>
          <a:r>
            <a:rPr lang="en-US" dirty="0"/>
            <a:t> </a:t>
          </a:r>
          <a:r>
            <a:rPr lang="en-US" dirty="0" err="1"/>
            <a:t>mô</a:t>
          </a:r>
          <a:r>
            <a:rPr lang="en-US" dirty="0"/>
            <a:t> </a:t>
          </a:r>
          <a:r>
            <a:rPr lang="en-US" dirty="0" err="1"/>
            <a:t>tự</a:t>
          </a:r>
          <a:r>
            <a:rPr lang="en-US" dirty="0"/>
            <a:t> </a:t>
          </a:r>
          <a:r>
            <a:rPr lang="en-US" dirty="0" err="1"/>
            <a:t>phân</a:t>
          </a:r>
          <a:endParaRPr lang="en-US" dirty="0"/>
        </a:p>
      </dgm:t>
    </dgm:pt>
    <dgm:pt modelId="{CE0F6C2A-A439-4DBA-88E6-56DAD0F94746}" type="parTrans" cxnId="{90F8FB8D-8232-4B33-BE35-35F75E3226A5}">
      <dgm:prSet/>
      <dgm:spPr/>
      <dgm:t>
        <a:bodyPr/>
        <a:lstStyle/>
        <a:p>
          <a:endParaRPr lang="en-US"/>
        </a:p>
      </dgm:t>
    </dgm:pt>
    <dgm:pt modelId="{D9A89BB6-44AA-4F69-8F32-E1617BA7DE61}" type="sibTrans" cxnId="{90F8FB8D-8232-4B33-BE35-35F75E3226A5}">
      <dgm:prSet/>
      <dgm:spPr/>
      <dgm:t>
        <a:bodyPr/>
        <a:lstStyle/>
        <a:p>
          <a:endParaRPr lang="en-US"/>
        </a:p>
      </dgm:t>
    </dgm:pt>
    <dgm:pt modelId="{F751C453-1EC8-41DD-B1A4-6D7287D72A2D}">
      <dgm:prSet/>
      <dgm:spPr/>
      <dgm:t>
        <a:bodyPr/>
        <a:lstStyle/>
        <a:p>
          <a:r>
            <a:rPr lang="en-US" dirty="0" err="1"/>
            <a:t>Mổ</a:t>
          </a:r>
          <a:r>
            <a:rPr lang="en-US" dirty="0"/>
            <a:t> </a:t>
          </a:r>
          <a:r>
            <a:rPr lang="en-US" dirty="0" err="1"/>
            <a:t>với</a:t>
          </a:r>
          <a:r>
            <a:rPr lang="en-US" dirty="0"/>
            <a:t> </a:t>
          </a:r>
          <a:r>
            <a:rPr lang="en-US" dirty="0" err="1"/>
            <a:t>mảnh</a:t>
          </a:r>
          <a:r>
            <a:rPr lang="en-US" dirty="0"/>
            <a:t> </a:t>
          </a:r>
          <a:r>
            <a:rPr lang="en-US" dirty="0" err="1"/>
            <a:t>ghép</a:t>
          </a:r>
          <a:endParaRPr lang="en-US" dirty="0"/>
        </a:p>
      </dgm:t>
    </dgm:pt>
    <dgm:pt modelId="{7840A5B1-93FE-4266-8DE6-EE71A665E041}" type="parTrans" cxnId="{670A92D2-EE75-4187-897E-381490679D8B}">
      <dgm:prSet/>
      <dgm:spPr/>
      <dgm:t>
        <a:bodyPr/>
        <a:lstStyle/>
        <a:p>
          <a:endParaRPr lang="en-US"/>
        </a:p>
      </dgm:t>
    </dgm:pt>
    <dgm:pt modelId="{D7F15B39-6945-45A6-8F3D-EC8C73A895C7}" type="sibTrans" cxnId="{670A92D2-EE75-4187-897E-381490679D8B}">
      <dgm:prSet/>
      <dgm:spPr/>
      <dgm:t>
        <a:bodyPr/>
        <a:lstStyle/>
        <a:p>
          <a:endParaRPr lang="en-US"/>
        </a:p>
      </dgm:t>
    </dgm:pt>
    <dgm:pt modelId="{06D967B6-ED82-439A-8B25-E6D27CA1E8E9}">
      <dgm:prSet/>
      <dgm:spPr/>
      <dgm:t>
        <a:bodyPr/>
        <a:lstStyle/>
        <a:p>
          <a:r>
            <a:rPr lang="en-US" dirty="0" err="1"/>
            <a:t>Hoại</a:t>
          </a:r>
          <a:r>
            <a:rPr lang="en-US" dirty="0"/>
            <a:t> </a:t>
          </a:r>
          <a:r>
            <a:rPr lang="en-US" dirty="0" err="1"/>
            <a:t>tử</a:t>
          </a:r>
          <a:r>
            <a:rPr lang="en-US" dirty="0"/>
            <a:t> </a:t>
          </a:r>
          <a:r>
            <a:rPr lang="en-US" dirty="0" err="1"/>
            <a:t>ruột</a:t>
          </a:r>
          <a:r>
            <a:rPr lang="en-US" dirty="0"/>
            <a:t>/ </a:t>
          </a:r>
          <a:r>
            <a:rPr lang="en-US" dirty="0" err="1"/>
            <a:t>cắt</a:t>
          </a:r>
          <a:r>
            <a:rPr lang="en-US" dirty="0"/>
            <a:t> </a:t>
          </a:r>
          <a:r>
            <a:rPr lang="en-US" dirty="0" err="1"/>
            <a:t>ruột</a:t>
          </a:r>
          <a:endParaRPr lang="en-US" dirty="0"/>
        </a:p>
      </dgm:t>
    </dgm:pt>
    <dgm:pt modelId="{7C8F94B5-A212-415D-BD8B-B4075385E252}" type="parTrans" cxnId="{13E14F2A-ABB6-4CF2-8867-B989A1B433B9}">
      <dgm:prSet/>
      <dgm:spPr/>
      <dgm:t>
        <a:bodyPr/>
        <a:lstStyle/>
        <a:p>
          <a:endParaRPr lang="en-US"/>
        </a:p>
      </dgm:t>
    </dgm:pt>
    <dgm:pt modelId="{2E6B316F-3661-4C1C-9540-982C8CBBAB89}" type="sibTrans" cxnId="{13E14F2A-ABB6-4CF2-8867-B989A1B433B9}">
      <dgm:prSet/>
      <dgm:spPr/>
      <dgm:t>
        <a:bodyPr/>
        <a:lstStyle/>
        <a:p>
          <a:endParaRPr lang="en-US"/>
        </a:p>
      </dgm:t>
    </dgm:pt>
    <dgm:pt modelId="{FC743EE7-D624-4301-8403-1FE28FA1A41A}" type="pres">
      <dgm:prSet presAssocID="{D3E4E2A5-FD36-41F2-A86D-C69DA0B4D8CF}" presName="hierChild1" presStyleCnt="0">
        <dgm:presLayoutVars>
          <dgm:chPref val="1"/>
          <dgm:dir/>
          <dgm:animOne val="branch"/>
          <dgm:animLvl val="lvl"/>
          <dgm:resizeHandles/>
        </dgm:presLayoutVars>
      </dgm:prSet>
      <dgm:spPr/>
    </dgm:pt>
    <dgm:pt modelId="{D3B99BA3-67A7-4C86-9812-A426E8405DB2}" type="pres">
      <dgm:prSet presAssocID="{A179E7AC-787A-441A-A5AE-45449DCE72F9}" presName="hierRoot1" presStyleCnt="0"/>
      <dgm:spPr/>
    </dgm:pt>
    <dgm:pt modelId="{1A896F2B-F784-4E5C-8DF7-10F74BAA823A}" type="pres">
      <dgm:prSet presAssocID="{A179E7AC-787A-441A-A5AE-45449DCE72F9}" presName="composite" presStyleCnt="0"/>
      <dgm:spPr/>
    </dgm:pt>
    <dgm:pt modelId="{8211D7E6-F283-484C-B95E-4BE31B3A2D36}" type="pres">
      <dgm:prSet presAssocID="{A179E7AC-787A-441A-A5AE-45449DCE72F9}" presName="background" presStyleLbl="node0" presStyleIdx="0" presStyleCnt="1"/>
      <dgm:spPr/>
    </dgm:pt>
    <dgm:pt modelId="{B878E465-6917-4E42-84A8-B52CB54D9FC6}" type="pres">
      <dgm:prSet presAssocID="{A179E7AC-787A-441A-A5AE-45449DCE72F9}" presName="text" presStyleLbl="fgAcc0" presStyleIdx="0" presStyleCnt="1">
        <dgm:presLayoutVars>
          <dgm:chPref val="3"/>
        </dgm:presLayoutVars>
      </dgm:prSet>
      <dgm:spPr/>
    </dgm:pt>
    <dgm:pt modelId="{4A9500B2-2298-4956-9DB7-80FEE04DEF79}" type="pres">
      <dgm:prSet presAssocID="{A179E7AC-787A-441A-A5AE-45449DCE72F9}" presName="hierChild2" presStyleCnt="0"/>
      <dgm:spPr/>
    </dgm:pt>
    <dgm:pt modelId="{DE3474B9-83E9-4F94-80C5-9AA1828BEBC3}" type="pres">
      <dgm:prSet presAssocID="{9B4519F0-633D-4390-9A6D-5A1161642583}" presName="Name10" presStyleLbl="parChTrans1D2" presStyleIdx="0" presStyleCnt="1"/>
      <dgm:spPr/>
    </dgm:pt>
    <dgm:pt modelId="{4E0EA5EA-49A4-4C2D-9805-2BD2301DA836}" type="pres">
      <dgm:prSet presAssocID="{E91F5819-4581-42EA-9F4B-8A5C2AF1B6FB}" presName="hierRoot2" presStyleCnt="0"/>
      <dgm:spPr/>
    </dgm:pt>
    <dgm:pt modelId="{B46A1C82-F606-461D-9120-B16E350D486C}" type="pres">
      <dgm:prSet presAssocID="{E91F5819-4581-42EA-9F4B-8A5C2AF1B6FB}" presName="composite2" presStyleCnt="0"/>
      <dgm:spPr/>
    </dgm:pt>
    <dgm:pt modelId="{830C0674-D244-4817-8715-D2E83310CB39}" type="pres">
      <dgm:prSet presAssocID="{E91F5819-4581-42EA-9F4B-8A5C2AF1B6FB}" presName="background2" presStyleLbl="node2" presStyleIdx="0" presStyleCnt="1"/>
      <dgm:spPr/>
    </dgm:pt>
    <dgm:pt modelId="{21E42E27-D064-4802-887F-A56E94D28525}" type="pres">
      <dgm:prSet presAssocID="{E91F5819-4581-42EA-9F4B-8A5C2AF1B6FB}" presName="text2" presStyleLbl="fgAcc2" presStyleIdx="0" presStyleCnt="1">
        <dgm:presLayoutVars>
          <dgm:chPref val="3"/>
        </dgm:presLayoutVars>
      </dgm:prSet>
      <dgm:spPr/>
    </dgm:pt>
    <dgm:pt modelId="{EB7269CE-5C47-477D-A94D-D5E31636852B}" type="pres">
      <dgm:prSet presAssocID="{E91F5819-4581-42EA-9F4B-8A5C2AF1B6FB}" presName="hierChild3" presStyleCnt="0"/>
      <dgm:spPr/>
    </dgm:pt>
    <dgm:pt modelId="{62E25D0F-6612-4976-AFFD-BEEB2403D313}" type="pres">
      <dgm:prSet presAssocID="{B7904C15-1BDF-4AA2-BCBC-DFA220DD69E7}" presName="Name17" presStyleLbl="parChTrans1D3" presStyleIdx="0" presStyleCnt="1"/>
      <dgm:spPr/>
    </dgm:pt>
    <dgm:pt modelId="{ABA54D0E-4449-4C7F-A16B-CF7187FFAEEA}" type="pres">
      <dgm:prSet presAssocID="{821B7ADC-6804-41FB-A647-D7E5C78D2B8F}" presName="hierRoot3" presStyleCnt="0"/>
      <dgm:spPr/>
    </dgm:pt>
    <dgm:pt modelId="{F304F35C-C7A7-435C-8E08-6C595F08885B}" type="pres">
      <dgm:prSet presAssocID="{821B7ADC-6804-41FB-A647-D7E5C78D2B8F}" presName="composite3" presStyleCnt="0"/>
      <dgm:spPr/>
    </dgm:pt>
    <dgm:pt modelId="{8B2C8A58-1A5F-4CB0-BF6D-8BA48D9A7706}" type="pres">
      <dgm:prSet presAssocID="{821B7ADC-6804-41FB-A647-D7E5C78D2B8F}" presName="background3" presStyleLbl="node3" presStyleIdx="0" presStyleCnt="1"/>
      <dgm:spPr/>
    </dgm:pt>
    <dgm:pt modelId="{0EF66108-5045-4843-A7EC-3AC35C29C7D2}" type="pres">
      <dgm:prSet presAssocID="{821B7ADC-6804-41FB-A647-D7E5C78D2B8F}" presName="text3" presStyleLbl="fgAcc3" presStyleIdx="0" presStyleCnt="1">
        <dgm:presLayoutVars>
          <dgm:chPref val="3"/>
        </dgm:presLayoutVars>
      </dgm:prSet>
      <dgm:spPr/>
    </dgm:pt>
    <dgm:pt modelId="{4613698F-1670-40A4-B53A-9669F248BBE0}" type="pres">
      <dgm:prSet presAssocID="{821B7ADC-6804-41FB-A647-D7E5C78D2B8F}" presName="hierChild4" presStyleCnt="0"/>
      <dgm:spPr/>
    </dgm:pt>
    <dgm:pt modelId="{E27C166F-ACCD-4385-BB65-65A4F4AB065B}" type="pres">
      <dgm:prSet presAssocID="{1C0FA9CF-67E6-4278-8564-62EDC2E03E2B}" presName="Name23" presStyleLbl="parChTrans1D4" presStyleIdx="0" presStyleCnt="7"/>
      <dgm:spPr/>
    </dgm:pt>
    <dgm:pt modelId="{2C6710E7-B093-4AB3-8B97-D0B246850BE1}" type="pres">
      <dgm:prSet presAssocID="{9CCBF177-0F82-4C9C-A300-9AB846881D40}" presName="hierRoot4" presStyleCnt="0"/>
      <dgm:spPr/>
    </dgm:pt>
    <dgm:pt modelId="{55709924-E1B5-4249-AADC-C4760AD211EF}" type="pres">
      <dgm:prSet presAssocID="{9CCBF177-0F82-4C9C-A300-9AB846881D40}" presName="composite4" presStyleCnt="0"/>
      <dgm:spPr/>
    </dgm:pt>
    <dgm:pt modelId="{9EEFEEF0-B74C-4E82-B505-363D56576C47}" type="pres">
      <dgm:prSet presAssocID="{9CCBF177-0F82-4C9C-A300-9AB846881D40}" presName="background4" presStyleLbl="node4" presStyleIdx="0" presStyleCnt="7"/>
      <dgm:spPr/>
    </dgm:pt>
    <dgm:pt modelId="{6F35AA3D-6D50-4BA0-BF1A-2A6CD637825A}" type="pres">
      <dgm:prSet presAssocID="{9CCBF177-0F82-4C9C-A300-9AB846881D40}" presName="text4" presStyleLbl="fgAcc4" presStyleIdx="0" presStyleCnt="7">
        <dgm:presLayoutVars>
          <dgm:chPref val="3"/>
        </dgm:presLayoutVars>
      </dgm:prSet>
      <dgm:spPr/>
    </dgm:pt>
    <dgm:pt modelId="{825060D9-796D-41AD-8C17-4235D1A82831}" type="pres">
      <dgm:prSet presAssocID="{9CCBF177-0F82-4C9C-A300-9AB846881D40}" presName="hierChild5" presStyleCnt="0"/>
      <dgm:spPr/>
    </dgm:pt>
    <dgm:pt modelId="{12B99F7B-98A3-4987-B43D-A186041D130D}" type="pres">
      <dgm:prSet presAssocID="{38ACF836-F664-41AA-AB84-CF2F5A4184DF}" presName="Name23" presStyleLbl="parChTrans1D4" presStyleIdx="1" presStyleCnt="7"/>
      <dgm:spPr/>
    </dgm:pt>
    <dgm:pt modelId="{4B539DD7-0C78-4846-8326-512ABAF9BF44}" type="pres">
      <dgm:prSet presAssocID="{A06BA7BA-45AC-40E1-A6F7-33F2ECE5AA90}" presName="hierRoot4" presStyleCnt="0"/>
      <dgm:spPr/>
    </dgm:pt>
    <dgm:pt modelId="{10B83F14-A0BE-43B4-A4E6-6D494CFBC926}" type="pres">
      <dgm:prSet presAssocID="{A06BA7BA-45AC-40E1-A6F7-33F2ECE5AA90}" presName="composite4" presStyleCnt="0"/>
      <dgm:spPr/>
    </dgm:pt>
    <dgm:pt modelId="{B26317AB-549B-47AA-AE24-5842D813CDED}" type="pres">
      <dgm:prSet presAssocID="{A06BA7BA-45AC-40E1-A6F7-33F2ECE5AA90}" presName="background4" presStyleLbl="node4" presStyleIdx="1" presStyleCnt="7"/>
      <dgm:spPr/>
    </dgm:pt>
    <dgm:pt modelId="{9F7B5C2F-37B0-4096-B7CC-26E2629BC2CA}" type="pres">
      <dgm:prSet presAssocID="{A06BA7BA-45AC-40E1-A6F7-33F2ECE5AA90}" presName="text4" presStyleLbl="fgAcc4" presStyleIdx="1" presStyleCnt="7">
        <dgm:presLayoutVars>
          <dgm:chPref val="3"/>
        </dgm:presLayoutVars>
      </dgm:prSet>
      <dgm:spPr/>
    </dgm:pt>
    <dgm:pt modelId="{DEB24122-8213-4E14-BF51-99FC7EF4252F}" type="pres">
      <dgm:prSet presAssocID="{A06BA7BA-45AC-40E1-A6F7-33F2ECE5AA90}" presName="hierChild5" presStyleCnt="0"/>
      <dgm:spPr/>
    </dgm:pt>
    <dgm:pt modelId="{7915C23F-7B57-4DB8-9E4F-1484213196E4}" type="pres">
      <dgm:prSet presAssocID="{1F9B1103-4A66-41D7-BF16-934C46C2C033}" presName="Name23" presStyleLbl="parChTrans1D4" presStyleIdx="2" presStyleCnt="7"/>
      <dgm:spPr/>
    </dgm:pt>
    <dgm:pt modelId="{C81A3A30-7762-45CF-AED2-4EBCC665727C}" type="pres">
      <dgm:prSet presAssocID="{9DEE01A7-FC7F-49DB-A868-B08B664AEAF5}" presName="hierRoot4" presStyleCnt="0"/>
      <dgm:spPr/>
    </dgm:pt>
    <dgm:pt modelId="{A427C14F-9E1B-467C-9235-E68860D5D541}" type="pres">
      <dgm:prSet presAssocID="{9DEE01A7-FC7F-49DB-A868-B08B664AEAF5}" presName="composite4" presStyleCnt="0"/>
      <dgm:spPr/>
    </dgm:pt>
    <dgm:pt modelId="{079D08C6-7598-4718-BB4D-BEA73824491E}" type="pres">
      <dgm:prSet presAssocID="{9DEE01A7-FC7F-49DB-A868-B08B664AEAF5}" presName="background4" presStyleLbl="node4" presStyleIdx="2" presStyleCnt="7"/>
      <dgm:spPr/>
    </dgm:pt>
    <dgm:pt modelId="{F1FAE4BD-4B5A-4F79-9D19-9254ECF67A97}" type="pres">
      <dgm:prSet presAssocID="{9DEE01A7-FC7F-49DB-A868-B08B664AEAF5}" presName="text4" presStyleLbl="fgAcc4" presStyleIdx="2" presStyleCnt="7">
        <dgm:presLayoutVars>
          <dgm:chPref val="3"/>
        </dgm:presLayoutVars>
      </dgm:prSet>
      <dgm:spPr/>
    </dgm:pt>
    <dgm:pt modelId="{A97ECD5B-E2C9-4734-B7A4-90432C548097}" type="pres">
      <dgm:prSet presAssocID="{9DEE01A7-FC7F-49DB-A868-B08B664AEAF5}" presName="hierChild5" presStyleCnt="0"/>
      <dgm:spPr/>
    </dgm:pt>
    <dgm:pt modelId="{03C2691B-4AB3-4CE9-9E26-9EA0D4E0CCF0}" type="pres">
      <dgm:prSet presAssocID="{8FCC8384-198E-49A6-B040-3A1FF9FA56D1}" presName="Name23" presStyleLbl="parChTrans1D4" presStyleIdx="3" presStyleCnt="7"/>
      <dgm:spPr/>
    </dgm:pt>
    <dgm:pt modelId="{F7E3CF97-F414-45CA-92E0-464936BFB7CB}" type="pres">
      <dgm:prSet presAssocID="{191E876C-7AF4-4DB9-BE0A-78C8C72393C3}" presName="hierRoot4" presStyleCnt="0"/>
      <dgm:spPr/>
    </dgm:pt>
    <dgm:pt modelId="{E1AAEC51-54F4-4E77-9CF7-19032DB0765A}" type="pres">
      <dgm:prSet presAssocID="{191E876C-7AF4-4DB9-BE0A-78C8C72393C3}" presName="composite4" presStyleCnt="0"/>
      <dgm:spPr/>
    </dgm:pt>
    <dgm:pt modelId="{B05198FE-C8DA-4EF9-A603-EEE7BF6B691E}" type="pres">
      <dgm:prSet presAssocID="{191E876C-7AF4-4DB9-BE0A-78C8C72393C3}" presName="background4" presStyleLbl="node4" presStyleIdx="3" presStyleCnt="7"/>
      <dgm:spPr/>
    </dgm:pt>
    <dgm:pt modelId="{340AC03B-985E-40C1-AF63-7FC2F4CBBC6F}" type="pres">
      <dgm:prSet presAssocID="{191E876C-7AF4-4DB9-BE0A-78C8C72393C3}" presName="text4" presStyleLbl="fgAcc4" presStyleIdx="3" presStyleCnt="7">
        <dgm:presLayoutVars>
          <dgm:chPref val="3"/>
        </dgm:presLayoutVars>
      </dgm:prSet>
      <dgm:spPr/>
    </dgm:pt>
    <dgm:pt modelId="{2323CD60-5659-4E67-B8D7-FCE5708C1313}" type="pres">
      <dgm:prSet presAssocID="{191E876C-7AF4-4DB9-BE0A-78C8C72393C3}" presName="hierChild5" presStyleCnt="0"/>
      <dgm:spPr/>
    </dgm:pt>
    <dgm:pt modelId="{5DC15CA8-DD1E-4B3E-B676-7C640102AE7B}" type="pres">
      <dgm:prSet presAssocID="{7840A5B1-93FE-4266-8DE6-EE71A665E041}" presName="Name23" presStyleLbl="parChTrans1D4" presStyleIdx="4" presStyleCnt="7"/>
      <dgm:spPr/>
    </dgm:pt>
    <dgm:pt modelId="{60D2DA99-122B-4511-8406-A4FEEBCA10F2}" type="pres">
      <dgm:prSet presAssocID="{F751C453-1EC8-41DD-B1A4-6D7287D72A2D}" presName="hierRoot4" presStyleCnt="0"/>
      <dgm:spPr/>
    </dgm:pt>
    <dgm:pt modelId="{7A30B8AB-EB31-431B-8878-5B20C41584C5}" type="pres">
      <dgm:prSet presAssocID="{F751C453-1EC8-41DD-B1A4-6D7287D72A2D}" presName="composite4" presStyleCnt="0"/>
      <dgm:spPr/>
    </dgm:pt>
    <dgm:pt modelId="{62D98AB6-1743-4E5C-9B12-3A37C5AAA6E3}" type="pres">
      <dgm:prSet presAssocID="{F751C453-1EC8-41DD-B1A4-6D7287D72A2D}" presName="background4" presStyleLbl="node4" presStyleIdx="4" presStyleCnt="7"/>
      <dgm:spPr/>
    </dgm:pt>
    <dgm:pt modelId="{25E1A6CB-658E-4B46-A491-0DCE7F572891}" type="pres">
      <dgm:prSet presAssocID="{F751C453-1EC8-41DD-B1A4-6D7287D72A2D}" presName="text4" presStyleLbl="fgAcc4" presStyleIdx="4" presStyleCnt="7">
        <dgm:presLayoutVars>
          <dgm:chPref val="3"/>
        </dgm:presLayoutVars>
      </dgm:prSet>
      <dgm:spPr/>
    </dgm:pt>
    <dgm:pt modelId="{DE820B8A-5B4E-4278-AEAD-BD2191AAE32D}" type="pres">
      <dgm:prSet presAssocID="{F751C453-1EC8-41DD-B1A4-6D7287D72A2D}" presName="hierChild5" presStyleCnt="0"/>
      <dgm:spPr/>
    </dgm:pt>
    <dgm:pt modelId="{7D2D247F-859B-4AFF-B133-8C1C085DDF17}" type="pres">
      <dgm:prSet presAssocID="{7C8F94B5-A212-415D-BD8B-B4075385E252}" presName="Name23" presStyleLbl="parChTrans1D4" presStyleIdx="5" presStyleCnt="7"/>
      <dgm:spPr/>
    </dgm:pt>
    <dgm:pt modelId="{3B47A536-08BA-40CF-8419-87BA2F9E8050}" type="pres">
      <dgm:prSet presAssocID="{06D967B6-ED82-439A-8B25-E6D27CA1E8E9}" presName="hierRoot4" presStyleCnt="0"/>
      <dgm:spPr/>
    </dgm:pt>
    <dgm:pt modelId="{9F9862AE-0C81-4A05-A6DE-674DD71AB711}" type="pres">
      <dgm:prSet presAssocID="{06D967B6-ED82-439A-8B25-E6D27CA1E8E9}" presName="composite4" presStyleCnt="0"/>
      <dgm:spPr/>
    </dgm:pt>
    <dgm:pt modelId="{A4A14525-D914-4E55-B9C8-D14E66C911BA}" type="pres">
      <dgm:prSet presAssocID="{06D967B6-ED82-439A-8B25-E6D27CA1E8E9}" presName="background4" presStyleLbl="node4" presStyleIdx="5" presStyleCnt="7"/>
      <dgm:spPr/>
    </dgm:pt>
    <dgm:pt modelId="{AA286CC4-22CF-4B16-A582-B61E25C88911}" type="pres">
      <dgm:prSet presAssocID="{06D967B6-ED82-439A-8B25-E6D27CA1E8E9}" presName="text4" presStyleLbl="fgAcc4" presStyleIdx="5" presStyleCnt="7">
        <dgm:presLayoutVars>
          <dgm:chPref val="3"/>
        </dgm:presLayoutVars>
      </dgm:prSet>
      <dgm:spPr/>
    </dgm:pt>
    <dgm:pt modelId="{27860FCF-36DE-4855-81D1-356BA37DC772}" type="pres">
      <dgm:prSet presAssocID="{06D967B6-ED82-439A-8B25-E6D27CA1E8E9}" presName="hierChild5" presStyleCnt="0"/>
      <dgm:spPr/>
    </dgm:pt>
    <dgm:pt modelId="{FADE80CB-6532-49C9-9376-862C90467EB2}" type="pres">
      <dgm:prSet presAssocID="{CE0F6C2A-A439-4DBA-88E6-56DAD0F94746}" presName="Name23" presStyleLbl="parChTrans1D4" presStyleIdx="6" presStyleCnt="7"/>
      <dgm:spPr/>
    </dgm:pt>
    <dgm:pt modelId="{D013F847-9646-41B5-BAE6-38E0E2DD32C9}" type="pres">
      <dgm:prSet presAssocID="{668C6BAF-6AD8-4503-A077-91650BB139AC}" presName="hierRoot4" presStyleCnt="0"/>
      <dgm:spPr/>
    </dgm:pt>
    <dgm:pt modelId="{178555A6-0188-43AD-90A0-848425C394E2}" type="pres">
      <dgm:prSet presAssocID="{668C6BAF-6AD8-4503-A077-91650BB139AC}" presName="composite4" presStyleCnt="0"/>
      <dgm:spPr/>
    </dgm:pt>
    <dgm:pt modelId="{578ACDC2-D375-49C6-A108-29953F3974EB}" type="pres">
      <dgm:prSet presAssocID="{668C6BAF-6AD8-4503-A077-91650BB139AC}" presName="background4" presStyleLbl="node4" presStyleIdx="6" presStyleCnt="7"/>
      <dgm:spPr/>
    </dgm:pt>
    <dgm:pt modelId="{423A5686-7FEE-409C-8337-2EE04D938058}" type="pres">
      <dgm:prSet presAssocID="{668C6BAF-6AD8-4503-A077-91650BB139AC}" presName="text4" presStyleLbl="fgAcc4" presStyleIdx="6" presStyleCnt="7">
        <dgm:presLayoutVars>
          <dgm:chPref val="3"/>
        </dgm:presLayoutVars>
      </dgm:prSet>
      <dgm:spPr/>
    </dgm:pt>
    <dgm:pt modelId="{E17CF557-760F-4BCB-B889-10D13DB20A61}" type="pres">
      <dgm:prSet presAssocID="{668C6BAF-6AD8-4503-A077-91650BB139AC}" presName="hierChild5" presStyleCnt="0"/>
      <dgm:spPr/>
    </dgm:pt>
  </dgm:ptLst>
  <dgm:cxnLst>
    <dgm:cxn modelId="{8490B811-2DA9-45AA-8905-5F27FF8BA4EC}" srcId="{821B7ADC-6804-41FB-A647-D7E5C78D2B8F}" destId="{9CCBF177-0F82-4C9C-A300-9AB846881D40}" srcOrd="0" destOrd="0" parTransId="{1C0FA9CF-67E6-4278-8564-62EDC2E03E2B}" sibTransId="{6DC17A66-E481-41C1-9DD8-4C11625A41CF}"/>
    <dgm:cxn modelId="{E0EA701C-2ABB-4028-B175-57DB8A8546B4}" type="presOf" srcId="{A06BA7BA-45AC-40E1-A6F7-33F2ECE5AA90}" destId="{9F7B5C2F-37B0-4096-B7CC-26E2629BC2CA}" srcOrd="0" destOrd="0" presId="urn:microsoft.com/office/officeart/2005/8/layout/hierarchy1"/>
    <dgm:cxn modelId="{54871F1D-ADD2-4A89-B524-C39B1ABD0571}" type="presOf" srcId="{F751C453-1EC8-41DD-B1A4-6D7287D72A2D}" destId="{25E1A6CB-658E-4B46-A491-0DCE7F572891}" srcOrd="0" destOrd="0" presId="urn:microsoft.com/office/officeart/2005/8/layout/hierarchy1"/>
    <dgm:cxn modelId="{20F0F124-582A-4396-9461-CE1DE4048A13}" srcId="{D3E4E2A5-FD36-41F2-A86D-C69DA0B4D8CF}" destId="{A179E7AC-787A-441A-A5AE-45449DCE72F9}" srcOrd="0" destOrd="0" parTransId="{4A26C676-279B-431E-B81A-CF8FB222E21F}" sibTransId="{150A9A16-462F-4CC7-98BF-4428E6D2066F}"/>
    <dgm:cxn modelId="{13E14F2A-ABB6-4CF2-8867-B989A1B433B9}" srcId="{9DEE01A7-FC7F-49DB-A868-B08B664AEAF5}" destId="{06D967B6-ED82-439A-8B25-E6D27CA1E8E9}" srcOrd="1" destOrd="0" parTransId="{7C8F94B5-A212-415D-BD8B-B4075385E252}" sibTransId="{2E6B316F-3661-4C1C-9540-982C8CBBAB89}"/>
    <dgm:cxn modelId="{D58CA22B-87A5-4770-8BD7-DC1D897D69BD}" type="presOf" srcId="{1F9B1103-4A66-41D7-BF16-934C46C2C033}" destId="{7915C23F-7B57-4DB8-9E4F-1484213196E4}" srcOrd="0" destOrd="0" presId="urn:microsoft.com/office/officeart/2005/8/layout/hierarchy1"/>
    <dgm:cxn modelId="{AF6BAD3A-6A1E-40EC-B40C-8C14A892A776}" type="presOf" srcId="{38ACF836-F664-41AA-AB84-CF2F5A4184DF}" destId="{12B99F7B-98A3-4987-B43D-A186041D130D}" srcOrd="0" destOrd="0" presId="urn:microsoft.com/office/officeart/2005/8/layout/hierarchy1"/>
    <dgm:cxn modelId="{2424EC3C-3C18-424A-9407-A8B2265089BB}" type="presOf" srcId="{B7904C15-1BDF-4AA2-BCBC-DFA220DD69E7}" destId="{62E25D0F-6612-4976-AFFD-BEEB2403D313}" srcOrd="0" destOrd="0" presId="urn:microsoft.com/office/officeart/2005/8/layout/hierarchy1"/>
    <dgm:cxn modelId="{4964834A-CCAF-4A5B-AA0D-04CD565AD813}" type="presOf" srcId="{CE0F6C2A-A439-4DBA-88E6-56DAD0F94746}" destId="{FADE80CB-6532-49C9-9376-862C90467EB2}" srcOrd="0" destOrd="0" presId="urn:microsoft.com/office/officeart/2005/8/layout/hierarchy1"/>
    <dgm:cxn modelId="{72369F57-1489-44D4-B85F-AD626D9612A9}" srcId="{9CCBF177-0F82-4C9C-A300-9AB846881D40}" destId="{A06BA7BA-45AC-40E1-A6F7-33F2ECE5AA90}" srcOrd="0" destOrd="0" parTransId="{38ACF836-F664-41AA-AB84-CF2F5A4184DF}" sibTransId="{4C0BBF1A-D70A-4EEA-A230-CAF253307DEB}"/>
    <dgm:cxn modelId="{6A559258-5764-4297-9778-A80787188CAE}" type="presOf" srcId="{06D967B6-ED82-439A-8B25-E6D27CA1E8E9}" destId="{AA286CC4-22CF-4B16-A582-B61E25C88911}" srcOrd="0" destOrd="0" presId="urn:microsoft.com/office/officeart/2005/8/layout/hierarchy1"/>
    <dgm:cxn modelId="{2BE3146B-D488-42F8-9A03-40DD303E4737}" srcId="{E91F5819-4581-42EA-9F4B-8A5C2AF1B6FB}" destId="{821B7ADC-6804-41FB-A647-D7E5C78D2B8F}" srcOrd="0" destOrd="0" parTransId="{B7904C15-1BDF-4AA2-BCBC-DFA220DD69E7}" sibTransId="{74B00276-B7B7-4DC2-9591-7DB8F71B63D2}"/>
    <dgm:cxn modelId="{3C241E6D-5E49-49B0-BD55-D177370EC2F6}" type="presOf" srcId="{7C8F94B5-A212-415D-BD8B-B4075385E252}" destId="{7D2D247F-859B-4AFF-B133-8C1C085DDF17}" srcOrd="0" destOrd="0" presId="urn:microsoft.com/office/officeart/2005/8/layout/hierarchy1"/>
    <dgm:cxn modelId="{C6C6D97A-7470-4FFE-9EE2-7176C5385FBF}" type="presOf" srcId="{8FCC8384-198E-49A6-B040-3A1FF9FA56D1}" destId="{03C2691B-4AB3-4CE9-9E26-9EA0D4E0CCF0}" srcOrd="0" destOrd="0" presId="urn:microsoft.com/office/officeart/2005/8/layout/hierarchy1"/>
    <dgm:cxn modelId="{2D4DF189-78F1-4562-AF73-370C2C49E87B}" srcId="{A179E7AC-787A-441A-A5AE-45449DCE72F9}" destId="{E91F5819-4581-42EA-9F4B-8A5C2AF1B6FB}" srcOrd="0" destOrd="0" parTransId="{9B4519F0-633D-4390-9A6D-5A1161642583}" sibTransId="{3299D742-89A3-42E2-A34D-34182EBA8FE5}"/>
    <dgm:cxn modelId="{90F8FB8D-8232-4B33-BE35-35F75E3226A5}" srcId="{06D967B6-ED82-439A-8B25-E6D27CA1E8E9}" destId="{668C6BAF-6AD8-4503-A077-91650BB139AC}" srcOrd="0" destOrd="0" parTransId="{CE0F6C2A-A439-4DBA-88E6-56DAD0F94746}" sibTransId="{D9A89BB6-44AA-4F69-8F32-E1617BA7DE61}"/>
    <dgm:cxn modelId="{C3878F98-6866-4DEE-B3DB-5D43E7214254}" type="presOf" srcId="{191E876C-7AF4-4DB9-BE0A-78C8C72393C3}" destId="{340AC03B-985E-40C1-AF63-7FC2F4CBBC6F}" srcOrd="0" destOrd="0" presId="urn:microsoft.com/office/officeart/2005/8/layout/hierarchy1"/>
    <dgm:cxn modelId="{63F13B9B-4E30-427F-8888-74C53C372625}" type="presOf" srcId="{D3E4E2A5-FD36-41F2-A86D-C69DA0B4D8CF}" destId="{FC743EE7-D624-4301-8403-1FE28FA1A41A}" srcOrd="0" destOrd="0" presId="urn:microsoft.com/office/officeart/2005/8/layout/hierarchy1"/>
    <dgm:cxn modelId="{41A4919D-9536-4B87-B381-BD586E320EA4}" type="presOf" srcId="{E91F5819-4581-42EA-9F4B-8A5C2AF1B6FB}" destId="{21E42E27-D064-4802-887F-A56E94D28525}" srcOrd="0" destOrd="0" presId="urn:microsoft.com/office/officeart/2005/8/layout/hierarchy1"/>
    <dgm:cxn modelId="{518220A2-C90E-47B1-97A0-67E189AD1114}" srcId="{9DEE01A7-FC7F-49DB-A868-B08B664AEAF5}" destId="{191E876C-7AF4-4DB9-BE0A-78C8C72393C3}" srcOrd="0" destOrd="0" parTransId="{8FCC8384-198E-49A6-B040-3A1FF9FA56D1}" sibTransId="{32731AA2-5BE9-458F-9158-279D3BD5FE9E}"/>
    <dgm:cxn modelId="{6DE93AA2-686E-4711-B408-B0F154A7A550}" srcId="{821B7ADC-6804-41FB-A647-D7E5C78D2B8F}" destId="{9DEE01A7-FC7F-49DB-A868-B08B664AEAF5}" srcOrd="1" destOrd="0" parTransId="{1F9B1103-4A66-41D7-BF16-934C46C2C033}" sibTransId="{F033EBC8-C381-49E1-AAB1-193EB18A0A1F}"/>
    <dgm:cxn modelId="{6306C4BB-03BB-45AE-98D2-767A2C0DCCD8}" type="presOf" srcId="{821B7ADC-6804-41FB-A647-D7E5C78D2B8F}" destId="{0EF66108-5045-4843-A7EC-3AC35C29C7D2}" srcOrd="0" destOrd="0" presId="urn:microsoft.com/office/officeart/2005/8/layout/hierarchy1"/>
    <dgm:cxn modelId="{9A646FBD-F5EA-4CCB-B6B8-E37A43979579}" type="presOf" srcId="{9B4519F0-633D-4390-9A6D-5A1161642583}" destId="{DE3474B9-83E9-4F94-80C5-9AA1828BEBC3}" srcOrd="0" destOrd="0" presId="urn:microsoft.com/office/officeart/2005/8/layout/hierarchy1"/>
    <dgm:cxn modelId="{535C94C2-389D-41E6-A3CB-14C9E39EC961}" type="presOf" srcId="{668C6BAF-6AD8-4503-A077-91650BB139AC}" destId="{423A5686-7FEE-409C-8337-2EE04D938058}" srcOrd="0" destOrd="0" presId="urn:microsoft.com/office/officeart/2005/8/layout/hierarchy1"/>
    <dgm:cxn modelId="{FB10B8CC-09B3-4EA0-9383-3F8556F992CD}" type="presOf" srcId="{1C0FA9CF-67E6-4278-8564-62EDC2E03E2B}" destId="{E27C166F-ACCD-4385-BB65-65A4F4AB065B}" srcOrd="0" destOrd="0" presId="urn:microsoft.com/office/officeart/2005/8/layout/hierarchy1"/>
    <dgm:cxn modelId="{670A92D2-EE75-4187-897E-381490679D8B}" srcId="{191E876C-7AF4-4DB9-BE0A-78C8C72393C3}" destId="{F751C453-1EC8-41DD-B1A4-6D7287D72A2D}" srcOrd="0" destOrd="0" parTransId="{7840A5B1-93FE-4266-8DE6-EE71A665E041}" sibTransId="{D7F15B39-6945-45A6-8F3D-EC8C73A895C7}"/>
    <dgm:cxn modelId="{4A2839D7-2116-4453-AEC3-3350D5DA86C9}" type="presOf" srcId="{9DEE01A7-FC7F-49DB-A868-B08B664AEAF5}" destId="{F1FAE4BD-4B5A-4F79-9D19-9254ECF67A97}" srcOrd="0" destOrd="0" presId="urn:microsoft.com/office/officeart/2005/8/layout/hierarchy1"/>
    <dgm:cxn modelId="{AF024EE4-92F2-4F2D-A836-7A73258B38CB}" type="presOf" srcId="{7840A5B1-93FE-4266-8DE6-EE71A665E041}" destId="{5DC15CA8-DD1E-4B3E-B676-7C640102AE7B}" srcOrd="0" destOrd="0" presId="urn:microsoft.com/office/officeart/2005/8/layout/hierarchy1"/>
    <dgm:cxn modelId="{E5785AF2-7632-44C2-83D9-078A7DE0B400}" type="presOf" srcId="{A179E7AC-787A-441A-A5AE-45449DCE72F9}" destId="{B878E465-6917-4E42-84A8-B52CB54D9FC6}" srcOrd="0" destOrd="0" presId="urn:microsoft.com/office/officeart/2005/8/layout/hierarchy1"/>
    <dgm:cxn modelId="{157858FC-212E-4F51-9576-C6ABAC987946}" type="presOf" srcId="{9CCBF177-0F82-4C9C-A300-9AB846881D40}" destId="{6F35AA3D-6D50-4BA0-BF1A-2A6CD637825A}" srcOrd="0" destOrd="0" presId="urn:microsoft.com/office/officeart/2005/8/layout/hierarchy1"/>
    <dgm:cxn modelId="{A8B5CBF2-8A16-4BA5-A49B-3ACE2A0D70F8}" type="presParOf" srcId="{FC743EE7-D624-4301-8403-1FE28FA1A41A}" destId="{D3B99BA3-67A7-4C86-9812-A426E8405DB2}" srcOrd="0" destOrd="0" presId="urn:microsoft.com/office/officeart/2005/8/layout/hierarchy1"/>
    <dgm:cxn modelId="{9803DB43-402D-4C20-8478-FAAD9FC0DA44}" type="presParOf" srcId="{D3B99BA3-67A7-4C86-9812-A426E8405DB2}" destId="{1A896F2B-F784-4E5C-8DF7-10F74BAA823A}" srcOrd="0" destOrd="0" presId="urn:microsoft.com/office/officeart/2005/8/layout/hierarchy1"/>
    <dgm:cxn modelId="{E705DA0A-AA58-4DF7-BE8B-CA7CE1F28CD1}" type="presParOf" srcId="{1A896F2B-F784-4E5C-8DF7-10F74BAA823A}" destId="{8211D7E6-F283-484C-B95E-4BE31B3A2D36}" srcOrd="0" destOrd="0" presId="urn:microsoft.com/office/officeart/2005/8/layout/hierarchy1"/>
    <dgm:cxn modelId="{F9D1D947-949D-42B5-8D53-B3D73A7A7B7D}" type="presParOf" srcId="{1A896F2B-F784-4E5C-8DF7-10F74BAA823A}" destId="{B878E465-6917-4E42-84A8-B52CB54D9FC6}" srcOrd="1" destOrd="0" presId="urn:microsoft.com/office/officeart/2005/8/layout/hierarchy1"/>
    <dgm:cxn modelId="{E97D4D24-1E4B-4DBA-941E-777A5F2D8946}" type="presParOf" srcId="{D3B99BA3-67A7-4C86-9812-A426E8405DB2}" destId="{4A9500B2-2298-4956-9DB7-80FEE04DEF79}" srcOrd="1" destOrd="0" presId="urn:microsoft.com/office/officeart/2005/8/layout/hierarchy1"/>
    <dgm:cxn modelId="{2F2786E5-245D-492A-AD0A-43A0085618CD}" type="presParOf" srcId="{4A9500B2-2298-4956-9DB7-80FEE04DEF79}" destId="{DE3474B9-83E9-4F94-80C5-9AA1828BEBC3}" srcOrd="0" destOrd="0" presId="urn:microsoft.com/office/officeart/2005/8/layout/hierarchy1"/>
    <dgm:cxn modelId="{11441418-B775-49DF-B91C-1103C5D83447}" type="presParOf" srcId="{4A9500B2-2298-4956-9DB7-80FEE04DEF79}" destId="{4E0EA5EA-49A4-4C2D-9805-2BD2301DA836}" srcOrd="1" destOrd="0" presId="urn:microsoft.com/office/officeart/2005/8/layout/hierarchy1"/>
    <dgm:cxn modelId="{BC8B2A77-681C-4644-9310-CD3BC399511A}" type="presParOf" srcId="{4E0EA5EA-49A4-4C2D-9805-2BD2301DA836}" destId="{B46A1C82-F606-461D-9120-B16E350D486C}" srcOrd="0" destOrd="0" presId="urn:microsoft.com/office/officeart/2005/8/layout/hierarchy1"/>
    <dgm:cxn modelId="{5F116612-75FA-4CE6-9688-4A146C2EF166}" type="presParOf" srcId="{B46A1C82-F606-461D-9120-B16E350D486C}" destId="{830C0674-D244-4817-8715-D2E83310CB39}" srcOrd="0" destOrd="0" presId="urn:microsoft.com/office/officeart/2005/8/layout/hierarchy1"/>
    <dgm:cxn modelId="{45CA929A-70B1-48D5-B1B9-0A80E5559095}" type="presParOf" srcId="{B46A1C82-F606-461D-9120-B16E350D486C}" destId="{21E42E27-D064-4802-887F-A56E94D28525}" srcOrd="1" destOrd="0" presId="urn:microsoft.com/office/officeart/2005/8/layout/hierarchy1"/>
    <dgm:cxn modelId="{8AC07F17-C573-4241-A839-E2CC81427FD1}" type="presParOf" srcId="{4E0EA5EA-49A4-4C2D-9805-2BD2301DA836}" destId="{EB7269CE-5C47-477D-A94D-D5E31636852B}" srcOrd="1" destOrd="0" presId="urn:microsoft.com/office/officeart/2005/8/layout/hierarchy1"/>
    <dgm:cxn modelId="{286DF26F-D9D9-4CBD-AE86-6B3939E5BBCC}" type="presParOf" srcId="{EB7269CE-5C47-477D-A94D-D5E31636852B}" destId="{62E25D0F-6612-4976-AFFD-BEEB2403D313}" srcOrd="0" destOrd="0" presId="urn:microsoft.com/office/officeart/2005/8/layout/hierarchy1"/>
    <dgm:cxn modelId="{1AF35CA6-4F81-4E74-8145-75534885FC8C}" type="presParOf" srcId="{EB7269CE-5C47-477D-A94D-D5E31636852B}" destId="{ABA54D0E-4449-4C7F-A16B-CF7187FFAEEA}" srcOrd="1" destOrd="0" presId="urn:microsoft.com/office/officeart/2005/8/layout/hierarchy1"/>
    <dgm:cxn modelId="{DB61B2B3-DEDC-476A-91A0-485B9CA2E58A}" type="presParOf" srcId="{ABA54D0E-4449-4C7F-A16B-CF7187FFAEEA}" destId="{F304F35C-C7A7-435C-8E08-6C595F08885B}" srcOrd="0" destOrd="0" presId="urn:microsoft.com/office/officeart/2005/8/layout/hierarchy1"/>
    <dgm:cxn modelId="{5A3700D0-CE66-43DB-B7FC-1B1DF0794706}" type="presParOf" srcId="{F304F35C-C7A7-435C-8E08-6C595F08885B}" destId="{8B2C8A58-1A5F-4CB0-BF6D-8BA48D9A7706}" srcOrd="0" destOrd="0" presId="urn:microsoft.com/office/officeart/2005/8/layout/hierarchy1"/>
    <dgm:cxn modelId="{310208BE-F807-428B-8E59-86F2026762F6}" type="presParOf" srcId="{F304F35C-C7A7-435C-8E08-6C595F08885B}" destId="{0EF66108-5045-4843-A7EC-3AC35C29C7D2}" srcOrd="1" destOrd="0" presId="urn:microsoft.com/office/officeart/2005/8/layout/hierarchy1"/>
    <dgm:cxn modelId="{A9D6EE58-9913-46D4-9F1E-D1361E54E071}" type="presParOf" srcId="{ABA54D0E-4449-4C7F-A16B-CF7187FFAEEA}" destId="{4613698F-1670-40A4-B53A-9669F248BBE0}" srcOrd="1" destOrd="0" presId="urn:microsoft.com/office/officeart/2005/8/layout/hierarchy1"/>
    <dgm:cxn modelId="{1F3F8CE9-E364-4773-8B40-BB9EF3DD7D0A}" type="presParOf" srcId="{4613698F-1670-40A4-B53A-9669F248BBE0}" destId="{E27C166F-ACCD-4385-BB65-65A4F4AB065B}" srcOrd="0" destOrd="0" presId="urn:microsoft.com/office/officeart/2005/8/layout/hierarchy1"/>
    <dgm:cxn modelId="{4CF81F75-2780-4794-B0D4-6FE79E9AC8EF}" type="presParOf" srcId="{4613698F-1670-40A4-B53A-9669F248BBE0}" destId="{2C6710E7-B093-4AB3-8B97-D0B246850BE1}" srcOrd="1" destOrd="0" presId="urn:microsoft.com/office/officeart/2005/8/layout/hierarchy1"/>
    <dgm:cxn modelId="{E4809AFD-86D5-4213-AE66-22652F76D5AA}" type="presParOf" srcId="{2C6710E7-B093-4AB3-8B97-D0B246850BE1}" destId="{55709924-E1B5-4249-AADC-C4760AD211EF}" srcOrd="0" destOrd="0" presId="urn:microsoft.com/office/officeart/2005/8/layout/hierarchy1"/>
    <dgm:cxn modelId="{6DC91045-BA47-4FA2-A3F8-3A19D83A9CB4}" type="presParOf" srcId="{55709924-E1B5-4249-AADC-C4760AD211EF}" destId="{9EEFEEF0-B74C-4E82-B505-363D56576C47}" srcOrd="0" destOrd="0" presId="urn:microsoft.com/office/officeart/2005/8/layout/hierarchy1"/>
    <dgm:cxn modelId="{7BA49583-E7D3-4765-9994-1FCA6DC69E06}" type="presParOf" srcId="{55709924-E1B5-4249-AADC-C4760AD211EF}" destId="{6F35AA3D-6D50-4BA0-BF1A-2A6CD637825A}" srcOrd="1" destOrd="0" presId="urn:microsoft.com/office/officeart/2005/8/layout/hierarchy1"/>
    <dgm:cxn modelId="{680D74AD-CA99-4CF1-8F94-3FB511148ED1}" type="presParOf" srcId="{2C6710E7-B093-4AB3-8B97-D0B246850BE1}" destId="{825060D9-796D-41AD-8C17-4235D1A82831}" srcOrd="1" destOrd="0" presId="urn:microsoft.com/office/officeart/2005/8/layout/hierarchy1"/>
    <dgm:cxn modelId="{7D4A4777-E8E4-4A6A-924A-ED6754D2E756}" type="presParOf" srcId="{825060D9-796D-41AD-8C17-4235D1A82831}" destId="{12B99F7B-98A3-4987-B43D-A186041D130D}" srcOrd="0" destOrd="0" presId="urn:microsoft.com/office/officeart/2005/8/layout/hierarchy1"/>
    <dgm:cxn modelId="{87D9A0F7-DA42-418B-80A7-8E2A52E5B54F}" type="presParOf" srcId="{825060D9-796D-41AD-8C17-4235D1A82831}" destId="{4B539DD7-0C78-4846-8326-512ABAF9BF44}" srcOrd="1" destOrd="0" presId="urn:microsoft.com/office/officeart/2005/8/layout/hierarchy1"/>
    <dgm:cxn modelId="{C5B6DAE7-807C-4B29-8CBF-25EE2634FE87}" type="presParOf" srcId="{4B539DD7-0C78-4846-8326-512ABAF9BF44}" destId="{10B83F14-A0BE-43B4-A4E6-6D494CFBC926}" srcOrd="0" destOrd="0" presId="urn:microsoft.com/office/officeart/2005/8/layout/hierarchy1"/>
    <dgm:cxn modelId="{F49FAB11-6EF6-47BE-9837-0086DEA978B6}" type="presParOf" srcId="{10B83F14-A0BE-43B4-A4E6-6D494CFBC926}" destId="{B26317AB-549B-47AA-AE24-5842D813CDED}" srcOrd="0" destOrd="0" presId="urn:microsoft.com/office/officeart/2005/8/layout/hierarchy1"/>
    <dgm:cxn modelId="{F6BE6356-7999-459A-B4B9-80F92056784B}" type="presParOf" srcId="{10B83F14-A0BE-43B4-A4E6-6D494CFBC926}" destId="{9F7B5C2F-37B0-4096-B7CC-26E2629BC2CA}" srcOrd="1" destOrd="0" presId="urn:microsoft.com/office/officeart/2005/8/layout/hierarchy1"/>
    <dgm:cxn modelId="{10DDE892-87DE-4AA9-9BCC-15C7B574DECB}" type="presParOf" srcId="{4B539DD7-0C78-4846-8326-512ABAF9BF44}" destId="{DEB24122-8213-4E14-BF51-99FC7EF4252F}" srcOrd="1" destOrd="0" presId="urn:microsoft.com/office/officeart/2005/8/layout/hierarchy1"/>
    <dgm:cxn modelId="{BA9DCB1E-D631-4AFC-A0B5-3559E8C88B63}" type="presParOf" srcId="{4613698F-1670-40A4-B53A-9669F248BBE0}" destId="{7915C23F-7B57-4DB8-9E4F-1484213196E4}" srcOrd="2" destOrd="0" presId="urn:microsoft.com/office/officeart/2005/8/layout/hierarchy1"/>
    <dgm:cxn modelId="{69A32FBE-BD24-46B6-A021-A4523E5ACCA0}" type="presParOf" srcId="{4613698F-1670-40A4-B53A-9669F248BBE0}" destId="{C81A3A30-7762-45CF-AED2-4EBCC665727C}" srcOrd="3" destOrd="0" presId="urn:microsoft.com/office/officeart/2005/8/layout/hierarchy1"/>
    <dgm:cxn modelId="{D0EF49F1-2133-4958-8D60-CC630B5FD32E}" type="presParOf" srcId="{C81A3A30-7762-45CF-AED2-4EBCC665727C}" destId="{A427C14F-9E1B-467C-9235-E68860D5D541}" srcOrd="0" destOrd="0" presId="urn:microsoft.com/office/officeart/2005/8/layout/hierarchy1"/>
    <dgm:cxn modelId="{AFAE00BD-7B01-4B1F-A34F-FEE437C4C668}" type="presParOf" srcId="{A427C14F-9E1B-467C-9235-E68860D5D541}" destId="{079D08C6-7598-4718-BB4D-BEA73824491E}" srcOrd="0" destOrd="0" presId="urn:microsoft.com/office/officeart/2005/8/layout/hierarchy1"/>
    <dgm:cxn modelId="{3C3B7757-9865-4BDC-A795-F7C983E8C8B8}" type="presParOf" srcId="{A427C14F-9E1B-467C-9235-E68860D5D541}" destId="{F1FAE4BD-4B5A-4F79-9D19-9254ECF67A97}" srcOrd="1" destOrd="0" presId="urn:microsoft.com/office/officeart/2005/8/layout/hierarchy1"/>
    <dgm:cxn modelId="{02936DAC-5795-4B76-BBD1-3F5E4D13475E}" type="presParOf" srcId="{C81A3A30-7762-45CF-AED2-4EBCC665727C}" destId="{A97ECD5B-E2C9-4734-B7A4-90432C548097}" srcOrd="1" destOrd="0" presId="urn:microsoft.com/office/officeart/2005/8/layout/hierarchy1"/>
    <dgm:cxn modelId="{C61B376E-0858-4464-A922-E1EA58465E3D}" type="presParOf" srcId="{A97ECD5B-E2C9-4734-B7A4-90432C548097}" destId="{03C2691B-4AB3-4CE9-9E26-9EA0D4E0CCF0}" srcOrd="0" destOrd="0" presId="urn:microsoft.com/office/officeart/2005/8/layout/hierarchy1"/>
    <dgm:cxn modelId="{EA6BDCDE-C814-4B73-9F4C-751CFA096471}" type="presParOf" srcId="{A97ECD5B-E2C9-4734-B7A4-90432C548097}" destId="{F7E3CF97-F414-45CA-92E0-464936BFB7CB}" srcOrd="1" destOrd="0" presId="urn:microsoft.com/office/officeart/2005/8/layout/hierarchy1"/>
    <dgm:cxn modelId="{793C291F-C6AD-4F0F-8A58-1E39AD679470}" type="presParOf" srcId="{F7E3CF97-F414-45CA-92E0-464936BFB7CB}" destId="{E1AAEC51-54F4-4E77-9CF7-19032DB0765A}" srcOrd="0" destOrd="0" presId="urn:microsoft.com/office/officeart/2005/8/layout/hierarchy1"/>
    <dgm:cxn modelId="{B3522F44-4FBD-413B-BA1B-8745F080FEC9}" type="presParOf" srcId="{E1AAEC51-54F4-4E77-9CF7-19032DB0765A}" destId="{B05198FE-C8DA-4EF9-A603-EEE7BF6B691E}" srcOrd="0" destOrd="0" presId="urn:microsoft.com/office/officeart/2005/8/layout/hierarchy1"/>
    <dgm:cxn modelId="{16D539BA-5E04-47B2-B490-E0E0B291DFD4}" type="presParOf" srcId="{E1AAEC51-54F4-4E77-9CF7-19032DB0765A}" destId="{340AC03B-985E-40C1-AF63-7FC2F4CBBC6F}" srcOrd="1" destOrd="0" presId="urn:microsoft.com/office/officeart/2005/8/layout/hierarchy1"/>
    <dgm:cxn modelId="{445ECEA4-DE0D-4672-895F-ABCB61DC4E1D}" type="presParOf" srcId="{F7E3CF97-F414-45CA-92E0-464936BFB7CB}" destId="{2323CD60-5659-4E67-B8D7-FCE5708C1313}" srcOrd="1" destOrd="0" presId="urn:microsoft.com/office/officeart/2005/8/layout/hierarchy1"/>
    <dgm:cxn modelId="{2B5F0ADA-A5A1-4FFC-ABE7-CEDB499D28A1}" type="presParOf" srcId="{2323CD60-5659-4E67-B8D7-FCE5708C1313}" destId="{5DC15CA8-DD1E-4B3E-B676-7C640102AE7B}" srcOrd="0" destOrd="0" presId="urn:microsoft.com/office/officeart/2005/8/layout/hierarchy1"/>
    <dgm:cxn modelId="{ED3AC66C-2202-4A38-8750-002762839082}" type="presParOf" srcId="{2323CD60-5659-4E67-B8D7-FCE5708C1313}" destId="{60D2DA99-122B-4511-8406-A4FEEBCA10F2}" srcOrd="1" destOrd="0" presId="urn:microsoft.com/office/officeart/2005/8/layout/hierarchy1"/>
    <dgm:cxn modelId="{74E12AE1-78BF-44BC-8225-64914DCD86F1}" type="presParOf" srcId="{60D2DA99-122B-4511-8406-A4FEEBCA10F2}" destId="{7A30B8AB-EB31-431B-8878-5B20C41584C5}" srcOrd="0" destOrd="0" presId="urn:microsoft.com/office/officeart/2005/8/layout/hierarchy1"/>
    <dgm:cxn modelId="{FBA06DCA-4A35-4A73-BCEA-060D092472A4}" type="presParOf" srcId="{7A30B8AB-EB31-431B-8878-5B20C41584C5}" destId="{62D98AB6-1743-4E5C-9B12-3A37C5AAA6E3}" srcOrd="0" destOrd="0" presId="urn:microsoft.com/office/officeart/2005/8/layout/hierarchy1"/>
    <dgm:cxn modelId="{C4457291-3015-4EBE-A0E9-CF4805CF28BA}" type="presParOf" srcId="{7A30B8AB-EB31-431B-8878-5B20C41584C5}" destId="{25E1A6CB-658E-4B46-A491-0DCE7F572891}" srcOrd="1" destOrd="0" presId="urn:microsoft.com/office/officeart/2005/8/layout/hierarchy1"/>
    <dgm:cxn modelId="{B0B5C6CF-C30C-4545-A702-70F04ACED22C}" type="presParOf" srcId="{60D2DA99-122B-4511-8406-A4FEEBCA10F2}" destId="{DE820B8A-5B4E-4278-AEAD-BD2191AAE32D}" srcOrd="1" destOrd="0" presId="urn:microsoft.com/office/officeart/2005/8/layout/hierarchy1"/>
    <dgm:cxn modelId="{A4B9ABBE-A675-44A8-B079-65D40851A8A2}" type="presParOf" srcId="{A97ECD5B-E2C9-4734-B7A4-90432C548097}" destId="{7D2D247F-859B-4AFF-B133-8C1C085DDF17}" srcOrd="2" destOrd="0" presId="urn:microsoft.com/office/officeart/2005/8/layout/hierarchy1"/>
    <dgm:cxn modelId="{A1DA7569-2C26-4DDF-99EE-2FBCC2192C5C}" type="presParOf" srcId="{A97ECD5B-E2C9-4734-B7A4-90432C548097}" destId="{3B47A536-08BA-40CF-8419-87BA2F9E8050}" srcOrd="3" destOrd="0" presId="urn:microsoft.com/office/officeart/2005/8/layout/hierarchy1"/>
    <dgm:cxn modelId="{A990FF85-CE9B-48AD-9F5E-8AF4A1B5C4EA}" type="presParOf" srcId="{3B47A536-08BA-40CF-8419-87BA2F9E8050}" destId="{9F9862AE-0C81-4A05-A6DE-674DD71AB711}" srcOrd="0" destOrd="0" presId="urn:microsoft.com/office/officeart/2005/8/layout/hierarchy1"/>
    <dgm:cxn modelId="{00D279D7-B023-446C-99F1-95A754771305}" type="presParOf" srcId="{9F9862AE-0C81-4A05-A6DE-674DD71AB711}" destId="{A4A14525-D914-4E55-B9C8-D14E66C911BA}" srcOrd="0" destOrd="0" presId="urn:microsoft.com/office/officeart/2005/8/layout/hierarchy1"/>
    <dgm:cxn modelId="{FC44C94A-8103-4E08-B89C-5575C2A940F4}" type="presParOf" srcId="{9F9862AE-0C81-4A05-A6DE-674DD71AB711}" destId="{AA286CC4-22CF-4B16-A582-B61E25C88911}" srcOrd="1" destOrd="0" presId="urn:microsoft.com/office/officeart/2005/8/layout/hierarchy1"/>
    <dgm:cxn modelId="{571E2B82-5AF3-4FF0-A418-2DE28E2A7907}" type="presParOf" srcId="{3B47A536-08BA-40CF-8419-87BA2F9E8050}" destId="{27860FCF-36DE-4855-81D1-356BA37DC772}" srcOrd="1" destOrd="0" presId="urn:microsoft.com/office/officeart/2005/8/layout/hierarchy1"/>
    <dgm:cxn modelId="{8DEF337B-7036-48E5-87FF-33839DBB0F53}" type="presParOf" srcId="{27860FCF-36DE-4855-81D1-356BA37DC772}" destId="{FADE80CB-6532-49C9-9376-862C90467EB2}" srcOrd="0" destOrd="0" presId="urn:microsoft.com/office/officeart/2005/8/layout/hierarchy1"/>
    <dgm:cxn modelId="{B5EF30CB-A414-4011-9469-E597A0DF6C88}" type="presParOf" srcId="{27860FCF-36DE-4855-81D1-356BA37DC772}" destId="{D013F847-9646-41B5-BAE6-38E0E2DD32C9}" srcOrd="1" destOrd="0" presId="urn:microsoft.com/office/officeart/2005/8/layout/hierarchy1"/>
    <dgm:cxn modelId="{07777618-B987-4CA2-85B3-9EC275FF056F}" type="presParOf" srcId="{D013F847-9646-41B5-BAE6-38E0E2DD32C9}" destId="{178555A6-0188-43AD-90A0-848425C394E2}" srcOrd="0" destOrd="0" presId="urn:microsoft.com/office/officeart/2005/8/layout/hierarchy1"/>
    <dgm:cxn modelId="{BE0F9462-CC9E-4B04-BA8B-1FE28902C769}" type="presParOf" srcId="{178555A6-0188-43AD-90A0-848425C394E2}" destId="{578ACDC2-D375-49C6-A108-29953F3974EB}" srcOrd="0" destOrd="0" presId="urn:microsoft.com/office/officeart/2005/8/layout/hierarchy1"/>
    <dgm:cxn modelId="{F1E1B0DD-EC4B-451F-AE8F-CA265FEEAED3}" type="presParOf" srcId="{178555A6-0188-43AD-90A0-848425C394E2}" destId="{423A5686-7FEE-409C-8337-2EE04D938058}" srcOrd="1" destOrd="0" presId="urn:microsoft.com/office/officeart/2005/8/layout/hierarchy1"/>
    <dgm:cxn modelId="{2E433013-C60C-45B7-B16A-92EDB2EF6FCD}" type="presParOf" srcId="{D013F847-9646-41B5-BAE6-38E0E2DD32C9}" destId="{E17CF557-760F-4BCB-B889-10D13DB20A6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558FCD-CF49-CF45-9243-A885FDD6320D}" type="doc">
      <dgm:prSet loTypeId="urn:microsoft.com/office/officeart/2005/8/layout/hierarchy2#1" loCatId="" qsTypeId="urn:microsoft.com/office/officeart/2005/8/quickstyle/simple5#1" qsCatId="simple" csTypeId="urn:microsoft.com/office/officeart/2005/8/colors/accent2_5#1" csCatId="mainScheme" phldr="1"/>
      <dgm:spPr/>
      <dgm:t>
        <a:bodyPr/>
        <a:lstStyle/>
        <a:p>
          <a:endParaRPr lang="en-US"/>
        </a:p>
      </dgm:t>
    </dgm:pt>
    <dgm:pt modelId="{B743121C-2B36-F44E-AD41-787ADE218A80}">
      <dgm:prSet phldrT="[Text]" custT="1"/>
      <dgm:spPr/>
      <dgm:t>
        <a:bodyPr/>
        <a:lstStyle/>
        <a:p>
          <a:r>
            <a:rPr lang="en-US" sz="2000" b="1" dirty="0"/>
            <a:t>KHỐI PHỒNG</a:t>
          </a:r>
        </a:p>
      </dgm:t>
    </dgm:pt>
    <dgm:pt modelId="{527D30B1-A95A-CD4D-956E-EF5C58D8D749}" type="parTrans" cxnId="{B7E21593-F980-DE4F-965F-A2CE520F7E2C}">
      <dgm:prSet/>
      <dgm:spPr/>
      <dgm:t>
        <a:bodyPr/>
        <a:lstStyle/>
        <a:p>
          <a:endParaRPr lang="en-US" sz="2000"/>
        </a:p>
      </dgm:t>
    </dgm:pt>
    <dgm:pt modelId="{150EC2B4-5A7D-0946-81D2-2496B52DD527}" type="sibTrans" cxnId="{B7E21593-F980-DE4F-965F-A2CE520F7E2C}">
      <dgm:prSet/>
      <dgm:spPr/>
      <dgm:t>
        <a:bodyPr/>
        <a:lstStyle/>
        <a:p>
          <a:endParaRPr lang="en-US" sz="2000"/>
        </a:p>
      </dgm:t>
    </dgm:pt>
    <dgm:pt modelId="{2B89E188-05B1-B541-B6BA-AF0A9F601B21}">
      <dgm:prSet phldrT="[Text]" custT="1"/>
      <dgm:spPr/>
      <dgm:t>
        <a:bodyPr/>
        <a:lstStyle/>
        <a:p>
          <a:r>
            <a:rPr lang="en-US" sz="2000" b="1" dirty="0"/>
            <a:t>TRÊN NẾP BẸN</a:t>
          </a:r>
        </a:p>
      </dgm:t>
    </dgm:pt>
    <dgm:pt modelId="{7A1C119F-1585-BF4A-8139-CEBD2FBBAFAB}" type="parTrans" cxnId="{DAE988A2-68C5-B143-A5DA-1BBA567C6449}">
      <dgm:prSet custT="1"/>
      <dgm:spPr/>
      <dgm:t>
        <a:bodyPr/>
        <a:lstStyle/>
        <a:p>
          <a:endParaRPr lang="en-US" sz="2000"/>
        </a:p>
      </dgm:t>
    </dgm:pt>
    <dgm:pt modelId="{1C3B27D1-99C6-DC41-8306-E78DD69C1774}" type="sibTrans" cxnId="{DAE988A2-68C5-B143-A5DA-1BBA567C6449}">
      <dgm:prSet/>
      <dgm:spPr/>
      <dgm:t>
        <a:bodyPr/>
        <a:lstStyle/>
        <a:p>
          <a:endParaRPr lang="en-US" sz="2000"/>
        </a:p>
      </dgm:t>
    </dgm:pt>
    <dgm:pt modelId="{84FFA930-5601-C94C-A773-D3B88FFA20AB}">
      <dgm:prSet phldrT="[Text]" custT="1"/>
      <dgm:spPr/>
      <dgm:t>
        <a:bodyPr/>
        <a:lstStyle/>
        <a:p>
          <a:r>
            <a:rPr lang="en-US" sz="2000" b="1" dirty="0"/>
            <a:t>TVB TRỰC TIẾP</a:t>
          </a:r>
        </a:p>
      </dgm:t>
    </dgm:pt>
    <dgm:pt modelId="{EBCE57E1-5F46-7949-9888-496E2939B24A}" type="parTrans" cxnId="{5420A428-7367-C747-BB12-2E85B69894A3}">
      <dgm:prSet custT="1"/>
      <dgm:spPr/>
      <dgm:t>
        <a:bodyPr/>
        <a:lstStyle/>
        <a:p>
          <a:endParaRPr lang="en-US" sz="2000"/>
        </a:p>
      </dgm:t>
    </dgm:pt>
    <dgm:pt modelId="{4A23544D-C4C9-D945-BD5F-CEC4D9F795C9}" type="sibTrans" cxnId="{5420A428-7367-C747-BB12-2E85B69894A3}">
      <dgm:prSet/>
      <dgm:spPr/>
      <dgm:t>
        <a:bodyPr/>
        <a:lstStyle/>
        <a:p>
          <a:endParaRPr lang="en-US" sz="2000"/>
        </a:p>
      </dgm:t>
    </dgm:pt>
    <dgm:pt modelId="{629893D2-94D1-994B-A480-16B70096ADCE}">
      <dgm:prSet phldrT="[Text]" custT="1"/>
      <dgm:spPr/>
      <dgm:t>
        <a:bodyPr/>
        <a:lstStyle/>
        <a:p>
          <a:r>
            <a:rPr lang="en-US" sz="2000" b="1" dirty="0"/>
            <a:t>TVB GIÁN TIẾP</a:t>
          </a:r>
        </a:p>
      </dgm:t>
    </dgm:pt>
    <dgm:pt modelId="{A1B41663-42B7-8048-9701-E10C62B8B7FF}" type="parTrans" cxnId="{9585CFE1-8700-C241-B13E-FE5F312891BE}">
      <dgm:prSet custT="1"/>
      <dgm:spPr/>
      <dgm:t>
        <a:bodyPr/>
        <a:lstStyle/>
        <a:p>
          <a:endParaRPr lang="en-US" sz="2000"/>
        </a:p>
      </dgm:t>
    </dgm:pt>
    <dgm:pt modelId="{452825AC-1AE8-C744-8569-81B527EF27FF}" type="sibTrans" cxnId="{9585CFE1-8700-C241-B13E-FE5F312891BE}">
      <dgm:prSet/>
      <dgm:spPr/>
      <dgm:t>
        <a:bodyPr/>
        <a:lstStyle/>
        <a:p>
          <a:endParaRPr lang="en-US" sz="2000"/>
        </a:p>
      </dgm:t>
    </dgm:pt>
    <dgm:pt modelId="{0121B31A-151D-1E4E-9BAF-932971E07696}">
      <dgm:prSet phldrT="[Text]" custT="1"/>
      <dgm:spPr/>
      <dgm:t>
        <a:bodyPr/>
        <a:lstStyle/>
        <a:p>
          <a:r>
            <a:rPr lang="en-US" sz="2000" b="1" dirty="0"/>
            <a:t>DƯỚI NẾP BẸN</a:t>
          </a:r>
        </a:p>
      </dgm:t>
    </dgm:pt>
    <dgm:pt modelId="{FE20FF03-D250-4541-ADD7-5CAC9264B56B}" type="parTrans" cxnId="{253F7F4C-AB91-1D46-9E39-87FC49FAB242}">
      <dgm:prSet custT="1"/>
      <dgm:spPr/>
      <dgm:t>
        <a:bodyPr/>
        <a:lstStyle/>
        <a:p>
          <a:endParaRPr lang="en-US" sz="2000"/>
        </a:p>
      </dgm:t>
    </dgm:pt>
    <dgm:pt modelId="{DAD6E039-EF67-E54B-B111-9BE3EC78A128}" type="sibTrans" cxnId="{253F7F4C-AB91-1D46-9E39-87FC49FAB242}">
      <dgm:prSet/>
      <dgm:spPr/>
      <dgm:t>
        <a:bodyPr/>
        <a:lstStyle/>
        <a:p>
          <a:endParaRPr lang="en-US" sz="2000"/>
        </a:p>
      </dgm:t>
    </dgm:pt>
    <dgm:pt modelId="{C26D0564-CDF1-4C45-AF89-E4A9E34B3FE6}">
      <dgm:prSet phldrT="[Text]" custT="1"/>
      <dgm:spPr/>
      <dgm:t>
        <a:bodyPr/>
        <a:lstStyle/>
        <a:p>
          <a:r>
            <a:rPr lang="en-US" sz="2000" b="1" dirty="0"/>
            <a:t>THOÁT VỊ ĐÙI</a:t>
          </a:r>
        </a:p>
      </dgm:t>
    </dgm:pt>
    <dgm:pt modelId="{A468308D-169D-9B46-BD9A-73BB8E7AF90F}" type="parTrans" cxnId="{925EF548-5C5C-E740-A3D0-5B4C282CB6B4}">
      <dgm:prSet custT="1"/>
      <dgm:spPr/>
      <dgm:t>
        <a:bodyPr/>
        <a:lstStyle/>
        <a:p>
          <a:endParaRPr lang="en-US" sz="2000"/>
        </a:p>
      </dgm:t>
    </dgm:pt>
    <dgm:pt modelId="{DD8A4EAD-DEA6-6C4B-97A9-8EB3031172B0}" type="sibTrans" cxnId="{925EF548-5C5C-E740-A3D0-5B4C282CB6B4}">
      <dgm:prSet/>
      <dgm:spPr/>
      <dgm:t>
        <a:bodyPr/>
        <a:lstStyle/>
        <a:p>
          <a:endParaRPr lang="en-US" sz="2000"/>
        </a:p>
      </dgm:t>
    </dgm:pt>
    <dgm:pt modelId="{C2AE2820-D060-1B49-9AB7-CD5E9EADD1B4}">
      <dgm:prSet phldrT="[Text]" custT="1"/>
      <dgm:spPr/>
      <dgm:t>
        <a:bodyPr/>
        <a:lstStyle/>
        <a:p>
          <a:r>
            <a:rPr lang="en-US" sz="2000" b="1" dirty="0"/>
            <a:t>BÌU</a:t>
          </a:r>
        </a:p>
      </dgm:t>
    </dgm:pt>
    <dgm:pt modelId="{C63E206A-A518-D14A-B7C3-90403B48E6A5}" type="parTrans" cxnId="{FA726A37-C72D-CB45-AFC4-DF6FF81FD515}">
      <dgm:prSet custT="1"/>
      <dgm:spPr/>
      <dgm:t>
        <a:bodyPr/>
        <a:lstStyle/>
        <a:p>
          <a:endParaRPr lang="en-US" sz="2000"/>
        </a:p>
      </dgm:t>
    </dgm:pt>
    <dgm:pt modelId="{292CB9C1-F27E-8C44-A2B9-3233714722DA}" type="sibTrans" cxnId="{FA726A37-C72D-CB45-AFC4-DF6FF81FD515}">
      <dgm:prSet/>
      <dgm:spPr/>
      <dgm:t>
        <a:bodyPr/>
        <a:lstStyle/>
        <a:p>
          <a:endParaRPr lang="en-US" sz="2000"/>
        </a:p>
      </dgm:t>
    </dgm:pt>
    <dgm:pt modelId="{BB1CBA49-9736-1646-A7A6-58B56F13229B}">
      <dgm:prSet phldrT="[Text]" custT="1"/>
      <dgm:spPr/>
      <dgm:t>
        <a:bodyPr/>
        <a:lstStyle/>
        <a:p>
          <a:r>
            <a:rPr lang="en-US" sz="2000" b="1" dirty="0"/>
            <a:t>THƯỜNG LÀ TVB GIÁN TIẾP</a:t>
          </a:r>
        </a:p>
      </dgm:t>
    </dgm:pt>
    <dgm:pt modelId="{1D7B25DF-65DA-D043-86C5-06BB0B4DD884}" type="parTrans" cxnId="{BDA80EC5-3322-9E4A-9249-E2B7C8A9881A}">
      <dgm:prSet custT="1"/>
      <dgm:spPr/>
      <dgm:t>
        <a:bodyPr/>
        <a:lstStyle/>
        <a:p>
          <a:endParaRPr lang="en-US" sz="2000"/>
        </a:p>
      </dgm:t>
    </dgm:pt>
    <dgm:pt modelId="{A6020BB4-3572-4342-8F6A-0079E49093C8}" type="sibTrans" cxnId="{BDA80EC5-3322-9E4A-9249-E2B7C8A9881A}">
      <dgm:prSet/>
      <dgm:spPr/>
      <dgm:t>
        <a:bodyPr/>
        <a:lstStyle/>
        <a:p>
          <a:endParaRPr lang="en-US" sz="2000"/>
        </a:p>
      </dgm:t>
    </dgm:pt>
    <dgm:pt modelId="{87CD7862-2BC3-9C4F-9474-BFD02491CE9E}" type="pres">
      <dgm:prSet presAssocID="{8F558FCD-CF49-CF45-9243-A885FDD6320D}" presName="diagram" presStyleCnt="0">
        <dgm:presLayoutVars>
          <dgm:chPref val="1"/>
          <dgm:dir/>
          <dgm:animOne val="branch"/>
          <dgm:animLvl val="lvl"/>
          <dgm:resizeHandles val="exact"/>
        </dgm:presLayoutVars>
      </dgm:prSet>
      <dgm:spPr/>
    </dgm:pt>
    <dgm:pt modelId="{878D2598-F1AD-5F48-98EB-EC52B4D2DE3B}" type="pres">
      <dgm:prSet presAssocID="{B743121C-2B36-F44E-AD41-787ADE218A80}" presName="root1" presStyleCnt="0"/>
      <dgm:spPr/>
    </dgm:pt>
    <dgm:pt modelId="{A77D9082-E84F-0246-AFFE-429F74BEB8A6}" type="pres">
      <dgm:prSet presAssocID="{B743121C-2B36-F44E-AD41-787ADE218A80}" presName="LevelOneTextNode" presStyleLbl="node0" presStyleIdx="0" presStyleCnt="1" custScaleX="182843" custScaleY="58618" custLinFactY="100000" custLinFactNeighborX="206" custLinFactNeighborY="100391">
        <dgm:presLayoutVars>
          <dgm:chPref val="3"/>
        </dgm:presLayoutVars>
      </dgm:prSet>
      <dgm:spPr/>
    </dgm:pt>
    <dgm:pt modelId="{D9E39A1B-B976-9C47-880F-80907CAB6C49}" type="pres">
      <dgm:prSet presAssocID="{B743121C-2B36-F44E-AD41-787ADE218A80}" presName="level2hierChild" presStyleCnt="0"/>
      <dgm:spPr/>
    </dgm:pt>
    <dgm:pt modelId="{FB41B04F-F3CE-CA42-97E9-9343835D084C}" type="pres">
      <dgm:prSet presAssocID="{7A1C119F-1585-BF4A-8139-CEBD2FBBAFAB}" presName="conn2-1" presStyleLbl="parChTrans1D2" presStyleIdx="0" presStyleCnt="3"/>
      <dgm:spPr/>
    </dgm:pt>
    <dgm:pt modelId="{01079C22-5B79-A043-89FE-3A5FBD8A3D5C}" type="pres">
      <dgm:prSet presAssocID="{7A1C119F-1585-BF4A-8139-CEBD2FBBAFAB}" presName="connTx" presStyleLbl="parChTrans1D2" presStyleIdx="0" presStyleCnt="3"/>
      <dgm:spPr/>
    </dgm:pt>
    <dgm:pt modelId="{C9A0309C-168D-7F4E-99B8-3831B6F3A696}" type="pres">
      <dgm:prSet presAssocID="{2B89E188-05B1-B541-B6BA-AF0A9F601B21}" presName="root2" presStyleCnt="0"/>
      <dgm:spPr/>
    </dgm:pt>
    <dgm:pt modelId="{5DD3E0E5-72B4-AE4D-87D5-516FD6A95040}" type="pres">
      <dgm:prSet presAssocID="{2B89E188-05B1-B541-B6BA-AF0A9F601B21}" presName="LevelTwoTextNode" presStyleLbl="node2" presStyleIdx="0" presStyleCnt="3" custScaleX="140027">
        <dgm:presLayoutVars>
          <dgm:chPref val="3"/>
        </dgm:presLayoutVars>
      </dgm:prSet>
      <dgm:spPr/>
    </dgm:pt>
    <dgm:pt modelId="{1E155055-997C-A24F-ACE2-512B80ADD900}" type="pres">
      <dgm:prSet presAssocID="{2B89E188-05B1-B541-B6BA-AF0A9F601B21}" presName="level3hierChild" presStyleCnt="0"/>
      <dgm:spPr/>
    </dgm:pt>
    <dgm:pt modelId="{391B661B-2FF8-544E-9213-99284EB4E05B}" type="pres">
      <dgm:prSet presAssocID="{EBCE57E1-5F46-7949-9888-496E2939B24A}" presName="conn2-1" presStyleLbl="parChTrans1D3" presStyleIdx="0" presStyleCnt="4"/>
      <dgm:spPr/>
    </dgm:pt>
    <dgm:pt modelId="{4FEB5589-F9E2-CA4D-A39B-BE104BDDD3E6}" type="pres">
      <dgm:prSet presAssocID="{EBCE57E1-5F46-7949-9888-496E2939B24A}" presName="connTx" presStyleLbl="parChTrans1D3" presStyleIdx="0" presStyleCnt="4"/>
      <dgm:spPr/>
    </dgm:pt>
    <dgm:pt modelId="{0F9658D7-7FD2-194A-B815-B3112CD07DAE}" type="pres">
      <dgm:prSet presAssocID="{84FFA930-5601-C94C-A773-D3B88FFA20AB}" presName="root2" presStyleCnt="0"/>
      <dgm:spPr/>
    </dgm:pt>
    <dgm:pt modelId="{E34215B6-E1A1-AA41-BF95-2DD61887C5BF}" type="pres">
      <dgm:prSet presAssocID="{84FFA930-5601-C94C-A773-D3B88FFA20AB}" presName="LevelTwoTextNode" presStyleLbl="node3" presStyleIdx="0" presStyleCnt="4">
        <dgm:presLayoutVars>
          <dgm:chPref val="3"/>
        </dgm:presLayoutVars>
      </dgm:prSet>
      <dgm:spPr/>
    </dgm:pt>
    <dgm:pt modelId="{C4991CBC-E333-B342-BBEB-1819EAFAD09B}" type="pres">
      <dgm:prSet presAssocID="{84FFA930-5601-C94C-A773-D3B88FFA20AB}" presName="level3hierChild" presStyleCnt="0"/>
      <dgm:spPr/>
    </dgm:pt>
    <dgm:pt modelId="{4066FCC6-3FE4-A84E-A669-EF31A7F65F19}" type="pres">
      <dgm:prSet presAssocID="{A1B41663-42B7-8048-9701-E10C62B8B7FF}" presName="conn2-1" presStyleLbl="parChTrans1D3" presStyleIdx="1" presStyleCnt="4"/>
      <dgm:spPr/>
    </dgm:pt>
    <dgm:pt modelId="{AFE132C0-DE74-3947-9B7D-125A9770F857}" type="pres">
      <dgm:prSet presAssocID="{A1B41663-42B7-8048-9701-E10C62B8B7FF}" presName="connTx" presStyleLbl="parChTrans1D3" presStyleIdx="1" presStyleCnt="4"/>
      <dgm:spPr/>
    </dgm:pt>
    <dgm:pt modelId="{77FB59EA-D161-8749-A0FF-5965C819618E}" type="pres">
      <dgm:prSet presAssocID="{629893D2-94D1-994B-A480-16B70096ADCE}" presName="root2" presStyleCnt="0"/>
      <dgm:spPr/>
    </dgm:pt>
    <dgm:pt modelId="{00FFA620-D77E-0D47-BC59-9B0C707C8775}" type="pres">
      <dgm:prSet presAssocID="{629893D2-94D1-994B-A480-16B70096ADCE}" presName="LevelTwoTextNode" presStyleLbl="node3" presStyleIdx="1" presStyleCnt="4">
        <dgm:presLayoutVars>
          <dgm:chPref val="3"/>
        </dgm:presLayoutVars>
      </dgm:prSet>
      <dgm:spPr/>
    </dgm:pt>
    <dgm:pt modelId="{AB3D55AC-4AAA-6E4C-9E71-604264CD44BB}" type="pres">
      <dgm:prSet presAssocID="{629893D2-94D1-994B-A480-16B70096ADCE}" presName="level3hierChild" presStyleCnt="0"/>
      <dgm:spPr/>
    </dgm:pt>
    <dgm:pt modelId="{C3592170-0EC4-7D4D-9BC9-8D63E0839846}" type="pres">
      <dgm:prSet presAssocID="{FE20FF03-D250-4541-ADD7-5CAC9264B56B}" presName="conn2-1" presStyleLbl="parChTrans1D2" presStyleIdx="1" presStyleCnt="3"/>
      <dgm:spPr/>
    </dgm:pt>
    <dgm:pt modelId="{6A50D99A-726D-C94C-B31C-DD9349CE2831}" type="pres">
      <dgm:prSet presAssocID="{FE20FF03-D250-4541-ADD7-5CAC9264B56B}" presName="connTx" presStyleLbl="parChTrans1D2" presStyleIdx="1" presStyleCnt="3"/>
      <dgm:spPr/>
    </dgm:pt>
    <dgm:pt modelId="{00A6D716-7243-7D43-ACA9-522F02678CFD}" type="pres">
      <dgm:prSet presAssocID="{0121B31A-151D-1E4E-9BAF-932971E07696}" presName="root2" presStyleCnt="0"/>
      <dgm:spPr/>
    </dgm:pt>
    <dgm:pt modelId="{34246DCF-E855-614A-A622-B968C66F039C}" type="pres">
      <dgm:prSet presAssocID="{0121B31A-151D-1E4E-9BAF-932971E07696}" presName="LevelTwoTextNode" presStyleLbl="node2" presStyleIdx="1" presStyleCnt="3" custScaleX="140554">
        <dgm:presLayoutVars>
          <dgm:chPref val="3"/>
        </dgm:presLayoutVars>
      </dgm:prSet>
      <dgm:spPr/>
    </dgm:pt>
    <dgm:pt modelId="{19298AAC-3069-904F-8A4C-241D1390574C}" type="pres">
      <dgm:prSet presAssocID="{0121B31A-151D-1E4E-9BAF-932971E07696}" presName="level3hierChild" presStyleCnt="0"/>
      <dgm:spPr/>
    </dgm:pt>
    <dgm:pt modelId="{6EB36FFE-20E5-3746-934C-E12AD4103433}" type="pres">
      <dgm:prSet presAssocID="{A468308D-169D-9B46-BD9A-73BB8E7AF90F}" presName="conn2-1" presStyleLbl="parChTrans1D3" presStyleIdx="2" presStyleCnt="4"/>
      <dgm:spPr/>
    </dgm:pt>
    <dgm:pt modelId="{7B4FE938-A572-2241-BBA0-20D68DDC56CA}" type="pres">
      <dgm:prSet presAssocID="{A468308D-169D-9B46-BD9A-73BB8E7AF90F}" presName="connTx" presStyleLbl="parChTrans1D3" presStyleIdx="2" presStyleCnt="4"/>
      <dgm:spPr/>
    </dgm:pt>
    <dgm:pt modelId="{9E7C620A-A0BF-6348-963C-78835C694C6A}" type="pres">
      <dgm:prSet presAssocID="{C26D0564-CDF1-4C45-AF89-E4A9E34B3FE6}" presName="root2" presStyleCnt="0"/>
      <dgm:spPr/>
    </dgm:pt>
    <dgm:pt modelId="{020D1526-B9FF-5D40-A80A-2FB8FADAD5CF}" type="pres">
      <dgm:prSet presAssocID="{C26D0564-CDF1-4C45-AF89-E4A9E34B3FE6}" presName="LevelTwoTextNode" presStyleLbl="node3" presStyleIdx="2" presStyleCnt="4">
        <dgm:presLayoutVars>
          <dgm:chPref val="3"/>
        </dgm:presLayoutVars>
      </dgm:prSet>
      <dgm:spPr/>
    </dgm:pt>
    <dgm:pt modelId="{6B8A244C-90C4-4B4D-81F5-98CAA0BA6930}" type="pres">
      <dgm:prSet presAssocID="{C26D0564-CDF1-4C45-AF89-E4A9E34B3FE6}" presName="level3hierChild" presStyleCnt="0"/>
      <dgm:spPr/>
    </dgm:pt>
    <dgm:pt modelId="{45B1B7B6-1F80-DB4D-8F3E-1D014EE65884}" type="pres">
      <dgm:prSet presAssocID="{C63E206A-A518-D14A-B7C3-90403B48E6A5}" presName="conn2-1" presStyleLbl="parChTrans1D2" presStyleIdx="2" presStyleCnt="3"/>
      <dgm:spPr/>
    </dgm:pt>
    <dgm:pt modelId="{DC16D18C-A83D-594D-A865-EB2328705E51}" type="pres">
      <dgm:prSet presAssocID="{C63E206A-A518-D14A-B7C3-90403B48E6A5}" presName="connTx" presStyleLbl="parChTrans1D2" presStyleIdx="2" presStyleCnt="3"/>
      <dgm:spPr/>
    </dgm:pt>
    <dgm:pt modelId="{52621B8F-C8BF-704F-933C-540F0E234696}" type="pres">
      <dgm:prSet presAssocID="{C2AE2820-D060-1B49-9AB7-CD5E9EADD1B4}" presName="root2" presStyleCnt="0"/>
      <dgm:spPr/>
    </dgm:pt>
    <dgm:pt modelId="{D5128942-EAC7-574D-A4D8-71D5C41FF422}" type="pres">
      <dgm:prSet presAssocID="{C2AE2820-D060-1B49-9AB7-CD5E9EADD1B4}" presName="LevelTwoTextNode" presStyleLbl="node2" presStyleIdx="2" presStyleCnt="3" custScaleX="139987">
        <dgm:presLayoutVars>
          <dgm:chPref val="3"/>
        </dgm:presLayoutVars>
      </dgm:prSet>
      <dgm:spPr/>
    </dgm:pt>
    <dgm:pt modelId="{211F96AC-5DC1-944E-B8D3-EEC99C979BC5}" type="pres">
      <dgm:prSet presAssocID="{C2AE2820-D060-1B49-9AB7-CD5E9EADD1B4}" presName="level3hierChild" presStyleCnt="0"/>
      <dgm:spPr/>
    </dgm:pt>
    <dgm:pt modelId="{425484EF-795B-0247-9F2F-E3994057DB04}" type="pres">
      <dgm:prSet presAssocID="{1D7B25DF-65DA-D043-86C5-06BB0B4DD884}" presName="conn2-1" presStyleLbl="parChTrans1D3" presStyleIdx="3" presStyleCnt="4"/>
      <dgm:spPr/>
    </dgm:pt>
    <dgm:pt modelId="{93EE24A3-705D-F143-B7C4-AD0F6A18D09E}" type="pres">
      <dgm:prSet presAssocID="{1D7B25DF-65DA-D043-86C5-06BB0B4DD884}" presName="connTx" presStyleLbl="parChTrans1D3" presStyleIdx="3" presStyleCnt="4"/>
      <dgm:spPr/>
    </dgm:pt>
    <dgm:pt modelId="{3C8BD9EB-BC3D-AC48-8580-B20BBFD8B656}" type="pres">
      <dgm:prSet presAssocID="{BB1CBA49-9736-1646-A7A6-58B56F13229B}" presName="root2" presStyleCnt="0"/>
      <dgm:spPr/>
    </dgm:pt>
    <dgm:pt modelId="{D16DDFF9-5497-EA45-9DBE-88945B03DCD0}" type="pres">
      <dgm:prSet presAssocID="{BB1CBA49-9736-1646-A7A6-58B56F13229B}" presName="LevelTwoTextNode" presStyleLbl="node3" presStyleIdx="3" presStyleCnt="4">
        <dgm:presLayoutVars>
          <dgm:chPref val="3"/>
        </dgm:presLayoutVars>
      </dgm:prSet>
      <dgm:spPr/>
    </dgm:pt>
    <dgm:pt modelId="{43822E3A-FF7B-794D-BE2C-721A37C7B4D9}" type="pres">
      <dgm:prSet presAssocID="{BB1CBA49-9736-1646-A7A6-58B56F13229B}" presName="level3hierChild" presStyleCnt="0"/>
      <dgm:spPr/>
    </dgm:pt>
  </dgm:ptLst>
  <dgm:cxnLst>
    <dgm:cxn modelId="{1B823000-9325-8040-8B89-1C3F538E1371}" type="presOf" srcId="{629893D2-94D1-994B-A480-16B70096ADCE}" destId="{00FFA620-D77E-0D47-BC59-9B0C707C8775}" srcOrd="0" destOrd="0" presId="urn:microsoft.com/office/officeart/2005/8/layout/hierarchy2#1"/>
    <dgm:cxn modelId="{9835CA02-A825-D94C-80C7-56159CCE0DD6}" type="presOf" srcId="{C2AE2820-D060-1B49-9AB7-CD5E9EADD1B4}" destId="{D5128942-EAC7-574D-A4D8-71D5C41FF422}" srcOrd="0" destOrd="0" presId="urn:microsoft.com/office/officeart/2005/8/layout/hierarchy2#1"/>
    <dgm:cxn modelId="{14D26007-B84D-0244-A7D5-7F9DD05261A2}" type="presOf" srcId="{7A1C119F-1585-BF4A-8139-CEBD2FBBAFAB}" destId="{01079C22-5B79-A043-89FE-3A5FBD8A3D5C}" srcOrd="1" destOrd="0" presId="urn:microsoft.com/office/officeart/2005/8/layout/hierarchy2#1"/>
    <dgm:cxn modelId="{B4EA891A-3694-C942-8655-27A19035926A}" type="presOf" srcId="{1D7B25DF-65DA-D043-86C5-06BB0B4DD884}" destId="{425484EF-795B-0247-9F2F-E3994057DB04}" srcOrd="0" destOrd="0" presId="urn:microsoft.com/office/officeart/2005/8/layout/hierarchy2#1"/>
    <dgm:cxn modelId="{7CB8D31B-ED7F-4748-A814-E32777A09A8A}" type="presOf" srcId="{8F558FCD-CF49-CF45-9243-A885FDD6320D}" destId="{87CD7862-2BC3-9C4F-9474-BFD02491CE9E}" srcOrd="0" destOrd="0" presId="urn:microsoft.com/office/officeart/2005/8/layout/hierarchy2#1"/>
    <dgm:cxn modelId="{1E8E3B28-3FBB-2048-838F-C88A497D150A}" type="presOf" srcId="{7A1C119F-1585-BF4A-8139-CEBD2FBBAFAB}" destId="{FB41B04F-F3CE-CA42-97E9-9343835D084C}" srcOrd="0" destOrd="0" presId="urn:microsoft.com/office/officeart/2005/8/layout/hierarchy2#1"/>
    <dgm:cxn modelId="{5420A428-7367-C747-BB12-2E85B69894A3}" srcId="{2B89E188-05B1-B541-B6BA-AF0A9F601B21}" destId="{84FFA930-5601-C94C-A773-D3B88FFA20AB}" srcOrd="0" destOrd="0" parTransId="{EBCE57E1-5F46-7949-9888-496E2939B24A}" sibTransId="{4A23544D-C4C9-D945-BD5F-CEC4D9F795C9}"/>
    <dgm:cxn modelId="{813A0F2F-A1AB-6D40-A596-A2FBFFA597FE}" type="presOf" srcId="{A468308D-169D-9B46-BD9A-73BB8E7AF90F}" destId="{6EB36FFE-20E5-3746-934C-E12AD4103433}" srcOrd="0" destOrd="0" presId="urn:microsoft.com/office/officeart/2005/8/layout/hierarchy2#1"/>
    <dgm:cxn modelId="{041FDB34-6F2D-2443-85AB-F21DC0DFE496}" type="presOf" srcId="{C63E206A-A518-D14A-B7C3-90403B48E6A5}" destId="{45B1B7B6-1F80-DB4D-8F3E-1D014EE65884}" srcOrd="0" destOrd="0" presId="urn:microsoft.com/office/officeart/2005/8/layout/hierarchy2#1"/>
    <dgm:cxn modelId="{FA726A37-C72D-CB45-AFC4-DF6FF81FD515}" srcId="{B743121C-2B36-F44E-AD41-787ADE218A80}" destId="{C2AE2820-D060-1B49-9AB7-CD5E9EADD1B4}" srcOrd="2" destOrd="0" parTransId="{C63E206A-A518-D14A-B7C3-90403B48E6A5}" sibTransId="{292CB9C1-F27E-8C44-A2B9-3233714722DA}"/>
    <dgm:cxn modelId="{1E891E3C-DF45-3C4C-B721-B5338671F28A}" type="presOf" srcId="{BB1CBA49-9736-1646-A7A6-58B56F13229B}" destId="{D16DDFF9-5497-EA45-9DBE-88945B03DCD0}" srcOrd="0" destOrd="0" presId="urn:microsoft.com/office/officeart/2005/8/layout/hierarchy2#1"/>
    <dgm:cxn modelId="{529A3847-7FFB-2345-9529-65DCAEB6047B}" type="presOf" srcId="{C63E206A-A518-D14A-B7C3-90403B48E6A5}" destId="{DC16D18C-A83D-594D-A865-EB2328705E51}" srcOrd="1" destOrd="0" presId="urn:microsoft.com/office/officeart/2005/8/layout/hierarchy2#1"/>
    <dgm:cxn modelId="{1456C347-B38C-144D-AE04-B1358868B398}" type="presOf" srcId="{2B89E188-05B1-B541-B6BA-AF0A9F601B21}" destId="{5DD3E0E5-72B4-AE4D-87D5-516FD6A95040}" srcOrd="0" destOrd="0" presId="urn:microsoft.com/office/officeart/2005/8/layout/hierarchy2#1"/>
    <dgm:cxn modelId="{925EF548-5C5C-E740-A3D0-5B4C282CB6B4}" srcId="{0121B31A-151D-1E4E-9BAF-932971E07696}" destId="{C26D0564-CDF1-4C45-AF89-E4A9E34B3FE6}" srcOrd="0" destOrd="0" parTransId="{A468308D-169D-9B46-BD9A-73BB8E7AF90F}" sibTransId="{DD8A4EAD-DEA6-6C4B-97A9-8EB3031172B0}"/>
    <dgm:cxn modelId="{253F7F4C-AB91-1D46-9E39-87FC49FAB242}" srcId="{B743121C-2B36-F44E-AD41-787ADE218A80}" destId="{0121B31A-151D-1E4E-9BAF-932971E07696}" srcOrd="1" destOrd="0" parTransId="{FE20FF03-D250-4541-ADD7-5CAC9264B56B}" sibTransId="{DAD6E039-EF67-E54B-B111-9BE3EC78A128}"/>
    <dgm:cxn modelId="{8A1A3A4D-A827-1A45-89BE-F9B689C60ABE}" type="presOf" srcId="{1D7B25DF-65DA-D043-86C5-06BB0B4DD884}" destId="{93EE24A3-705D-F143-B7C4-AD0F6A18D09E}" srcOrd="1" destOrd="0" presId="urn:microsoft.com/office/officeart/2005/8/layout/hierarchy2#1"/>
    <dgm:cxn modelId="{88810660-58E1-C945-8EBA-80CD3FFA6B9E}" type="presOf" srcId="{84FFA930-5601-C94C-A773-D3B88FFA20AB}" destId="{E34215B6-E1A1-AA41-BF95-2DD61887C5BF}" srcOrd="0" destOrd="0" presId="urn:microsoft.com/office/officeart/2005/8/layout/hierarchy2#1"/>
    <dgm:cxn modelId="{3CCFA563-D598-B44C-849C-941C6B06A41C}" type="presOf" srcId="{A1B41663-42B7-8048-9701-E10C62B8B7FF}" destId="{AFE132C0-DE74-3947-9B7D-125A9770F857}" srcOrd="1" destOrd="0" presId="urn:microsoft.com/office/officeart/2005/8/layout/hierarchy2#1"/>
    <dgm:cxn modelId="{2992B277-AEC2-654B-83B6-F96AF9E78A39}" type="presOf" srcId="{A1B41663-42B7-8048-9701-E10C62B8B7FF}" destId="{4066FCC6-3FE4-A84E-A669-EF31A7F65F19}" srcOrd="0" destOrd="0" presId="urn:microsoft.com/office/officeart/2005/8/layout/hierarchy2#1"/>
    <dgm:cxn modelId="{8373CD79-65C8-0546-B5CC-04F45B963351}" type="presOf" srcId="{C26D0564-CDF1-4C45-AF89-E4A9E34B3FE6}" destId="{020D1526-B9FF-5D40-A80A-2FB8FADAD5CF}" srcOrd="0" destOrd="0" presId="urn:microsoft.com/office/officeart/2005/8/layout/hierarchy2#1"/>
    <dgm:cxn modelId="{DB25CE81-29A7-3348-97F6-4AAAF69B44D6}" type="presOf" srcId="{B743121C-2B36-F44E-AD41-787ADE218A80}" destId="{A77D9082-E84F-0246-AFFE-429F74BEB8A6}" srcOrd="0" destOrd="0" presId="urn:microsoft.com/office/officeart/2005/8/layout/hierarchy2#1"/>
    <dgm:cxn modelId="{45568C86-9062-2944-AE17-1C74D141693B}" type="presOf" srcId="{FE20FF03-D250-4541-ADD7-5CAC9264B56B}" destId="{6A50D99A-726D-C94C-B31C-DD9349CE2831}" srcOrd="1" destOrd="0" presId="urn:microsoft.com/office/officeart/2005/8/layout/hierarchy2#1"/>
    <dgm:cxn modelId="{74B18191-6B47-F144-AB49-1FE56D6674CB}" type="presOf" srcId="{A468308D-169D-9B46-BD9A-73BB8E7AF90F}" destId="{7B4FE938-A572-2241-BBA0-20D68DDC56CA}" srcOrd="1" destOrd="0" presId="urn:microsoft.com/office/officeart/2005/8/layout/hierarchy2#1"/>
    <dgm:cxn modelId="{B7E21593-F980-DE4F-965F-A2CE520F7E2C}" srcId="{8F558FCD-CF49-CF45-9243-A885FDD6320D}" destId="{B743121C-2B36-F44E-AD41-787ADE218A80}" srcOrd="0" destOrd="0" parTransId="{527D30B1-A95A-CD4D-956E-EF5C58D8D749}" sibTransId="{150EC2B4-5A7D-0946-81D2-2496B52DD527}"/>
    <dgm:cxn modelId="{DAE988A2-68C5-B143-A5DA-1BBA567C6449}" srcId="{B743121C-2B36-F44E-AD41-787ADE218A80}" destId="{2B89E188-05B1-B541-B6BA-AF0A9F601B21}" srcOrd="0" destOrd="0" parTransId="{7A1C119F-1585-BF4A-8139-CEBD2FBBAFAB}" sibTransId="{1C3B27D1-99C6-DC41-8306-E78DD69C1774}"/>
    <dgm:cxn modelId="{53C6E6A4-3011-0B4A-B382-E5428A0565EF}" type="presOf" srcId="{0121B31A-151D-1E4E-9BAF-932971E07696}" destId="{34246DCF-E855-614A-A622-B968C66F039C}" srcOrd="0" destOrd="0" presId="urn:microsoft.com/office/officeart/2005/8/layout/hierarchy2#1"/>
    <dgm:cxn modelId="{37A7C3A8-9314-4D4A-8172-79AF12F7B425}" type="presOf" srcId="{FE20FF03-D250-4541-ADD7-5CAC9264B56B}" destId="{C3592170-0EC4-7D4D-9BC9-8D63E0839846}" srcOrd="0" destOrd="0" presId="urn:microsoft.com/office/officeart/2005/8/layout/hierarchy2#1"/>
    <dgm:cxn modelId="{BDA80EC5-3322-9E4A-9249-E2B7C8A9881A}" srcId="{C2AE2820-D060-1B49-9AB7-CD5E9EADD1B4}" destId="{BB1CBA49-9736-1646-A7A6-58B56F13229B}" srcOrd="0" destOrd="0" parTransId="{1D7B25DF-65DA-D043-86C5-06BB0B4DD884}" sibTransId="{A6020BB4-3572-4342-8F6A-0079E49093C8}"/>
    <dgm:cxn modelId="{CD3A08CF-815B-6E4D-A5E7-3B312EA1CF54}" type="presOf" srcId="{EBCE57E1-5F46-7949-9888-496E2939B24A}" destId="{4FEB5589-F9E2-CA4D-A39B-BE104BDDD3E6}" srcOrd="1" destOrd="0" presId="urn:microsoft.com/office/officeart/2005/8/layout/hierarchy2#1"/>
    <dgm:cxn modelId="{9585CFE1-8700-C241-B13E-FE5F312891BE}" srcId="{2B89E188-05B1-B541-B6BA-AF0A9F601B21}" destId="{629893D2-94D1-994B-A480-16B70096ADCE}" srcOrd="1" destOrd="0" parTransId="{A1B41663-42B7-8048-9701-E10C62B8B7FF}" sibTransId="{452825AC-1AE8-C744-8569-81B527EF27FF}"/>
    <dgm:cxn modelId="{687F05E7-8162-6A41-A9EE-EF33843DD3DC}" type="presOf" srcId="{EBCE57E1-5F46-7949-9888-496E2939B24A}" destId="{391B661B-2FF8-544E-9213-99284EB4E05B}" srcOrd="0" destOrd="0" presId="urn:microsoft.com/office/officeart/2005/8/layout/hierarchy2#1"/>
    <dgm:cxn modelId="{38BE4092-591D-D44C-9D92-C2C65F533221}" type="presParOf" srcId="{87CD7862-2BC3-9C4F-9474-BFD02491CE9E}" destId="{878D2598-F1AD-5F48-98EB-EC52B4D2DE3B}" srcOrd="0" destOrd="0" presId="urn:microsoft.com/office/officeart/2005/8/layout/hierarchy2#1"/>
    <dgm:cxn modelId="{2998ED39-7C64-E040-AB7D-2BE4AF8D402A}" type="presParOf" srcId="{878D2598-F1AD-5F48-98EB-EC52B4D2DE3B}" destId="{A77D9082-E84F-0246-AFFE-429F74BEB8A6}" srcOrd="0" destOrd="0" presId="urn:microsoft.com/office/officeart/2005/8/layout/hierarchy2#1"/>
    <dgm:cxn modelId="{762221DF-668A-F143-8CD3-B65C04FCB45C}" type="presParOf" srcId="{878D2598-F1AD-5F48-98EB-EC52B4D2DE3B}" destId="{D9E39A1B-B976-9C47-880F-80907CAB6C49}" srcOrd="1" destOrd="0" presId="urn:microsoft.com/office/officeart/2005/8/layout/hierarchy2#1"/>
    <dgm:cxn modelId="{E85AA1C5-FE20-4543-8397-A7FEA35C67EE}" type="presParOf" srcId="{D9E39A1B-B976-9C47-880F-80907CAB6C49}" destId="{FB41B04F-F3CE-CA42-97E9-9343835D084C}" srcOrd="0" destOrd="0" presId="urn:microsoft.com/office/officeart/2005/8/layout/hierarchy2#1"/>
    <dgm:cxn modelId="{FAE7142B-FB69-1247-ACF5-818035390983}" type="presParOf" srcId="{FB41B04F-F3CE-CA42-97E9-9343835D084C}" destId="{01079C22-5B79-A043-89FE-3A5FBD8A3D5C}" srcOrd="0" destOrd="0" presId="urn:microsoft.com/office/officeart/2005/8/layout/hierarchy2#1"/>
    <dgm:cxn modelId="{2AC853BC-DF42-E743-9171-A0C6C6813580}" type="presParOf" srcId="{D9E39A1B-B976-9C47-880F-80907CAB6C49}" destId="{C9A0309C-168D-7F4E-99B8-3831B6F3A696}" srcOrd="1" destOrd="0" presId="urn:microsoft.com/office/officeart/2005/8/layout/hierarchy2#1"/>
    <dgm:cxn modelId="{7594A3ED-4F73-7843-B9EE-787921A19558}" type="presParOf" srcId="{C9A0309C-168D-7F4E-99B8-3831B6F3A696}" destId="{5DD3E0E5-72B4-AE4D-87D5-516FD6A95040}" srcOrd="0" destOrd="0" presId="urn:microsoft.com/office/officeart/2005/8/layout/hierarchy2#1"/>
    <dgm:cxn modelId="{5AFA7268-B565-EE49-B1A1-B14B4F7366ED}" type="presParOf" srcId="{C9A0309C-168D-7F4E-99B8-3831B6F3A696}" destId="{1E155055-997C-A24F-ACE2-512B80ADD900}" srcOrd="1" destOrd="0" presId="urn:microsoft.com/office/officeart/2005/8/layout/hierarchy2#1"/>
    <dgm:cxn modelId="{8B1FC6D9-6CD8-2647-A86B-2A3CCE954A79}" type="presParOf" srcId="{1E155055-997C-A24F-ACE2-512B80ADD900}" destId="{391B661B-2FF8-544E-9213-99284EB4E05B}" srcOrd="0" destOrd="0" presId="urn:microsoft.com/office/officeart/2005/8/layout/hierarchy2#1"/>
    <dgm:cxn modelId="{23A1D77E-1EC8-CD42-832C-B8ECBBD58D1C}" type="presParOf" srcId="{391B661B-2FF8-544E-9213-99284EB4E05B}" destId="{4FEB5589-F9E2-CA4D-A39B-BE104BDDD3E6}" srcOrd="0" destOrd="0" presId="urn:microsoft.com/office/officeart/2005/8/layout/hierarchy2#1"/>
    <dgm:cxn modelId="{F905BAD2-7EAE-F746-8F64-369606B3D548}" type="presParOf" srcId="{1E155055-997C-A24F-ACE2-512B80ADD900}" destId="{0F9658D7-7FD2-194A-B815-B3112CD07DAE}" srcOrd="1" destOrd="0" presId="urn:microsoft.com/office/officeart/2005/8/layout/hierarchy2#1"/>
    <dgm:cxn modelId="{620427D4-E43E-B043-94E6-02F2C84A6687}" type="presParOf" srcId="{0F9658D7-7FD2-194A-B815-B3112CD07DAE}" destId="{E34215B6-E1A1-AA41-BF95-2DD61887C5BF}" srcOrd="0" destOrd="0" presId="urn:microsoft.com/office/officeart/2005/8/layout/hierarchy2#1"/>
    <dgm:cxn modelId="{56D7AEF2-0B19-9142-9EC1-C108CD5DB379}" type="presParOf" srcId="{0F9658D7-7FD2-194A-B815-B3112CD07DAE}" destId="{C4991CBC-E333-B342-BBEB-1819EAFAD09B}" srcOrd="1" destOrd="0" presId="urn:microsoft.com/office/officeart/2005/8/layout/hierarchy2#1"/>
    <dgm:cxn modelId="{52DE9CC8-092F-4E4B-8F9B-346025C53CF6}" type="presParOf" srcId="{1E155055-997C-A24F-ACE2-512B80ADD900}" destId="{4066FCC6-3FE4-A84E-A669-EF31A7F65F19}" srcOrd="2" destOrd="0" presId="urn:microsoft.com/office/officeart/2005/8/layout/hierarchy2#1"/>
    <dgm:cxn modelId="{AA2ED990-E03C-C845-9DCE-934E8C9A913B}" type="presParOf" srcId="{4066FCC6-3FE4-A84E-A669-EF31A7F65F19}" destId="{AFE132C0-DE74-3947-9B7D-125A9770F857}" srcOrd="0" destOrd="0" presId="urn:microsoft.com/office/officeart/2005/8/layout/hierarchy2#1"/>
    <dgm:cxn modelId="{9DE53448-855C-9743-A8DC-591220E6907E}" type="presParOf" srcId="{1E155055-997C-A24F-ACE2-512B80ADD900}" destId="{77FB59EA-D161-8749-A0FF-5965C819618E}" srcOrd="3" destOrd="0" presId="urn:microsoft.com/office/officeart/2005/8/layout/hierarchy2#1"/>
    <dgm:cxn modelId="{949C1328-661D-9646-BD70-3FBF89B9DC15}" type="presParOf" srcId="{77FB59EA-D161-8749-A0FF-5965C819618E}" destId="{00FFA620-D77E-0D47-BC59-9B0C707C8775}" srcOrd="0" destOrd="0" presId="urn:microsoft.com/office/officeart/2005/8/layout/hierarchy2#1"/>
    <dgm:cxn modelId="{814998A9-EC33-1847-923C-7FC17CD6CA3F}" type="presParOf" srcId="{77FB59EA-D161-8749-A0FF-5965C819618E}" destId="{AB3D55AC-4AAA-6E4C-9E71-604264CD44BB}" srcOrd="1" destOrd="0" presId="urn:microsoft.com/office/officeart/2005/8/layout/hierarchy2#1"/>
    <dgm:cxn modelId="{87653B8F-CA6B-5240-9792-9A38D10CA9A1}" type="presParOf" srcId="{D9E39A1B-B976-9C47-880F-80907CAB6C49}" destId="{C3592170-0EC4-7D4D-9BC9-8D63E0839846}" srcOrd="2" destOrd="0" presId="urn:microsoft.com/office/officeart/2005/8/layout/hierarchy2#1"/>
    <dgm:cxn modelId="{8004CB6C-58F2-6442-A1DB-BC29C83823D4}" type="presParOf" srcId="{C3592170-0EC4-7D4D-9BC9-8D63E0839846}" destId="{6A50D99A-726D-C94C-B31C-DD9349CE2831}" srcOrd="0" destOrd="0" presId="urn:microsoft.com/office/officeart/2005/8/layout/hierarchy2#1"/>
    <dgm:cxn modelId="{18143F42-3576-DA42-B3B3-7256A865D6A8}" type="presParOf" srcId="{D9E39A1B-B976-9C47-880F-80907CAB6C49}" destId="{00A6D716-7243-7D43-ACA9-522F02678CFD}" srcOrd="3" destOrd="0" presId="urn:microsoft.com/office/officeart/2005/8/layout/hierarchy2#1"/>
    <dgm:cxn modelId="{0BFE4335-04FB-9540-9644-6E66F9089F0D}" type="presParOf" srcId="{00A6D716-7243-7D43-ACA9-522F02678CFD}" destId="{34246DCF-E855-614A-A622-B968C66F039C}" srcOrd="0" destOrd="0" presId="urn:microsoft.com/office/officeart/2005/8/layout/hierarchy2#1"/>
    <dgm:cxn modelId="{F78314EC-738F-434D-8BD2-39647A0912D3}" type="presParOf" srcId="{00A6D716-7243-7D43-ACA9-522F02678CFD}" destId="{19298AAC-3069-904F-8A4C-241D1390574C}" srcOrd="1" destOrd="0" presId="urn:microsoft.com/office/officeart/2005/8/layout/hierarchy2#1"/>
    <dgm:cxn modelId="{F0589F5E-8A06-3D45-92F8-EB65986D24CA}" type="presParOf" srcId="{19298AAC-3069-904F-8A4C-241D1390574C}" destId="{6EB36FFE-20E5-3746-934C-E12AD4103433}" srcOrd="0" destOrd="0" presId="urn:microsoft.com/office/officeart/2005/8/layout/hierarchy2#1"/>
    <dgm:cxn modelId="{44DCB246-02F5-1446-BAA2-3CC3E376EA03}" type="presParOf" srcId="{6EB36FFE-20E5-3746-934C-E12AD4103433}" destId="{7B4FE938-A572-2241-BBA0-20D68DDC56CA}" srcOrd="0" destOrd="0" presId="urn:microsoft.com/office/officeart/2005/8/layout/hierarchy2#1"/>
    <dgm:cxn modelId="{27CD88D5-1546-0B4B-BFE8-A4A5C5CFA7BE}" type="presParOf" srcId="{19298AAC-3069-904F-8A4C-241D1390574C}" destId="{9E7C620A-A0BF-6348-963C-78835C694C6A}" srcOrd="1" destOrd="0" presId="urn:microsoft.com/office/officeart/2005/8/layout/hierarchy2#1"/>
    <dgm:cxn modelId="{BA261FE8-F381-7C46-BD46-A1176A3819BD}" type="presParOf" srcId="{9E7C620A-A0BF-6348-963C-78835C694C6A}" destId="{020D1526-B9FF-5D40-A80A-2FB8FADAD5CF}" srcOrd="0" destOrd="0" presId="urn:microsoft.com/office/officeart/2005/8/layout/hierarchy2#1"/>
    <dgm:cxn modelId="{D1C9B111-9976-5945-9E91-9D9151DC7309}" type="presParOf" srcId="{9E7C620A-A0BF-6348-963C-78835C694C6A}" destId="{6B8A244C-90C4-4B4D-81F5-98CAA0BA6930}" srcOrd="1" destOrd="0" presId="urn:microsoft.com/office/officeart/2005/8/layout/hierarchy2#1"/>
    <dgm:cxn modelId="{8AD8D839-71B2-F44B-843F-020609D22597}" type="presParOf" srcId="{D9E39A1B-B976-9C47-880F-80907CAB6C49}" destId="{45B1B7B6-1F80-DB4D-8F3E-1D014EE65884}" srcOrd="4" destOrd="0" presId="urn:microsoft.com/office/officeart/2005/8/layout/hierarchy2#1"/>
    <dgm:cxn modelId="{9B9F14A0-62EF-3940-968A-C8195B680801}" type="presParOf" srcId="{45B1B7B6-1F80-DB4D-8F3E-1D014EE65884}" destId="{DC16D18C-A83D-594D-A865-EB2328705E51}" srcOrd="0" destOrd="0" presId="urn:microsoft.com/office/officeart/2005/8/layout/hierarchy2#1"/>
    <dgm:cxn modelId="{F397E453-116E-AF4C-95B4-E0D8BCC8089B}" type="presParOf" srcId="{D9E39A1B-B976-9C47-880F-80907CAB6C49}" destId="{52621B8F-C8BF-704F-933C-540F0E234696}" srcOrd="5" destOrd="0" presId="urn:microsoft.com/office/officeart/2005/8/layout/hierarchy2#1"/>
    <dgm:cxn modelId="{59D81CE7-F9C4-B848-A49B-CD270B35F348}" type="presParOf" srcId="{52621B8F-C8BF-704F-933C-540F0E234696}" destId="{D5128942-EAC7-574D-A4D8-71D5C41FF422}" srcOrd="0" destOrd="0" presId="urn:microsoft.com/office/officeart/2005/8/layout/hierarchy2#1"/>
    <dgm:cxn modelId="{B3470464-E6D5-3547-A98B-6FABC0B0D432}" type="presParOf" srcId="{52621B8F-C8BF-704F-933C-540F0E234696}" destId="{211F96AC-5DC1-944E-B8D3-EEC99C979BC5}" srcOrd="1" destOrd="0" presId="urn:microsoft.com/office/officeart/2005/8/layout/hierarchy2#1"/>
    <dgm:cxn modelId="{EF3B6B60-6A96-F84A-B0B4-4D01758C3796}" type="presParOf" srcId="{211F96AC-5DC1-944E-B8D3-EEC99C979BC5}" destId="{425484EF-795B-0247-9F2F-E3994057DB04}" srcOrd="0" destOrd="0" presId="urn:microsoft.com/office/officeart/2005/8/layout/hierarchy2#1"/>
    <dgm:cxn modelId="{AE492747-CC6E-7A4D-8BF7-A6DA613B1D98}" type="presParOf" srcId="{425484EF-795B-0247-9F2F-E3994057DB04}" destId="{93EE24A3-705D-F143-B7C4-AD0F6A18D09E}" srcOrd="0" destOrd="0" presId="urn:microsoft.com/office/officeart/2005/8/layout/hierarchy2#1"/>
    <dgm:cxn modelId="{7D5B9C29-F330-AA46-8419-BAE50CAE2940}" type="presParOf" srcId="{211F96AC-5DC1-944E-B8D3-EEC99C979BC5}" destId="{3C8BD9EB-BC3D-AC48-8580-B20BBFD8B656}" srcOrd="1" destOrd="0" presId="urn:microsoft.com/office/officeart/2005/8/layout/hierarchy2#1"/>
    <dgm:cxn modelId="{57405074-94AB-B341-8D00-FDB5ADD0BB76}" type="presParOf" srcId="{3C8BD9EB-BC3D-AC48-8580-B20BBFD8B656}" destId="{D16DDFF9-5497-EA45-9DBE-88945B03DCD0}" srcOrd="0" destOrd="0" presId="urn:microsoft.com/office/officeart/2005/8/layout/hierarchy2#1"/>
    <dgm:cxn modelId="{C121A151-EE28-6E41-B5BF-8E15F8263D6B}" type="presParOf" srcId="{3C8BD9EB-BC3D-AC48-8580-B20BBFD8B656}" destId="{43822E3A-FF7B-794D-BE2C-721A37C7B4D9}" srcOrd="1" destOrd="0" presId="urn:microsoft.com/office/officeart/2005/8/layout/hierarchy2#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4EF586-6521-4162-9EE9-73FF9A332F89}" type="doc">
      <dgm:prSet loTypeId="urn:microsoft.com/office/officeart/2018/2/layout/IconVerticalSolidList" loCatId="icon" qsTypeId="urn:microsoft.com/office/officeart/2005/8/quickstyle/simple1#3" qsCatId="simple" csTypeId="urn:microsoft.com/office/officeart/2018/5/colors/Iconchunking_neutralicontext_colorful1" csCatId="colorful" phldr="1"/>
      <dgm:spPr/>
      <dgm:t>
        <a:bodyPr/>
        <a:lstStyle/>
        <a:p>
          <a:endParaRPr lang="en-US"/>
        </a:p>
      </dgm:t>
    </dgm:pt>
    <dgm:pt modelId="{423113B4-42F0-4BA6-ABBE-786133F1BD33}">
      <dgm:prSet/>
      <dgm:spPr/>
      <dgm:t>
        <a:bodyPr/>
        <a:lstStyle/>
        <a:p>
          <a:pPr rtl="0"/>
          <a:r>
            <a:rPr lang="en-US" dirty="0" err="1"/>
            <a:t>Chủ</a:t>
          </a:r>
          <a:r>
            <a:rPr lang="en-US" dirty="0"/>
            <a:t> </a:t>
          </a:r>
          <a:r>
            <a:rPr lang="en-US" dirty="0" err="1"/>
            <a:t>yếu</a:t>
          </a:r>
          <a:r>
            <a:rPr lang="en-US" dirty="0"/>
            <a:t> </a:t>
          </a:r>
          <a:r>
            <a:rPr lang="en-US" dirty="0" err="1"/>
            <a:t>dựa</a:t>
          </a:r>
          <a:r>
            <a:rPr lang="en-US" dirty="0"/>
            <a:t> </a:t>
          </a:r>
          <a:r>
            <a:rPr lang="en-US" dirty="0" err="1"/>
            <a:t>vào</a:t>
          </a:r>
          <a:r>
            <a:rPr lang="en-US" dirty="0"/>
            <a:t> </a:t>
          </a:r>
          <a:r>
            <a:rPr lang="en-US" dirty="0" err="1"/>
            <a:t>lâm</a:t>
          </a:r>
          <a:r>
            <a:rPr lang="en-US" dirty="0"/>
            <a:t> </a:t>
          </a:r>
          <a:r>
            <a:rPr lang="en-US" dirty="0" err="1">
              <a:latin typeface="Calibri Light"/>
            </a:rPr>
            <a:t>sàng</a:t>
          </a:r>
          <a:r>
            <a:rPr lang="en-US" dirty="0"/>
            <a:t>, </a:t>
          </a:r>
          <a:r>
            <a:rPr lang="en-US" dirty="0" err="1"/>
            <a:t>thăm</a:t>
          </a:r>
          <a:r>
            <a:rPr lang="en-US" dirty="0"/>
            <a:t> </a:t>
          </a:r>
          <a:r>
            <a:rPr lang="en-US" dirty="0" err="1"/>
            <a:t>khám</a:t>
          </a:r>
          <a:r>
            <a:rPr lang="en-US" dirty="0"/>
            <a:t> </a:t>
          </a:r>
          <a:r>
            <a:rPr lang="en-US" dirty="0" err="1"/>
            <a:t>lâm</a:t>
          </a:r>
          <a:r>
            <a:rPr lang="en-US" dirty="0"/>
            <a:t> </a:t>
          </a:r>
          <a:r>
            <a:rPr lang="en-US" dirty="0" err="1">
              <a:latin typeface="Calibri Light"/>
            </a:rPr>
            <a:t>sàng</a:t>
          </a:r>
          <a:r>
            <a:rPr lang="en-US" dirty="0"/>
            <a:t> </a:t>
          </a:r>
          <a:r>
            <a:rPr lang="en-US" dirty="0" err="1"/>
            <a:t>có</a:t>
          </a:r>
          <a:r>
            <a:rPr lang="en-US" dirty="0"/>
            <a:t> </a:t>
          </a:r>
          <a:r>
            <a:rPr lang="en-US" dirty="0" err="1"/>
            <a:t>độ</a:t>
          </a:r>
          <a:r>
            <a:rPr lang="en-US" dirty="0"/>
            <a:t> </a:t>
          </a:r>
          <a:r>
            <a:rPr lang="en-US" dirty="0" err="1"/>
            <a:t>nhạy</a:t>
          </a:r>
          <a:r>
            <a:rPr lang="en-US" dirty="0"/>
            <a:t> 75% </a:t>
          </a:r>
          <a:r>
            <a:rPr lang="en-US" dirty="0" err="1"/>
            <a:t>và</a:t>
          </a:r>
          <a:r>
            <a:rPr lang="en-US" dirty="0"/>
            <a:t> </a:t>
          </a:r>
          <a:r>
            <a:rPr lang="en-US" dirty="0" err="1"/>
            <a:t>đặc</a:t>
          </a:r>
          <a:r>
            <a:rPr lang="en-US" dirty="0"/>
            <a:t> </a:t>
          </a:r>
          <a:r>
            <a:rPr lang="en-US" dirty="0" err="1"/>
            <a:t>hiệu</a:t>
          </a:r>
          <a:r>
            <a:rPr lang="en-US" dirty="0"/>
            <a:t> 96% </a:t>
          </a:r>
          <a:r>
            <a:rPr lang="en-US" dirty="0" err="1"/>
            <a:t>trong</a:t>
          </a:r>
          <a:r>
            <a:rPr lang="en-US" dirty="0"/>
            <a:t> </a:t>
          </a:r>
          <a:r>
            <a:rPr lang="en-US" dirty="0" err="1"/>
            <a:t>chẩn</a:t>
          </a:r>
          <a:r>
            <a:rPr lang="en-US" dirty="0"/>
            <a:t> </a:t>
          </a:r>
          <a:r>
            <a:rPr lang="en-US" dirty="0" err="1"/>
            <a:t>đoán</a:t>
          </a:r>
          <a:r>
            <a:rPr lang="en-US" dirty="0"/>
            <a:t> </a:t>
          </a:r>
          <a:r>
            <a:rPr lang="en-US" dirty="0" err="1"/>
            <a:t>thoát</a:t>
          </a:r>
          <a:r>
            <a:rPr lang="en-US" dirty="0"/>
            <a:t> </a:t>
          </a:r>
          <a:r>
            <a:rPr lang="en-US" dirty="0" err="1"/>
            <a:t>vị</a:t>
          </a:r>
          <a:r>
            <a:rPr lang="en-US" dirty="0"/>
            <a:t> </a:t>
          </a:r>
          <a:r>
            <a:rPr lang="en-US" dirty="0" err="1"/>
            <a:t>bẹn</a:t>
          </a:r>
          <a:endParaRPr lang="en-US" dirty="0">
            <a:latin typeface="Calibri Light"/>
          </a:endParaRPr>
        </a:p>
      </dgm:t>
    </dgm:pt>
    <dgm:pt modelId="{F6643AFE-9599-4AF1-99F0-B7D2D5C8E640}" type="parTrans" cxnId="{099D747D-FB9E-491E-850A-1AA7C766D35C}">
      <dgm:prSet/>
      <dgm:spPr/>
      <dgm:t>
        <a:bodyPr/>
        <a:lstStyle/>
        <a:p>
          <a:endParaRPr lang="en-US"/>
        </a:p>
      </dgm:t>
    </dgm:pt>
    <dgm:pt modelId="{C1D566F8-0571-49BF-A4BD-63079D48881F}" type="sibTrans" cxnId="{099D747D-FB9E-491E-850A-1AA7C766D35C}">
      <dgm:prSet/>
      <dgm:spPr/>
      <dgm:t>
        <a:bodyPr/>
        <a:lstStyle/>
        <a:p>
          <a:endParaRPr lang="en-US"/>
        </a:p>
      </dgm:t>
    </dgm:pt>
    <dgm:pt modelId="{46ECA852-72B7-405F-8717-513162BB3118}">
      <dgm:prSet/>
      <dgm:spPr/>
      <dgm:t>
        <a:bodyPr/>
        <a:lstStyle/>
        <a:p>
          <a:r>
            <a:rPr lang="en-US" dirty="0" err="1"/>
            <a:t>Chẩn</a:t>
          </a:r>
          <a:r>
            <a:rPr lang="en-US" dirty="0"/>
            <a:t> </a:t>
          </a:r>
          <a:r>
            <a:rPr lang="en-US" dirty="0" err="1"/>
            <a:t>đoán</a:t>
          </a:r>
          <a:r>
            <a:rPr lang="en-US" dirty="0"/>
            <a:t> </a:t>
          </a:r>
          <a:r>
            <a:rPr lang="en-US" dirty="0" err="1"/>
            <a:t>hình</a:t>
          </a:r>
          <a:r>
            <a:rPr lang="en-US" dirty="0"/>
            <a:t> </a:t>
          </a:r>
          <a:r>
            <a:rPr lang="en-US" dirty="0" err="1"/>
            <a:t>ảnh</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là</a:t>
          </a:r>
          <a:r>
            <a:rPr lang="en-US" dirty="0"/>
            <a:t> </a:t>
          </a:r>
          <a:r>
            <a:rPr lang="en-US" dirty="0" err="1"/>
            <a:t>siêu</a:t>
          </a:r>
          <a:r>
            <a:rPr lang="en-US" dirty="0"/>
            <a:t> </a:t>
          </a:r>
          <a:r>
            <a:rPr lang="en-US" dirty="0" err="1"/>
            <a:t>âm</a:t>
          </a:r>
          <a:r>
            <a:rPr lang="en-US" dirty="0"/>
            <a:t> </a:t>
          </a:r>
          <a:r>
            <a:rPr lang="en-US" dirty="0" err="1"/>
            <a:t>vùng</a:t>
          </a:r>
          <a:r>
            <a:rPr lang="en-US" dirty="0"/>
            <a:t> </a:t>
          </a:r>
          <a:r>
            <a:rPr lang="en-US" dirty="0" err="1"/>
            <a:t>bẹn</a:t>
          </a:r>
          <a:r>
            <a:rPr lang="en-US" dirty="0"/>
            <a:t> </a:t>
          </a:r>
          <a:r>
            <a:rPr lang="en-US" dirty="0" err="1"/>
            <a:t>bìu</a:t>
          </a:r>
          <a:r>
            <a:rPr lang="en-US" dirty="0"/>
            <a:t> ( </a:t>
          </a:r>
          <a:r>
            <a:rPr lang="en-US" dirty="0" err="1"/>
            <a:t>cần</a:t>
          </a:r>
          <a:r>
            <a:rPr lang="en-US" dirty="0"/>
            <a:t> </a:t>
          </a:r>
          <a:r>
            <a:rPr lang="en-US" dirty="0" err="1"/>
            <a:t>làm</a:t>
          </a:r>
          <a:r>
            <a:rPr lang="en-US" dirty="0"/>
            <a:t> </a:t>
          </a:r>
          <a:r>
            <a:rPr lang="en-US" dirty="0" err="1"/>
            <a:t>thêm</a:t>
          </a:r>
          <a:r>
            <a:rPr lang="en-US" dirty="0"/>
            <a:t> </a:t>
          </a:r>
          <a:r>
            <a:rPr lang="en-US" dirty="0" err="1"/>
            <a:t>vận</a:t>
          </a:r>
          <a:r>
            <a:rPr lang="en-US" dirty="0"/>
            <a:t> </a:t>
          </a:r>
          <a:r>
            <a:rPr lang="en-US" dirty="0" err="1"/>
            <a:t>động</a:t>
          </a:r>
          <a:r>
            <a:rPr lang="en-US" dirty="0"/>
            <a:t> </a:t>
          </a:r>
          <a:r>
            <a:rPr lang="en-US" dirty="0" err="1"/>
            <a:t>Valsava</a:t>
          </a:r>
          <a:r>
            <a:rPr lang="en-US" dirty="0"/>
            <a:t> </a:t>
          </a:r>
          <a:r>
            <a:rPr lang="en-US" dirty="0" err="1"/>
            <a:t>hoặc</a:t>
          </a:r>
          <a:r>
            <a:rPr lang="en-US" dirty="0"/>
            <a:t> </a:t>
          </a:r>
          <a:r>
            <a:rPr lang="en-US" dirty="0" err="1"/>
            <a:t>cho</a:t>
          </a:r>
          <a:r>
            <a:rPr lang="en-US" dirty="0"/>
            <a:t> BN </a:t>
          </a:r>
          <a:r>
            <a:rPr lang="en-US" dirty="0" err="1"/>
            <a:t>đứng</a:t>
          </a:r>
          <a:r>
            <a:rPr lang="en-US" dirty="0"/>
            <a:t> </a:t>
          </a:r>
          <a:r>
            <a:rPr lang="en-US" dirty="0" err="1"/>
            <a:t>lên</a:t>
          </a:r>
          <a:r>
            <a:rPr lang="en-US" dirty="0"/>
            <a:t> </a:t>
          </a:r>
          <a:r>
            <a:rPr lang="en-US" dirty="0" err="1"/>
            <a:t>khi</a:t>
          </a:r>
          <a:r>
            <a:rPr lang="en-US" dirty="0"/>
            <a:t> </a:t>
          </a:r>
          <a:r>
            <a:rPr lang="en-US" dirty="0" err="1"/>
            <a:t>không</a:t>
          </a:r>
          <a:r>
            <a:rPr lang="en-US" dirty="0"/>
            <a:t> </a:t>
          </a:r>
          <a:r>
            <a:rPr lang="en-US" dirty="0" err="1"/>
            <a:t>rõ</a:t>
          </a:r>
          <a:r>
            <a:rPr lang="en-US" dirty="0"/>
            <a:t> </a:t>
          </a:r>
          <a:r>
            <a:rPr lang="en-US" dirty="0" err="1"/>
            <a:t>hình</a:t>
          </a:r>
          <a:r>
            <a:rPr lang="en-US" dirty="0"/>
            <a:t> </a:t>
          </a:r>
          <a:r>
            <a:rPr lang="en-US" dirty="0" err="1"/>
            <a:t>ảnh</a:t>
          </a:r>
          <a:r>
            <a:rPr lang="en-US" dirty="0"/>
            <a:t> </a:t>
          </a:r>
          <a:r>
            <a:rPr lang="en-US" dirty="0" err="1"/>
            <a:t>thoát</a:t>
          </a:r>
          <a:r>
            <a:rPr lang="en-US" dirty="0"/>
            <a:t> </a:t>
          </a:r>
          <a:r>
            <a:rPr lang="en-US" dirty="0" err="1"/>
            <a:t>vị</a:t>
          </a:r>
          <a:r>
            <a:rPr lang="en-US" dirty="0"/>
            <a:t> )</a:t>
          </a:r>
        </a:p>
      </dgm:t>
    </dgm:pt>
    <dgm:pt modelId="{F506DC55-C7E5-439F-A1A1-451659E574BC}" type="parTrans" cxnId="{4A048E39-13C6-4E39-A35A-C787FAF59EBB}">
      <dgm:prSet/>
      <dgm:spPr/>
      <dgm:t>
        <a:bodyPr/>
        <a:lstStyle/>
        <a:p>
          <a:endParaRPr lang="en-US"/>
        </a:p>
      </dgm:t>
    </dgm:pt>
    <dgm:pt modelId="{CC7A0B41-15D6-4606-A594-2C439C90FE8B}" type="sibTrans" cxnId="{4A048E39-13C6-4E39-A35A-C787FAF59EBB}">
      <dgm:prSet/>
      <dgm:spPr/>
      <dgm:t>
        <a:bodyPr/>
        <a:lstStyle/>
        <a:p>
          <a:endParaRPr lang="en-US"/>
        </a:p>
      </dgm:t>
    </dgm:pt>
    <dgm:pt modelId="{6C6A629B-FBD8-440E-B3C5-04A940A6C58E}" type="pres">
      <dgm:prSet presAssocID="{B34EF586-6521-4162-9EE9-73FF9A332F89}" presName="root" presStyleCnt="0">
        <dgm:presLayoutVars>
          <dgm:dir/>
          <dgm:resizeHandles val="exact"/>
        </dgm:presLayoutVars>
      </dgm:prSet>
      <dgm:spPr/>
    </dgm:pt>
    <dgm:pt modelId="{85BF5AC4-14D7-40DE-8B46-CC31AACFD731}" type="pres">
      <dgm:prSet presAssocID="{423113B4-42F0-4BA6-ABBE-786133F1BD33}" presName="compNode" presStyleCnt="0"/>
      <dgm:spPr/>
    </dgm:pt>
    <dgm:pt modelId="{964B137E-2763-4D2F-A1C0-F885EB0B6B43}" type="pres">
      <dgm:prSet presAssocID="{423113B4-42F0-4BA6-ABBE-786133F1BD33}" presName="bgRect" presStyleLbl="bgShp" presStyleIdx="0" presStyleCnt="2"/>
      <dgm:spPr/>
    </dgm:pt>
    <dgm:pt modelId="{F109F3DD-DC85-4DDB-B589-7D65F09D5174}" type="pres">
      <dgm:prSet presAssocID="{423113B4-42F0-4BA6-ABBE-786133F1BD33}"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0C8E5463-B5E1-483C-8148-B3C8B94B71E6}" type="pres">
      <dgm:prSet presAssocID="{423113B4-42F0-4BA6-ABBE-786133F1BD33}" presName="spaceRect" presStyleCnt="0"/>
      <dgm:spPr/>
    </dgm:pt>
    <dgm:pt modelId="{0A30BDF7-E61C-4CE8-85B2-15E1156938DB}" type="pres">
      <dgm:prSet presAssocID="{423113B4-42F0-4BA6-ABBE-786133F1BD33}" presName="parTx" presStyleLbl="revTx" presStyleIdx="0" presStyleCnt="2">
        <dgm:presLayoutVars>
          <dgm:chMax val="0"/>
          <dgm:chPref val="0"/>
        </dgm:presLayoutVars>
      </dgm:prSet>
      <dgm:spPr/>
    </dgm:pt>
    <dgm:pt modelId="{090DDC2C-E66E-42EB-A4DE-73EA8270D062}" type="pres">
      <dgm:prSet presAssocID="{C1D566F8-0571-49BF-A4BD-63079D48881F}" presName="sibTrans" presStyleCnt="0"/>
      <dgm:spPr/>
    </dgm:pt>
    <dgm:pt modelId="{CB7B3846-84EF-4A91-82F8-5190EFFC9631}" type="pres">
      <dgm:prSet presAssocID="{46ECA852-72B7-405F-8717-513162BB3118}" presName="compNode" presStyleCnt="0"/>
      <dgm:spPr/>
    </dgm:pt>
    <dgm:pt modelId="{58FE7885-E20F-4072-A533-E48D164C6BA5}" type="pres">
      <dgm:prSet presAssocID="{46ECA852-72B7-405F-8717-513162BB3118}" presName="bgRect" presStyleLbl="bgShp" presStyleIdx="1" presStyleCnt="2"/>
      <dgm:spPr/>
    </dgm:pt>
    <dgm:pt modelId="{114A9196-1C60-4487-9F30-62CE6C08197F}" type="pres">
      <dgm:prSet presAssocID="{46ECA852-72B7-405F-8717-513162BB311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7DBF4B7D-38C2-4A6C-A6C6-56B613C194E3}" type="pres">
      <dgm:prSet presAssocID="{46ECA852-72B7-405F-8717-513162BB3118}" presName="spaceRect" presStyleCnt="0"/>
      <dgm:spPr/>
    </dgm:pt>
    <dgm:pt modelId="{44C5B04A-E19D-4F77-B49B-97511150195A}" type="pres">
      <dgm:prSet presAssocID="{46ECA852-72B7-405F-8717-513162BB3118}" presName="parTx" presStyleLbl="revTx" presStyleIdx="1" presStyleCnt="2">
        <dgm:presLayoutVars>
          <dgm:chMax val="0"/>
          <dgm:chPref val="0"/>
        </dgm:presLayoutVars>
      </dgm:prSet>
      <dgm:spPr/>
    </dgm:pt>
  </dgm:ptLst>
  <dgm:cxnLst>
    <dgm:cxn modelId="{4A048E39-13C6-4E39-A35A-C787FAF59EBB}" srcId="{B34EF586-6521-4162-9EE9-73FF9A332F89}" destId="{46ECA852-72B7-405F-8717-513162BB3118}" srcOrd="1" destOrd="0" parTransId="{F506DC55-C7E5-439F-A1A1-451659E574BC}" sibTransId="{CC7A0B41-15D6-4606-A594-2C439C90FE8B}"/>
    <dgm:cxn modelId="{3A7BF63C-3F99-44A1-BA7A-F650FE41FB2E}" type="presOf" srcId="{46ECA852-72B7-405F-8717-513162BB3118}" destId="{44C5B04A-E19D-4F77-B49B-97511150195A}" srcOrd="0" destOrd="0" presId="urn:microsoft.com/office/officeart/2018/2/layout/IconVerticalSolidList"/>
    <dgm:cxn modelId="{099D747D-FB9E-491E-850A-1AA7C766D35C}" srcId="{B34EF586-6521-4162-9EE9-73FF9A332F89}" destId="{423113B4-42F0-4BA6-ABBE-786133F1BD33}" srcOrd="0" destOrd="0" parTransId="{F6643AFE-9599-4AF1-99F0-B7D2D5C8E640}" sibTransId="{C1D566F8-0571-49BF-A4BD-63079D48881F}"/>
    <dgm:cxn modelId="{508913A7-0D65-4734-9EFA-C70F5CAC2659}" type="presOf" srcId="{423113B4-42F0-4BA6-ABBE-786133F1BD33}" destId="{0A30BDF7-E61C-4CE8-85B2-15E1156938DB}" srcOrd="0" destOrd="0" presId="urn:microsoft.com/office/officeart/2018/2/layout/IconVerticalSolidList"/>
    <dgm:cxn modelId="{2839B5E0-A547-4C3F-82CF-E1C2CC8E97B2}" type="presOf" srcId="{B34EF586-6521-4162-9EE9-73FF9A332F89}" destId="{6C6A629B-FBD8-440E-B3C5-04A940A6C58E}" srcOrd="0" destOrd="0" presId="urn:microsoft.com/office/officeart/2018/2/layout/IconVerticalSolidList"/>
    <dgm:cxn modelId="{782F93C7-77A6-4B39-831C-FD97A27418BA}" type="presParOf" srcId="{6C6A629B-FBD8-440E-B3C5-04A940A6C58E}" destId="{85BF5AC4-14D7-40DE-8B46-CC31AACFD731}" srcOrd="0" destOrd="0" presId="urn:microsoft.com/office/officeart/2018/2/layout/IconVerticalSolidList"/>
    <dgm:cxn modelId="{1E887D65-BBDA-4F42-B985-590AB57DAB07}" type="presParOf" srcId="{85BF5AC4-14D7-40DE-8B46-CC31AACFD731}" destId="{964B137E-2763-4D2F-A1C0-F885EB0B6B43}" srcOrd="0" destOrd="0" presId="urn:microsoft.com/office/officeart/2018/2/layout/IconVerticalSolidList"/>
    <dgm:cxn modelId="{6776C737-7CD2-44FA-A175-AE7753EA2892}" type="presParOf" srcId="{85BF5AC4-14D7-40DE-8B46-CC31AACFD731}" destId="{F109F3DD-DC85-4DDB-B589-7D65F09D5174}" srcOrd="1" destOrd="0" presId="urn:microsoft.com/office/officeart/2018/2/layout/IconVerticalSolidList"/>
    <dgm:cxn modelId="{21C86608-BA64-4522-9BD5-8EC705D43542}" type="presParOf" srcId="{85BF5AC4-14D7-40DE-8B46-CC31AACFD731}" destId="{0C8E5463-B5E1-483C-8148-B3C8B94B71E6}" srcOrd="2" destOrd="0" presId="urn:microsoft.com/office/officeart/2018/2/layout/IconVerticalSolidList"/>
    <dgm:cxn modelId="{43FFDB7F-E303-444E-BF8B-638F4398F320}" type="presParOf" srcId="{85BF5AC4-14D7-40DE-8B46-CC31AACFD731}" destId="{0A30BDF7-E61C-4CE8-85B2-15E1156938DB}" srcOrd="3" destOrd="0" presId="urn:microsoft.com/office/officeart/2018/2/layout/IconVerticalSolidList"/>
    <dgm:cxn modelId="{A8E66D14-6178-4DBA-8DAD-DAE5CBDD583D}" type="presParOf" srcId="{6C6A629B-FBD8-440E-B3C5-04A940A6C58E}" destId="{090DDC2C-E66E-42EB-A4DE-73EA8270D062}" srcOrd="1" destOrd="0" presId="urn:microsoft.com/office/officeart/2018/2/layout/IconVerticalSolidList"/>
    <dgm:cxn modelId="{9ADBF6B7-E337-4D53-A4AD-A6FD766DEDB5}" type="presParOf" srcId="{6C6A629B-FBD8-440E-B3C5-04A940A6C58E}" destId="{CB7B3846-84EF-4A91-82F8-5190EFFC9631}" srcOrd="2" destOrd="0" presId="urn:microsoft.com/office/officeart/2018/2/layout/IconVerticalSolidList"/>
    <dgm:cxn modelId="{19C335FB-3A5D-4DBC-A483-0A8C03D31503}" type="presParOf" srcId="{CB7B3846-84EF-4A91-82F8-5190EFFC9631}" destId="{58FE7885-E20F-4072-A533-E48D164C6BA5}" srcOrd="0" destOrd="0" presId="urn:microsoft.com/office/officeart/2018/2/layout/IconVerticalSolidList"/>
    <dgm:cxn modelId="{ACA54324-B5C8-452B-9DF3-678B563F5D84}" type="presParOf" srcId="{CB7B3846-84EF-4A91-82F8-5190EFFC9631}" destId="{114A9196-1C60-4487-9F30-62CE6C08197F}" srcOrd="1" destOrd="0" presId="urn:microsoft.com/office/officeart/2018/2/layout/IconVerticalSolidList"/>
    <dgm:cxn modelId="{CF72622C-29BF-4C8B-963C-641376354AF9}" type="presParOf" srcId="{CB7B3846-84EF-4A91-82F8-5190EFFC9631}" destId="{7DBF4B7D-38C2-4A6C-A6C6-56B613C194E3}" srcOrd="2" destOrd="0" presId="urn:microsoft.com/office/officeart/2018/2/layout/IconVerticalSolidList"/>
    <dgm:cxn modelId="{6F1DF76A-15B8-4DB8-A865-7ED269A1B34C}" type="presParOf" srcId="{CB7B3846-84EF-4A91-82F8-5190EFFC9631}" destId="{44C5B04A-E19D-4F77-B49B-9751115019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CE5B10-6CD8-406B-839B-517E4D8FDA04}" type="doc">
      <dgm:prSet loTypeId="urn:microsoft.com/office/officeart/2005/8/layout/vList5" loCatId="list" qsTypeId="urn:microsoft.com/office/officeart/2005/8/quickstyle/simple1#4" qsCatId="simple" csTypeId="urn:microsoft.com/office/officeart/2005/8/colors/colorful2#1" csCatId="colorful"/>
      <dgm:spPr/>
      <dgm:t>
        <a:bodyPr/>
        <a:lstStyle/>
        <a:p>
          <a:endParaRPr lang="en-US"/>
        </a:p>
      </dgm:t>
    </dgm:pt>
    <dgm:pt modelId="{E4C7951F-719A-4DB3-9F85-E03B383DFEF4}">
      <dgm:prSet/>
      <dgm:spPr/>
      <dgm:t>
        <a:bodyPr/>
        <a:lstStyle/>
        <a:p>
          <a:r>
            <a:rPr lang="en-US"/>
            <a:t>Nhóm nguyên nhân liên quan tinh hoàn</a:t>
          </a:r>
        </a:p>
      </dgm:t>
    </dgm:pt>
    <dgm:pt modelId="{7B8C8C71-4B0D-4AAF-A9D2-E68303A6117F}" type="parTrans" cxnId="{BD938C1D-246E-4F17-9F09-3F80B9586F6C}">
      <dgm:prSet/>
      <dgm:spPr/>
      <dgm:t>
        <a:bodyPr/>
        <a:lstStyle/>
        <a:p>
          <a:endParaRPr lang="en-US"/>
        </a:p>
      </dgm:t>
    </dgm:pt>
    <dgm:pt modelId="{F6C8D592-381F-4509-8EA6-68DF422B62BA}" type="sibTrans" cxnId="{BD938C1D-246E-4F17-9F09-3F80B9586F6C}">
      <dgm:prSet/>
      <dgm:spPr/>
      <dgm:t>
        <a:bodyPr/>
        <a:lstStyle/>
        <a:p>
          <a:endParaRPr lang="en-US"/>
        </a:p>
      </dgm:t>
    </dgm:pt>
    <dgm:pt modelId="{745194C4-5383-4DB4-B402-696A43A05751}">
      <dgm:prSet/>
      <dgm:spPr/>
      <dgm:t>
        <a:bodyPr/>
        <a:lstStyle/>
        <a:p>
          <a:r>
            <a:rPr lang="en-US"/>
            <a:t>Tràn dịch màng tinh hoàn</a:t>
          </a:r>
        </a:p>
      </dgm:t>
    </dgm:pt>
    <dgm:pt modelId="{F0F48280-4FB8-4DF6-A6E7-77EBC9DB7357}" type="parTrans" cxnId="{98555E93-3D6B-4385-9C73-55D1517AD2BE}">
      <dgm:prSet/>
      <dgm:spPr/>
      <dgm:t>
        <a:bodyPr/>
        <a:lstStyle/>
        <a:p>
          <a:endParaRPr lang="en-US"/>
        </a:p>
      </dgm:t>
    </dgm:pt>
    <dgm:pt modelId="{B6827FBD-CD5C-4DE6-BB00-5ACFE6C57B3E}" type="sibTrans" cxnId="{98555E93-3D6B-4385-9C73-55D1517AD2BE}">
      <dgm:prSet/>
      <dgm:spPr/>
      <dgm:t>
        <a:bodyPr/>
        <a:lstStyle/>
        <a:p>
          <a:endParaRPr lang="en-US"/>
        </a:p>
      </dgm:t>
    </dgm:pt>
    <dgm:pt modelId="{3358E1F3-88ED-448D-9376-8F9CF1879F48}">
      <dgm:prSet/>
      <dgm:spPr/>
      <dgm:t>
        <a:bodyPr/>
        <a:lstStyle/>
        <a:p>
          <a:r>
            <a:rPr lang="en-US"/>
            <a:t>Dãn tĩnh mạch thừng tinh</a:t>
          </a:r>
        </a:p>
      </dgm:t>
    </dgm:pt>
    <dgm:pt modelId="{257526E7-D68C-4E54-85B0-DED6F6003906}" type="parTrans" cxnId="{2353CF9B-10C3-4D4B-863E-92BE2EDD9887}">
      <dgm:prSet/>
      <dgm:spPr/>
      <dgm:t>
        <a:bodyPr/>
        <a:lstStyle/>
        <a:p>
          <a:endParaRPr lang="en-US"/>
        </a:p>
      </dgm:t>
    </dgm:pt>
    <dgm:pt modelId="{CD1EAE60-D2B2-4CD5-A557-C90D1D208F28}" type="sibTrans" cxnId="{2353CF9B-10C3-4D4B-863E-92BE2EDD9887}">
      <dgm:prSet/>
      <dgm:spPr/>
      <dgm:t>
        <a:bodyPr/>
        <a:lstStyle/>
        <a:p>
          <a:endParaRPr lang="en-US"/>
        </a:p>
      </dgm:t>
    </dgm:pt>
    <dgm:pt modelId="{96DE5070-665A-4B6F-92FD-79C7D5709A0B}">
      <dgm:prSet/>
      <dgm:spPr/>
      <dgm:t>
        <a:bodyPr/>
        <a:lstStyle/>
        <a:p>
          <a:r>
            <a:rPr lang="en-US"/>
            <a:t>Tinh hoàn lạc chỗ</a:t>
          </a:r>
        </a:p>
      </dgm:t>
    </dgm:pt>
    <dgm:pt modelId="{BF5BBB93-3F5A-4867-AEF4-9F6D9CC5CB37}" type="parTrans" cxnId="{250449AD-1187-4533-BDAB-ECB019D218E9}">
      <dgm:prSet/>
      <dgm:spPr/>
      <dgm:t>
        <a:bodyPr/>
        <a:lstStyle/>
        <a:p>
          <a:endParaRPr lang="en-US"/>
        </a:p>
      </dgm:t>
    </dgm:pt>
    <dgm:pt modelId="{E8EAF7F4-B2CD-438A-995A-2FECD59369E4}" type="sibTrans" cxnId="{250449AD-1187-4533-BDAB-ECB019D218E9}">
      <dgm:prSet/>
      <dgm:spPr/>
      <dgm:t>
        <a:bodyPr/>
        <a:lstStyle/>
        <a:p>
          <a:endParaRPr lang="en-US"/>
        </a:p>
      </dgm:t>
    </dgm:pt>
    <dgm:pt modelId="{37DC6E79-7842-445D-A049-B4374CD014A0}">
      <dgm:prSet/>
      <dgm:spPr/>
      <dgm:t>
        <a:bodyPr/>
        <a:lstStyle/>
        <a:p>
          <a:r>
            <a:rPr lang="en-US"/>
            <a:t>Viêm mài tinh hoàn, xoắn tinh hoàn</a:t>
          </a:r>
        </a:p>
      </dgm:t>
    </dgm:pt>
    <dgm:pt modelId="{28D91E16-9A78-4B45-8FC3-35A22F131FF7}" type="parTrans" cxnId="{3FE2E9B1-5204-42C0-8DAF-BBCB174CB1F9}">
      <dgm:prSet/>
      <dgm:spPr/>
      <dgm:t>
        <a:bodyPr/>
        <a:lstStyle/>
        <a:p>
          <a:endParaRPr lang="en-US"/>
        </a:p>
      </dgm:t>
    </dgm:pt>
    <dgm:pt modelId="{E1CF67F1-0663-4D49-8A1E-827BF3270F1A}" type="sibTrans" cxnId="{3FE2E9B1-5204-42C0-8DAF-BBCB174CB1F9}">
      <dgm:prSet/>
      <dgm:spPr/>
      <dgm:t>
        <a:bodyPr/>
        <a:lstStyle/>
        <a:p>
          <a:endParaRPr lang="en-US"/>
        </a:p>
      </dgm:t>
    </dgm:pt>
    <dgm:pt modelId="{63276105-1324-466F-97AE-FEE62514AB42}">
      <dgm:prSet/>
      <dgm:spPr/>
      <dgm:t>
        <a:bodyPr/>
        <a:lstStyle/>
        <a:p>
          <a:r>
            <a:rPr lang="en-US"/>
            <a:t>Nhóm liên quan u bướu</a:t>
          </a:r>
        </a:p>
      </dgm:t>
    </dgm:pt>
    <dgm:pt modelId="{D145E18A-5D2E-4ACD-B039-E9CFC4DE12D4}" type="parTrans" cxnId="{765054EF-45E9-4FEC-91FC-A7D66E8467CC}">
      <dgm:prSet/>
      <dgm:spPr/>
      <dgm:t>
        <a:bodyPr/>
        <a:lstStyle/>
        <a:p>
          <a:endParaRPr lang="en-US"/>
        </a:p>
      </dgm:t>
    </dgm:pt>
    <dgm:pt modelId="{5881DC68-CDA4-4B23-BCD6-18CB43F04A94}" type="sibTrans" cxnId="{765054EF-45E9-4FEC-91FC-A7D66E8467CC}">
      <dgm:prSet/>
      <dgm:spPr/>
      <dgm:t>
        <a:bodyPr/>
        <a:lstStyle/>
        <a:p>
          <a:endParaRPr lang="en-US"/>
        </a:p>
      </dgm:t>
    </dgm:pt>
    <dgm:pt modelId="{EFCAF2AE-78D7-4D74-B986-3D8CEA7B5AF3}">
      <dgm:prSet/>
      <dgm:spPr/>
      <dgm:t>
        <a:bodyPr/>
        <a:lstStyle/>
        <a:p>
          <a:r>
            <a:rPr lang="en-US"/>
            <a:t>Bướu mỡ, bướu bã</a:t>
          </a:r>
        </a:p>
      </dgm:t>
    </dgm:pt>
    <dgm:pt modelId="{48F67F51-3297-4F40-B114-2AD1BCAA8380}" type="parTrans" cxnId="{260B62CC-EF89-4FCB-AE6C-0B6808981273}">
      <dgm:prSet/>
      <dgm:spPr/>
      <dgm:t>
        <a:bodyPr/>
        <a:lstStyle/>
        <a:p>
          <a:endParaRPr lang="en-US"/>
        </a:p>
      </dgm:t>
    </dgm:pt>
    <dgm:pt modelId="{232A9C34-7EDC-4863-9D4B-763446F923D4}" type="sibTrans" cxnId="{260B62CC-EF89-4FCB-AE6C-0B6808981273}">
      <dgm:prSet/>
      <dgm:spPr/>
      <dgm:t>
        <a:bodyPr/>
        <a:lstStyle/>
        <a:p>
          <a:endParaRPr lang="en-US"/>
        </a:p>
      </dgm:t>
    </dgm:pt>
    <dgm:pt modelId="{B97F5001-B7D4-4325-8843-AC762154ED96}">
      <dgm:prSet/>
      <dgm:spPr/>
      <dgm:t>
        <a:bodyPr/>
        <a:lstStyle/>
        <a:p>
          <a:r>
            <a:rPr lang="en-US"/>
            <a:t>Tụ máu</a:t>
          </a:r>
        </a:p>
      </dgm:t>
    </dgm:pt>
    <dgm:pt modelId="{7E0B5700-C76F-4999-A075-3BC0E8CB18C2}" type="parTrans" cxnId="{C02C95F9-FA0F-4470-B400-E2E623415C78}">
      <dgm:prSet/>
      <dgm:spPr/>
      <dgm:t>
        <a:bodyPr/>
        <a:lstStyle/>
        <a:p>
          <a:endParaRPr lang="en-US"/>
        </a:p>
      </dgm:t>
    </dgm:pt>
    <dgm:pt modelId="{F4057A69-51B4-4500-9BB6-5F8610E39D5E}" type="sibTrans" cxnId="{C02C95F9-FA0F-4470-B400-E2E623415C78}">
      <dgm:prSet/>
      <dgm:spPr/>
      <dgm:t>
        <a:bodyPr/>
        <a:lstStyle/>
        <a:p>
          <a:endParaRPr lang="en-US"/>
        </a:p>
      </dgm:t>
    </dgm:pt>
    <dgm:pt modelId="{EC4D9217-3597-4BAD-854D-65E9689DA196}">
      <dgm:prSet/>
      <dgm:spPr/>
      <dgm:t>
        <a:bodyPr/>
        <a:lstStyle/>
        <a:p>
          <a:r>
            <a:rPr lang="en-US"/>
            <a:t>Bệnh bạch huyết</a:t>
          </a:r>
        </a:p>
      </dgm:t>
    </dgm:pt>
    <dgm:pt modelId="{094875D5-D852-4318-87A2-F80CAC02E9BF}" type="parTrans" cxnId="{2306340F-EA61-4388-8D1E-1D9AE02311BA}">
      <dgm:prSet/>
      <dgm:spPr/>
      <dgm:t>
        <a:bodyPr/>
        <a:lstStyle/>
        <a:p>
          <a:endParaRPr lang="en-US"/>
        </a:p>
      </dgm:t>
    </dgm:pt>
    <dgm:pt modelId="{D8C40EE6-16A8-403A-A92B-A427DC394F05}" type="sibTrans" cxnId="{2306340F-EA61-4388-8D1E-1D9AE02311BA}">
      <dgm:prSet/>
      <dgm:spPr/>
      <dgm:t>
        <a:bodyPr/>
        <a:lstStyle/>
        <a:p>
          <a:endParaRPr lang="en-US"/>
        </a:p>
      </dgm:t>
    </dgm:pt>
    <dgm:pt modelId="{8494878C-E44B-46C5-800B-8D9B559938CE}">
      <dgm:prSet/>
      <dgm:spPr/>
      <dgm:t>
        <a:bodyPr/>
        <a:lstStyle/>
        <a:p>
          <a:r>
            <a:rPr lang="en-US"/>
            <a:t>Phình, giả phình Động mạch đùi</a:t>
          </a:r>
        </a:p>
      </dgm:t>
    </dgm:pt>
    <dgm:pt modelId="{9D211857-83ED-492F-80CB-000F0B7550EE}" type="parTrans" cxnId="{CCB1466E-13F2-404B-80B0-1F93C889E10D}">
      <dgm:prSet/>
      <dgm:spPr/>
      <dgm:t>
        <a:bodyPr/>
        <a:lstStyle/>
        <a:p>
          <a:endParaRPr lang="en-US"/>
        </a:p>
      </dgm:t>
    </dgm:pt>
    <dgm:pt modelId="{569B605B-C26A-4174-BC3F-63D19A96DF48}" type="sibTrans" cxnId="{CCB1466E-13F2-404B-80B0-1F93C889E10D}">
      <dgm:prSet/>
      <dgm:spPr/>
      <dgm:t>
        <a:bodyPr/>
        <a:lstStyle/>
        <a:p>
          <a:endParaRPr lang="en-US"/>
        </a:p>
      </dgm:t>
    </dgm:pt>
    <dgm:pt modelId="{D9FD3D4B-69F7-4775-9CE7-BD3F16032EEE}" type="pres">
      <dgm:prSet presAssocID="{22CE5B10-6CD8-406B-839B-517E4D8FDA04}" presName="Name0" presStyleCnt="0">
        <dgm:presLayoutVars>
          <dgm:dir/>
          <dgm:animLvl val="lvl"/>
          <dgm:resizeHandles val="exact"/>
        </dgm:presLayoutVars>
      </dgm:prSet>
      <dgm:spPr/>
    </dgm:pt>
    <dgm:pt modelId="{6D581F84-C8D8-4E24-8250-A71F3837779F}" type="pres">
      <dgm:prSet presAssocID="{E4C7951F-719A-4DB3-9F85-E03B383DFEF4}" presName="linNode" presStyleCnt="0"/>
      <dgm:spPr/>
    </dgm:pt>
    <dgm:pt modelId="{FB796CA9-8D1D-4C3F-92BF-172DF31BA362}" type="pres">
      <dgm:prSet presAssocID="{E4C7951F-719A-4DB3-9F85-E03B383DFEF4}" presName="parentText" presStyleLbl="node1" presStyleIdx="0" presStyleCnt="2">
        <dgm:presLayoutVars>
          <dgm:chMax val="1"/>
          <dgm:bulletEnabled val="1"/>
        </dgm:presLayoutVars>
      </dgm:prSet>
      <dgm:spPr/>
    </dgm:pt>
    <dgm:pt modelId="{822FBE53-42F6-417D-A128-741E8980F5EB}" type="pres">
      <dgm:prSet presAssocID="{E4C7951F-719A-4DB3-9F85-E03B383DFEF4}" presName="descendantText" presStyleLbl="alignAccFollowNode1" presStyleIdx="0" presStyleCnt="2">
        <dgm:presLayoutVars>
          <dgm:bulletEnabled val="1"/>
        </dgm:presLayoutVars>
      </dgm:prSet>
      <dgm:spPr/>
    </dgm:pt>
    <dgm:pt modelId="{21FEC3E1-3C30-45D4-90A9-1F2106B82CE6}" type="pres">
      <dgm:prSet presAssocID="{F6C8D592-381F-4509-8EA6-68DF422B62BA}" presName="sp" presStyleCnt="0"/>
      <dgm:spPr/>
    </dgm:pt>
    <dgm:pt modelId="{28FEA2BC-57B6-480A-98E2-97022C9E6202}" type="pres">
      <dgm:prSet presAssocID="{63276105-1324-466F-97AE-FEE62514AB42}" presName="linNode" presStyleCnt="0"/>
      <dgm:spPr/>
    </dgm:pt>
    <dgm:pt modelId="{2C869C79-EBE0-42AE-969F-B4DFA63105BF}" type="pres">
      <dgm:prSet presAssocID="{63276105-1324-466F-97AE-FEE62514AB42}" presName="parentText" presStyleLbl="node1" presStyleIdx="1" presStyleCnt="2">
        <dgm:presLayoutVars>
          <dgm:chMax val="1"/>
          <dgm:bulletEnabled val="1"/>
        </dgm:presLayoutVars>
      </dgm:prSet>
      <dgm:spPr/>
    </dgm:pt>
    <dgm:pt modelId="{98E1AEBC-533B-4D86-A1D9-5C739A3EB53E}" type="pres">
      <dgm:prSet presAssocID="{63276105-1324-466F-97AE-FEE62514AB42}" presName="descendantText" presStyleLbl="alignAccFollowNode1" presStyleIdx="1" presStyleCnt="2">
        <dgm:presLayoutVars>
          <dgm:bulletEnabled val="1"/>
        </dgm:presLayoutVars>
      </dgm:prSet>
      <dgm:spPr/>
    </dgm:pt>
  </dgm:ptLst>
  <dgm:cxnLst>
    <dgm:cxn modelId="{D0DDCF00-AAC2-46EC-B231-903F34F75F95}" type="presOf" srcId="{EFCAF2AE-78D7-4D74-B986-3D8CEA7B5AF3}" destId="{98E1AEBC-533B-4D86-A1D9-5C739A3EB53E}" srcOrd="0" destOrd="0" presId="urn:microsoft.com/office/officeart/2005/8/layout/vList5"/>
    <dgm:cxn modelId="{2306340F-EA61-4388-8D1E-1D9AE02311BA}" srcId="{63276105-1324-466F-97AE-FEE62514AB42}" destId="{EC4D9217-3597-4BAD-854D-65E9689DA196}" srcOrd="2" destOrd="0" parTransId="{094875D5-D852-4318-87A2-F80CAC02E9BF}" sibTransId="{D8C40EE6-16A8-403A-A92B-A427DC394F05}"/>
    <dgm:cxn modelId="{4CAE6310-91BB-4E9C-AA39-A3187974E823}" type="presOf" srcId="{22CE5B10-6CD8-406B-839B-517E4D8FDA04}" destId="{D9FD3D4B-69F7-4775-9CE7-BD3F16032EEE}" srcOrd="0" destOrd="0" presId="urn:microsoft.com/office/officeart/2005/8/layout/vList5"/>
    <dgm:cxn modelId="{BD938C1D-246E-4F17-9F09-3F80B9586F6C}" srcId="{22CE5B10-6CD8-406B-839B-517E4D8FDA04}" destId="{E4C7951F-719A-4DB3-9F85-E03B383DFEF4}" srcOrd="0" destOrd="0" parTransId="{7B8C8C71-4B0D-4AAF-A9D2-E68303A6117F}" sibTransId="{F6C8D592-381F-4509-8EA6-68DF422B62BA}"/>
    <dgm:cxn modelId="{B1741B1E-700B-4A99-BE15-04B78328476A}" type="presOf" srcId="{8494878C-E44B-46C5-800B-8D9B559938CE}" destId="{98E1AEBC-533B-4D86-A1D9-5C739A3EB53E}" srcOrd="0" destOrd="3" presId="urn:microsoft.com/office/officeart/2005/8/layout/vList5"/>
    <dgm:cxn modelId="{3C337E38-17E4-4D14-9F60-1F0EDB81FE81}" type="presOf" srcId="{63276105-1324-466F-97AE-FEE62514AB42}" destId="{2C869C79-EBE0-42AE-969F-B4DFA63105BF}" srcOrd="0" destOrd="0" presId="urn:microsoft.com/office/officeart/2005/8/layout/vList5"/>
    <dgm:cxn modelId="{4AB3B63F-521E-4C84-BAB9-83E9CCE5B05F}" type="presOf" srcId="{37DC6E79-7842-445D-A049-B4374CD014A0}" destId="{822FBE53-42F6-417D-A128-741E8980F5EB}" srcOrd="0" destOrd="3" presId="urn:microsoft.com/office/officeart/2005/8/layout/vList5"/>
    <dgm:cxn modelId="{F96FB164-5F7E-4131-9788-24894D87855C}" type="presOf" srcId="{EC4D9217-3597-4BAD-854D-65E9689DA196}" destId="{98E1AEBC-533B-4D86-A1D9-5C739A3EB53E}" srcOrd="0" destOrd="2" presId="urn:microsoft.com/office/officeart/2005/8/layout/vList5"/>
    <dgm:cxn modelId="{CCB1466E-13F2-404B-80B0-1F93C889E10D}" srcId="{63276105-1324-466F-97AE-FEE62514AB42}" destId="{8494878C-E44B-46C5-800B-8D9B559938CE}" srcOrd="3" destOrd="0" parTransId="{9D211857-83ED-492F-80CB-000F0B7550EE}" sibTransId="{569B605B-C26A-4174-BC3F-63D19A96DF48}"/>
    <dgm:cxn modelId="{8DDD2B79-9821-4AA0-80A0-480CB46A344E}" type="presOf" srcId="{B97F5001-B7D4-4325-8843-AC762154ED96}" destId="{98E1AEBC-533B-4D86-A1D9-5C739A3EB53E}" srcOrd="0" destOrd="1" presId="urn:microsoft.com/office/officeart/2005/8/layout/vList5"/>
    <dgm:cxn modelId="{73E00A86-390E-4ECE-A0A1-CB5D398F5AC2}" type="presOf" srcId="{96DE5070-665A-4B6F-92FD-79C7D5709A0B}" destId="{822FBE53-42F6-417D-A128-741E8980F5EB}" srcOrd="0" destOrd="2" presId="urn:microsoft.com/office/officeart/2005/8/layout/vList5"/>
    <dgm:cxn modelId="{98555E93-3D6B-4385-9C73-55D1517AD2BE}" srcId="{E4C7951F-719A-4DB3-9F85-E03B383DFEF4}" destId="{745194C4-5383-4DB4-B402-696A43A05751}" srcOrd="0" destOrd="0" parTransId="{F0F48280-4FB8-4DF6-A6E7-77EBC9DB7357}" sibTransId="{B6827FBD-CD5C-4DE6-BB00-5ACFE6C57B3E}"/>
    <dgm:cxn modelId="{2353CF9B-10C3-4D4B-863E-92BE2EDD9887}" srcId="{E4C7951F-719A-4DB3-9F85-E03B383DFEF4}" destId="{3358E1F3-88ED-448D-9376-8F9CF1879F48}" srcOrd="1" destOrd="0" parTransId="{257526E7-D68C-4E54-85B0-DED6F6003906}" sibTransId="{CD1EAE60-D2B2-4CD5-A557-C90D1D208F28}"/>
    <dgm:cxn modelId="{250449AD-1187-4533-BDAB-ECB019D218E9}" srcId="{E4C7951F-719A-4DB3-9F85-E03B383DFEF4}" destId="{96DE5070-665A-4B6F-92FD-79C7D5709A0B}" srcOrd="2" destOrd="0" parTransId="{BF5BBB93-3F5A-4867-AEF4-9F6D9CC5CB37}" sibTransId="{E8EAF7F4-B2CD-438A-995A-2FECD59369E4}"/>
    <dgm:cxn modelId="{831695AF-9A84-440B-82E3-F3A0026F7364}" type="presOf" srcId="{3358E1F3-88ED-448D-9376-8F9CF1879F48}" destId="{822FBE53-42F6-417D-A128-741E8980F5EB}" srcOrd="0" destOrd="1" presId="urn:microsoft.com/office/officeart/2005/8/layout/vList5"/>
    <dgm:cxn modelId="{3FE2E9B1-5204-42C0-8DAF-BBCB174CB1F9}" srcId="{E4C7951F-719A-4DB3-9F85-E03B383DFEF4}" destId="{37DC6E79-7842-445D-A049-B4374CD014A0}" srcOrd="3" destOrd="0" parTransId="{28D91E16-9A78-4B45-8FC3-35A22F131FF7}" sibTransId="{E1CF67F1-0663-4D49-8A1E-827BF3270F1A}"/>
    <dgm:cxn modelId="{260B62CC-EF89-4FCB-AE6C-0B6808981273}" srcId="{63276105-1324-466F-97AE-FEE62514AB42}" destId="{EFCAF2AE-78D7-4D74-B986-3D8CEA7B5AF3}" srcOrd="0" destOrd="0" parTransId="{48F67F51-3297-4F40-B114-2AD1BCAA8380}" sibTransId="{232A9C34-7EDC-4863-9D4B-763446F923D4}"/>
    <dgm:cxn modelId="{13139BD4-3BB3-4289-BA99-9A181869B758}" type="presOf" srcId="{745194C4-5383-4DB4-B402-696A43A05751}" destId="{822FBE53-42F6-417D-A128-741E8980F5EB}" srcOrd="0" destOrd="0" presId="urn:microsoft.com/office/officeart/2005/8/layout/vList5"/>
    <dgm:cxn modelId="{90DCEEEE-BF2F-4A0A-8202-A09D6F2FEB59}" type="presOf" srcId="{E4C7951F-719A-4DB3-9F85-E03B383DFEF4}" destId="{FB796CA9-8D1D-4C3F-92BF-172DF31BA362}" srcOrd="0" destOrd="0" presId="urn:microsoft.com/office/officeart/2005/8/layout/vList5"/>
    <dgm:cxn modelId="{765054EF-45E9-4FEC-91FC-A7D66E8467CC}" srcId="{22CE5B10-6CD8-406B-839B-517E4D8FDA04}" destId="{63276105-1324-466F-97AE-FEE62514AB42}" srcOrd="1" destOrd="0" parTransId="{D145E18A-5D2E-4ACD-B039-E9CFC4DE12D4}" sibTransId="{5881DC68-CDA4-4B23-BCD6-18CB43F04A94}"/>
    <dgm:cxn modelId="{C02C95F9-FA0F-4470-B400-E2E623415C78}" srcId="{63276105-1324-466F-97AE-FEE62514AB42}" destId="{B97F5001-B7D4-4325-8843-AC762154ED96}" srcOrd="1" destOrd="0" parTransId="{7E0B5700-C76F-4999-A075-3BC0E8CB18C2}" sibTransId="{F4057A69-51B4-4500-9BB6-5F8610E39D5E}"/>
    <dgm:cxn modelId="{38485333-2AD6-4F21-9D60-63DFD9D32056}" type="presParOf" srcId="{D9FD3D4B-69F7-4775-9CE7-BD3F16032EEE}" destId="{6D581F84-C8D8-4E24-8250-A71F3837779F}" srcOrd="0" destOrd="0" presId="urn:microsoft.com/office/officeart/2005/8/layout/vList5"/>
    <dgm:cxn modelId="{54597157-4C2C-4911-9E15-8DBF85B18060}" type="presParOf" srcId="{6D581F84-C8D8-4E24-8250-A71F3837779F}" destId="{FB796CA9-8D1D-4C3F-92BF-172DF31BA362}" srcOrd="0" destOrd="0" presId="urn:microsoft.com/office/officeart/2005/8/layout/vList5"/>
    <dgm:cxn modelId="{9214AB0D-682E-4572-B11C-B0FB99EFFCFC}" type="presParOf" srcId="{6D581F84-C8D8-4E24-8250-A71F3837779F}" destId="{822FBE53-42F6-417D-A128-741E8980F5EB}" srcOrd="1" destOrd="0" presId="urn:microsoft.com/office/officeart/2005/8/layout/vList5"/>
    <dgm:cxn modelId="{DB25EE30-7C19-47F9-8485-6B90CE9115EC}" type="presParOf" srcId="{D9FD3D4B-69F7-4775-9CE7-BD3F16032EEE}" destId="{21FEC3E1-3C30-45D4-90A9-1F2106B82CE6}" srcOrd="1" destOrd="0" presId="urn:microsoft.com/office/officeart/2005/8/layout/vList5"/>
    <dgm:cxn modelId="{15AB8EA9-B0C5-4101-9E77-2206ED9477E9}" type="presParOf" srcId="{D9FD3D4B-69F7-4775-9CE7-BD3F16032EEE}" destId="{28FEA2BC-57B6-480A-98E2-97022C9E6202}" srcOrd="2" destOrd="0" presId="urn:microsoft.com/office/officeart/2005/8/layout/vList5"/>
    <dgm:cxn modelId="{CC6749F4-AE6E-4FEB-B9C8-E17FEFBF2DCF}" type="presParOf" srcId="{28FEA2BC-57B6-480A-98E2-97022C9E6202}" destId="{2C869C79-EBE0-42AE-969F-B4DFA63105BF}" srcOrd="0" destOrd="0" presId="urn:microsoft.com/office/officeart/2005/8/layout/vList5"/>
    <dgm:cxn modelId="{78837181-6923-42A1-9559-C8CDDE6D3F90}" type="presParOf" srcId="{28FEA2BC-57B6-480A-98E2-97022C9E6202}" destId="{98E1AEBC-533B-4D86-A1D9-5C739A3EB53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BCC150-614F-4C99-AD21-DEC5B817B9B7}" type="doc">
      <dgm:prSet loTypeId="urn:microsoft.com/office/officeart/2008/layout/LinedList" loCatId="list" qsTypeId="urn:microsoft.com/office/officeart/2005/8/quickstyle/simple2#1" qsCatId="simple" csTypeId="urn:microsoft.com/office/officeart/2005/8/colors/colorful1#2" csCatId="colorful"/>
      <dgm:spPr/>
      <dgm:t>
        <a:bodyPr/>
        <a:lstStyle/>
        <a:p>
          <a:endParaRPr lang="en-US"/>
        </a:p>
      </dgm:t>
    </dgm:pt>
    <dgm:pt modelId="{5D69D8D8-C511-4745-8FD6-19BA2FC01CDA}">
      <dgm:prSet/>
      <dgm:spPr/>
      <dgm:t>
        <a:bodyPr/>
        <a:lstStyle/>
        <a:p>
          <a:r>
            <a:rPr lang="en-US" dirty="0" err="1">
              <a:latin typeface="Arial" panose="020B0604020202020204"/>
              <a:cs typeface="Arial" panose="020B0604020202020204"/>
            </a:rPr>
            <a:t>Sơ</a:t>
          </a:r>
          <a:r>
            <a:rPr lang="en-US" dirty="0">
              <a:latin typeface="Arial" panose="020B0604020202020204"/>
              <a:cs typeface="Arial" panose="020B0604020202020204"/>
            </a:rPr>
            <a:t> </a:t>
          </a:r>
          <a:r>
            <a:rPr lang="en-US" dirty="0" err="1">
              <a:latin typeface="Arial" panose="020B0604020202020204"/>
              <a:cs typeface="Arial" panose="020B0604020202020204"/>
            </a:rPr>
            <a:t>đồ</a:t>
          </a:r>
          <a:r>
            <a:rPr lang="en-US" dirty="0">
              <a:latin typeface="Arial" panose="020B0604020202020204"/>
              <a:cs typeface="Arial" panose="020B0604020202020204"/>
            </a:rPr>
            <a:t> </a:t>
          </a:r>
          <a:r>
            <a:rPr lang="en-US" dirty="0" err="1">
              <a:latin typeface="Arial" panose="020B0604020202020204"/>
              <a:cs typeface="Arial" panose="020B0604020202020204"/>
            </a:rPr>
            <a:t>tiếp</a:t>
          </a:r>
          <a:r>
            <a:rPr lang="en-US" dirty="0">
              <a:latin typeface="Arial" panose="020B0604020202020204"/>
              <a:cs typeface="Arial" panose="020B0604020202020204"/>
            </a:rPr>
            <a:t> </a:t>
          </a:r>
          <a:r>
            <a:rPr lang="en-US" dirty="0" err="1">
              <a:latin typeface="Arial" panose="020B0604020202020204"/>
              <a:cs typeface="Arial" panose="020B0604020202020204"/>
            </a:rPr>
            <a:t>cận</a:t>
          </a:r>
          <a:r>
            <a:rPr lang="en-US" dirty="0">
              <a:latin typeface="Arial" panose="020B0604020202020204"/>
              <a:cs typeface="Arial" panose="020B0604020202020204"/>
            </a:rPr>
            <a:t> </a:t>
          </a:r>
          <a:r>
            <a:rPr lang="en-US" dirty="0" err="1">
              <a:latin typeface="Arial" panose="020B0604020202020204"/>
              <a:cs typeface="Arial" panose="020B0604020202020204"/>
            </a:rPr>
            <a:t>điều</a:t>
          </a:r>
          <a:r>
            <a:rPr lang="en-US" dirty="0">
              <a:latin typeface="Arial" panose="020B0604020202020204"/>
              <a:cs typeface="Arial" panose="020B0604020202020204"/>
            </a:rPr>
            <a:t> </a:t>
          </a:r>
          <a:r>
            <a:rPr lang="en-US" dirty="0" err="1">
              <a:latin typeface="Arial" panose="020B0604020202020204"/>
              <a:cs typeface="Arial" panose="020B0604020202020204"/>
            </a:rPr>
            <a:t>trị</a:t>
          </a:r>
          <a:endParaRPr lang="en-US" dirty="0">
            <a:latin typeface="Arial" panose="020B0604020202020204"/>
            <a:cs typeface="Arial" panose="020B0604020202020204"/>
          </a:endParaRPr>
        </a:p>
      </dgm:t>
    </dgm:pt>
    <dgm:pt modelId="{09ABD51E-11D6-4BE2-9316-6DB64F75A8AC}" type="parTrans" cxnId="{01CFD23E-F139-4C5A-B62C-49055A75C3F1}">
      <dgm:prSet/>
      <dgm:spPr/>
      <dgm:t>
        <a:bodyPr/>
        <a:lstStyle/>
        <a:p>
          <a:endParaRPr lang="en-US"/>
        </a:p>
      </dgm:t>
    </dgm:pt>
    <dgm:pt modelId="{A0250E51-513C-43F7-B8B9-A1EED828A972}" type="sibTrans" cxnId="{01CFD23E-F139-4C5A-B62C-49055A75C3F1}">
      <dgm:prSet/>
      <dgm:spPr/>
      <dgm:t>
        <a:bodyPr/>
        <a:lstStyle/>
        <a:p>
          <a:endParaRPr lang="en-US"/>
        </a:p>
      </dgm:t>
    </dgm:pt>
    <dgm:pt modelId="{B8B29459-0669-4E60-A02E-EDBD8AFBF95D}">
      <dgm:prSet/>
      <dgm:spPr/>
      <dgm:t>
        <a:bodyPr/>
        <a:lstStyle/>
        <a:p>
          <a:r>
            <a:rPr lang="en-US" dirty="0">
              <a:latin typeface="Arial" panose="020B0604020202020204"/>
              <a:cs typeface="Arial" panose="020B0604020202020204"/>
            </a:rPr>
            <a:t>Nguyên </a:t>
          </a:r>
          <a:r>
            <a:rPr lang="en-US" dirty="0" err="1">
              <a:latin typeface="Arial" panose="020B0604020202020204"/>
              <a:cs typeface="Arial" panose="020B0604020202020204"/>
            </a:rPr>
            <a:t>tắc</a:t>
          </a:r>
          <a:r>
            <a:rPr lang="en-US" dirty="0">
              <a:latin typeface="Arial" panose="020B0604020202020204"/>
              <a:cs typeface="Arial" panose="020B0604020202020204"/>
            </a:rPr>
            <a:t> </a:t>
          </a:r>
          <a:r>
            <a:rPr lang="en-US" dirty="0" err="1">
              <a:latin typeface="Arial" panose="020B0604020202020204"/>
              <a:cs typeface="Arial" panose="020B0604020202020204"/>
            </a:rPr>
            <a:t>điều</a:t>
          </a:r>
          <a:r>
            <a:rPr lang="en-US" dirty="0">
              <a:latin typeface="Arial" panose="020B0604020202020204"/>
              <a:cs typeface="Arial" panose="020B0604020202020204"/>
            </a:rPr>
            <a:t> </a:t>
          </a:r>
          <a:r>
            <a:rPr lang="en-US" dirty="0" err="1">
              <a:latin typeface="Arial" panose="020B0604020202020204"/>
              <a:cs typeface="Arial" panose="020B0604020202020204"/>
            </a:rPr>
            <a:t>trị</a:t>
          </a:r>
        </a:p>
      </dgm:t>
    </dgm:pt>
    <dgm:pt modelId="{89FD1F2D-2A56-4132-BE00-3E4A98EF1C62}" type="parTrans" cxnId="{48E299CB-86EC-4907-839B-3162B27C67F0}">
      <dgm:prSet/>
      <dgm:spPr/>
      <dgm:t>
        <a:bodyPr/>
        <a:lstStyle/>
        <a:p>
          <a:endParaRPr lang="en-US"/>
        </a:p>
      </dgm:t>
    </dgm:pt>
    <dgm:pt modelId="{6ED088D9-DF7F-4BDF-95D8-04B8F273D234}" type="sibTrans" cxnId="{48E299CB-86EC-4907-839B-3162B27C67F0}">
      <dgm:prSet/>
      <dgm:spPr/>
      <dgm:t>
        <a:bodyPr/>
        <a:lstStyle/>
        <a:p>
          <a:endParaRPr lang="en-US"/>
        </a:p>
      </dgm:t>
    </dgm:pt>
    <dgm:pt modelId="{36A5181F-0D1F-4B5D-B990-0889F5CE119D}">
      <dgm:prSet/>
      <dgm:spPr/>
      <dgm:t>
        <a:bodyPr/>
        <a:lstStyle/>
        <a:p>
          <a:r>
            <a:rPr lang="en-US" dirty="0">
              <a:latin typeface="Arial" panose="020B0604020202020204"/>
              <a:cs typeface="Arial" panose="020B0604020202020204"/>
            </a:rPr>
            <a:t>So </a:t>
          </a:r>
          <a:r>
            <a:rPr lang="en-US" dirty="0" err="1">
              <a:latin typeface="Arial" panose="020B0604020202020204"/>
              <a:cs typeface="Arial" panose="020B0604020202020204"/>
            </a:rPr>
            <a:t>sánh</a:t>
          </a:r>
          <a:r>
            <a:rPr lang="en-US" dirty="0">
              <a:latin typeface="Arial" panose="020B0604020202020204"/>
              <a:cs typeface="Arial" panose="020B0604020202020204"/>
            </a:rPr>
            <a:t> </a:t>
          </a:r>
          <a:r>
            <a:rPr lang="en-US" dirty="0" err="1">
              <a:latin typeface="Arial" panose="020B0604020202020204"/>
              <a:cs typeface="Arial" panose="020B0604020202020204"/>
            </a:rPr>
            <a:t>các</a:t>
          </a:r>
          <a:r>
            <a:rPr lang="en-US" dirty="0">
              <a:latin typeface="Arial" panose="020B0604020202020204"/>
              <a:cs typeface="Arial" panose="020B0604020202020204"/>
            </a:rPr>
            <a:t> </a:t>
          </a:r>
          <a:r>
            <a:rPr lang="en-US" dirty="0" err="1">
              <a:latin typeface="Arial" panose="020B0604020202020204"/>
              <a:cs typeface="Arial" panose="020B0604020202020204"/>
            </a:rPr>
            <a:t>phương</a:t>
          </a:r>
          <a:r>
            <a:rPr lang="en-US" dirty="0">
              <a:latin typeface="Arial" panose="020B0604020202020204"/>
              <a:cs typeface="Arial" panose="020B0604020202020204"/>
            </a:rPr>
            <a:t> </a:t>
          </a:r>
          <a:r>
            <a:rPr lang="en-US" dirty="0" err="1">
              <a:latin typeface="Arial" panose="020B0604020202020204"/>
              <a:cs typeface="Arial" panose="020B0604020202020204"/>
            </a:rPr>
            <a:t>pháp</a:t>
          </a:r>
          <a:r>
            <a:rPr lang="en-US" dirty="0">
              <a:latin typeface="Arial" panose="020B0604020202020204"/>
              <a:cs typeface="Arial" panose="020B0604020202020204"/>
            </a:rPr>
            <a:t> </a:t>
          </a:r>
          <a:r>
            <a:rPr lang="en-US" dirty="0" err="1">
              <a:latin typeface="Arial" panose="020B0604020202020204"/>
              <a:cs typeface="Arial" panose="020B0604020202020204"/>
            </a:rPr>
            <a:t>phẫu</a:t>
          </a:r>
          <a:r>
            <a:rPr lang="en-US" dirty="0">
              <a:latin typeface="Arial" panose="020B0604020202020204"/>
              <a:cs typeface="Arial" panose="020B0604020202020204"/>
            </a:rPr>
            <a:t> </a:t>
          </a:r>
          <a:r>
            <a:rPr lang="en-US" dirty="0" err="1">
              <a:latin typeface="Arial" panose="020B0604020202020204"/>
              <a:cs typeface="Arial" panose="020B0604020202020204"/>
            </a:rPr>
            <a:t>thuật</a:t>
          </a:r>
          <a:endParaRPr lang="en-US" dirty="0">
            <a:latin typeface="Arial" panose="020B0604020202020204"/>
            <a:cs typeface="Arial" panose="020B0604020202020204"/>
          </a:endParaRPr>
        </a:p>
      </dgm:t>
    </dgm:pt>
    <dgm:pt modelId="{D446FB7F-C7B1-4889-BEB1-D60FBA823905}" type="parTrans" cxnId="{EAD08E9B-AEF9-4E50-85B6-376259401250}">
      <dgm:prSet/>
      <dgm:spPr/>
      <dgm:t>
        <a:bodyPr/>
        <a:lstStyle/>
        <a:p>
          <a:endParaRPr lang="en-US"/>
        </a:p>
      </dgm:t>
    </dgm:pt>
    <dgm:pt modelId="{0A3F869F-DE23-49FC-87D3-ED70146539BE}" type="sibTrans" cxnId="{EAD08E9B-AEF9-4E50-85B6-376259401250}">
      <dgm:prSet/>
      <dgm:spPr/>
      <dgm:t>
        <a:bodyPr/>
        <a:lstStyle/>
        <a:p>
          <a:endParaRPr lang="en-US"/>
        </a:p>
      </dgm:t>
    </dgm:pt>
    <dgm:pt modelId="{85A6B180-EB02-48EB-95E0-73888B391142}">
      <dgm:prSet/>
      <dgm:spPr/>
      <dgm:t>
        <a:bodyPr/>
        <a:lstStyle/>
        <a:p>
          <a:r>
            <a:rPr lang="en-US" dirty="0" err="1">
              <a:latin typeface="Arial" panose="020B0604020202020204"/>
              <a:cs typeface="Arial" panose="020B0604020202020204"/>
            </a:rPr>
            <a:t>Biến</a:t>
          </a:r>
          <a:r>
            <a:rPr lang="en-US" dirty="0">
              <a:latin typeface="Arial" panose="020B0604020202020204"/>
              <a:cs typeface="Arial" panose="020B0604020202020204"/>
            </a:rPr>
            <a:t> </a:t>
          </a:r>
          <a:r>
            <a:rPr lang="en-US" dirty="0" err="1">
              <a:latin typeface="Arial" panose="020B0604020202020204"/>
              <a:cs typeface="Arial" panose="020B0604020202020204"/>
            </a:rPr>
            <a:t>chứng</a:t>
          </a:r>
          <a:r>
            <a:rPr lang="en-US" dirty="0">
              <a:latin typeface="Arial" panose="020B0604020202020204"/>
              <a:cs typeface="Arial" panose="020B0604020202020204"/>
            </a:rPr>
            <a:t> </a:t>
          </a:r>
          <a:r>
            <a:rPr lang="en-US" dirty="0" err="1">
              <a:latin typeface="Arial" panose="020B0604020202020204"/>
              <a:cs typeface="Arial" panose="020B0604020202020204"/>
            </a:rPr>
            <a:t>sau</a:t>
          </a:r>
          <a:r>
            <a:rPr lang="en-US" dirty="0">
              <a:latin typeface="Arial" panose="020B0604020202020204"/>
              <a:cs typeface="Arial" panose="020B0604020202020204"/>
            </a:rPr>
            <a:t> </a:t>
          </a:r>
          <a:r>
            <a:rPr lang="en-US" dirty="0" err="1">
              <a:latin typeface="Arial" panose="020B0604020202020204"/>
              <a:cs typeface="Arial" panose="020B0604020202020204"/>
            </a:rPr>
            <a:t>mổ</a:t>
          </a:r>
          <a:endParaRPr lang="en-US" dirty="0">
            <a:latin typeface="Arial" panose="020B0604020202020204"/>
            <a:cs typeface="Arial" panose="020B0604020202020204"/>
          </a:endParaRPr>
        </a:p>
      </dgm:t>
    </dgm:pt>
    <dgm:pt modelId="{2756AD1E-4021-4A43-8594-8AB3742398FC}" type="parTrans" cxnId="{1520297F-753D-44CE-A16B-C8B071F468B6}">
      <dgm:prSet/>
      <dgm:spPr/>
      <dgm:t>
        <a:bodyPr/>
        <a:lstStyle/>
        <a:p>
          <a:endParaRPr lang="en-US"/>
        </a:p>
      </dgm:t>
    </dgm:pt>
    <dgm:pt modelId="{5D9D3BEB-3397-4865-BE6A-CED9CE44E66F}" type="sibTrans" cxnId="{1520297F-753D-44CE-A16B-C8B071F468B6}">
      <dgm:prSet/>
      <dgm:spPr/>
      <dgm:t>
        <a:bodyPr/>
        <a:lstStyle/>
        <a:p>
          <a:endParaRPr lang="en-US"/>
        </a:p>
      </dgm:t>
    </dgm:pt>
    <dgm:pt modelId="{0DA8AFCA-1427-49A2-B24C-207ECA74625B}" type="pres">
      <dgm:prSet presAssocID="{01BCC150-614F-4C99-AD21-DEC5B817B9B7}" presName="vert0" presStyleCnt="0">
        <dgm:presLayoutVars>
          <dgm:dir/>
          <dgm:animOne val="branch"/>
          <dgm:animLvl val="lvl"/>
        </dgm:presLayoutVars>
      </dgm:prSet>
      <dgm:spPr/>
    </dgm:pt>
    <dgm:pt modelId="{663FF42E-A87E-407F-AEC2-C57B53DFD51A}" type="pres">
      <dgm:prSet presAssocID="{5D69D8D8-C511-4745-8FD6-19BA2FC01CDA}" presName="thickLine" presStyleLbl="alignNode1" presStyleIdx="0" presStyleCnt="4"/>
      <dgm:spPr/>
    </dgm:pt>
    <dgm:pt modelId="{B87D64D4-AB5C-4BD5-BAAC-E9672A0D4E6A}" type="pres">
      <dgm:prSet presAssocID="{5D69D8D8-C511-4745-8FD6-19BA2FC01CDA}" presName="horz1" presStyleCnt="0"/>
      <dgm:spPr/>
    </dgm:pt>
    <dgm:pt modelId="{F96B5C33-A508-430E-9C2D-997231673FE3}" type="pres">
      <dgm:prSet presAssocID="{5D69D8D8-C511-4745-8FD6-19BA2FC01CDA}" presName="tx1" presStyleLbl="revTx" presStyleIdx="0" presStyleCnt="4"/>
      <dgm:spPr/>
    </dgm:pt>
    <dgm:pt modelId="{80271557-BD88-470C-BDF1-487248387C64}" type="pres">
      <dgm:prSet presAssocID="{5D69D8D8-C511-4745-8FD6-19BA2FC01CDA}" presName="vert1" presStyleCnt="0"/>
      <dgm:spPr/>
    </dgm:pt>
    <dgm:pt modelId="{EA193333-FADA-4BE8-9E71-8A2BDD53C24E}" type="pres">
      <dgm:prSet presAssocID="{B8B29459-0669-4E60-A02E-EDBD8AFBF95D}" presName="thickLine" presStyleLbl="alignNode1" presStyleIdx="1" presStyleCnt="4"/>
      <dgm:spPr/>
    </dgm:pt>
    <dgm:pt modelId="{70DC2806-9484-425E-B5BC-2469ADAAF52C}" type="pres">
      <dgm:prSet presAssocID="{B8B29459-0669-4E60-A02E-EDBD8AFBF95D}" presName="horz1" presStyleCnt="0"/>
      <dgm:spPr/>
    </dgm:pt>
    <dgm:pt modelId="{2338562F-5A08-4917-A6ED-4F5ABDA7EE95}" type="pres">
      <dgm:prSet presAssocID="{B8B29459-0669-4E60-A02E-EDBD8AFBF95D}" presName="tx1" presStyleLbl="revTx" presStyleIdx="1" presStyleCnt="4"/>
      <dgm:spPr/>
    </dgm:pt>
    <dgm:pt modelId="{0811D5B0-FF01-4C7B-B76C-8657ECB77186}" type="pres">
      <dgm:prSet presAssocID="{B8B29459-0669-4E60-A02E-EDBD8AFBF95D}" presName="vert1" presStyleCnt="0"/>
      <dgm:spPr/>
    </dgm:pt>
    <dgm:pt modelId="{813E10AA-5E33-4C44-B0AB-D00D41187053}" type="pres">
      <dgm:prSet presAssocID="{36A5181F-0D1F-4B5D-B990-0889F5CE119D}" presName="thickLine" presStyleLbl="alignNode1" presStyleIdx="2" presStyleCnt="4"/>
      <dgm:spPr/>
    </dgm:pt>
    <dgm:pt modelId="{6593D003-E3A5-442C-98A4-A53F15DC794C}" type="pres">
      <dgm:prSet presAssocID="{36A5181F-0D1F-4B5D-B990-0889F5CE119D}" presName="horz1" presStyleCnt="0"/>
      <dgm:spPr/>
    </dgm:pt>
    <dgm:pt modelId="{144982AC-1D1B-4271-8189-B00670B56D42}" type="pres">
      <dgm:prSet presAssocID="{36A5181F-0D1F-4B5D-B990-0889F5CE119D}" presName="tx1" presStyleLbl="revTx" presStyleIdx="2" presStyleCnt="4"/>
      <dgm:spPr/>
    </dgm:pt>
    <dgm:pt modelId="{B462D07C-B27C-45D5-98A5-35B987700157}" type="pres">
      <dgm:prSet presAssocID="{36A5181F-0D1F-4B5D-B990-0889F5CE119D}" presName="vert1" presStyleCnt="0"/>
      <dgm:spPr/>
    </dgm:pt>
    <dgm:pt modelId="{C9A4BAB5-43DD-4E20-99C6-CC58A837529E}" type="pres">
      <dgm:prSet presAssocID="{85A6B180-EB02-48EB-95E0-73888B391142}" presName="thickLine" presStyleLbl="alignNode1" presStyleIdx="3" presStyleCnt="4"/>
      <dgm:spPr/>
    </dgm:pt>
    <dgm:pt modelId="{B88F221A-8A2F-4CCC-8C4E-0A1D67DBD740}" type="pres">
      <dgm:prSet presAssocID="{85A6B180-EB02-48EB-95E0-73888B391142}" presName="horz1" presStyleCnt="0"/>
      <dgm:spPr/>
    </dgm:pt>
    <dgm:pt modelId="{5AB4EDD9-4EA1-4864-AF8B-7D1B408CAF6D}" type="pres">
      <dgm:prSet presAssocID="{85A6B180-EB02-48EB-95E0-73888B391142}" presName="tx1" presStyleLbl="revTx" presStyleIdx="3" presStyleCnt="4"/>
      <dgm:spPr/>
    </dgm:pt>
    <dgm:pt modelId="{8FEEB2D2-252D-42D6-8163-C0B77E74B6CE}" type="pres">
      <dgm:prSet presAssocID="{85A6B180-EB02-48EB-95E0-73888B391142}" presName="vert1" presStyleCnt="0"/>
      <dgm:spPr/>
    </dgm:pt>
  </dgm:ptLst>
  <dgm:cxnLst>
    <dgm:cxn modelId="{4518FB23-8A56-4641-8646-AE56E38FE6EE}" type="presOf" srcId="{85A6B180-EB02-48EB-95E0-73888B391142}" destId="{5AB4EDD9-4EA1-4864-AF8B-7D1B408CAF6D}" srcOrd="0" destOrd="0" presId="urn:microsoft.com/office/officeart/2008/layout/LinedList"/>
    <dgm:cxn modelId="{01CFD23E-F139-4C5A-B62C-49055A75C3F1}" srcId="{01BCC150-614F-4C99-AD21-DEC5B817B9B7}" destId="{5D69D8D8-C511-4745-8FD6-19BA2FC01CDA}" srcOrd="0" destOrd="0" parTransId="{09ABD51E-11D6-4BE2-9316-6DB64F75A8AC}" sibTransId="{A0250E51-513C-43F7-B8B9-A1EED828A972}"/>
    <dgm:cxn modelId="{662E025F-156B-422B-BC59-70CEBB3A41DE}" type="presOf" srcId="{36A5181F-0D1F-4B5D-B990-0889F5CE119D}" destId="{144982AC-1D1B-4271-8189-B00670B56D42}" srcOrd="0" destOrd="0" presId="urn:microsoft.com/office/officeart/2008/layout/LinedList"/>
    <dgm:cxn modelId="{1520297F-753D-44CE-A16B-C8B071F468B6}" srcId="{01BCC150-614F-4C99-AD21-DEC5B817B9B7}" destId="{85A6B180-EB02-48EB-95E0-73888B391142}" srcOrd="3" destOrd="0" parTransId="{2756AD1E-4021-4A43-8594-8AB3742398FC}" sibTransId="{5D9D3BEB-3397-4865-BE6A-CED9CE44E66F}"/>
    <dgm:cxn modelId="{13BB0881-5D8E-4FEE-906A-A43498BAF22E}" type="presOf" srcId="{01BCC150-614F-4C99-AD21-DEC5B817B9B7}" destId="{0DA8AFCA-1427-49A2-B24C-207ECA74625B}" srcOrd="0" destOrd="0" presId="urn:microsoft.com/office/officeart/2008/layout/LinedList"/>
    <dgm:cxn modelId="{EAD08E9B-AEF9-4E50-85B6-376259401250}" srcId="{01BCC150-614F-4C99-AD21-DEC5B817B9B7}" destId="{36A5181F-0D1F-4B5D-B990-0889F5CE119D}" srcOrd="2" destOrd="0" parTransId="{D446FB7F-C7B1-4889-BEB1-D60FBA823905}" sibTransId="{0A3F869F-DE23-49FC-87D3-ED70146539BE}"/>
    <dgm:cxn modelId="{48E299CB-86EC-4907-839B-3162B27C67F0}" srcId="{01BCC150-614F-4C99-AD21-DEC5B817B9B7}" destId="{B8B29459-0669-4E60-A02E-EDBD8AFBF95D}" srcOrd="1" destOrd="0" parTransId="{89FD1F2D-2A56-4132-BE00-3E4A98EF1C62}" sibTransId="{6ED088D9-DF7F-4BDF-95D8-04B8F273D234}"/>
    <dgm:cxn modelId="{2E37ACE4-A99A-439F-B774-2BDF8B51048A}" type="presOf" srcId="{5D69D8D8-C511-4745-8FD6-19BA2FC01CDA}" destId="{F96B5C33-A508-430E-9C2D-997231673FE3}" srcOrd="0" destOrd="0" presId="urn:microsoft.com/office/officeart/2008/layout/LinedList"/>
    <dgm:cxn modelId="{6F1CA2FC-0C9B-4212-ACC9-44FE045BFB4A}" type="presOf" srcId="{B8B29459-0669-4E60-A02E-EDBD8AFBF95D}" destId="{2338562F-5A08-4917-A6ED-4F5ABDA7EE95}" srcOrd="0" destOrd="0" presId="urn:microsoft.com/office/officeart/2008/layout/LinedList"/>
    <dgm:cxn modelId="{F96B9648-23A3-43A5-947E-73BCFEA1D6CE}" type="presParOf" srcId="{0DA8AFCA-1427-49A2-B24C-207ECA74625B}" destId="{663FF42E-A87E-407F-AEC2-C57B53DFD51A}" srcOrd="0" destOrd="0" presId="urn:microsoft.com/office/officeart/2008/layout/LinedList"/>
    <dgm:cxn modelId="{78EF468D-9C20-4700-AF8B-E88F024A204F}" type="presParOf" srcId="{0DA8AFCA-1427-49A2-B24C-207ECA74625B}" destId="{B87D64D4-AB5C-4BD5-BAAC-E9672A0D4E6A}" srcOrd="1" destOrd="0" presId="urn:microsoft.com/office/officeart/2008/layout/LinedList"/>
    <dgm:cxn modelId="{C1F20A03-FF94-43F0-B59D-F1E42B7361E5}" type="presParOf" srcId="{B87D64D4-AB5C-4BD5-BAAC-E9672A0D4E6A}" destId="{F96B5C33-A508-430E-9C2D-997231673FE3}" srcOrd="0" destOrd="0" presId="urn:microsoft.com/office/officeart/2008/layout/LinedList"/>
    <dgm:cxn modelId="{7F3F6ECA-4BBC-4B74-8945-B001224949A2}" type="presParOf" srcId="{B87D64D4-AB5C-4BD5-BAAC-E9672A0D4E6A}" destId="{80271557-BD88-470C-BDF1-487248387C64}" srcOrd="1" destOrd="0" presId="urn:microsoft.com/office/officeart/2008/layout/LinedList"/>
    <dgm:cxn modelId="{FAC2A7C8-557E-405B-9380-C964D227F39F}" type="presParOf" srcId="{0DA8AFCA-1427-49A2-B24C-207ECA74625B}" destId="{EA193333-FADA-4BE8-9E71-8A2BDD53C24E}" srcOrd="2" destOrd="0" presId="urn:microsoft.com/office/officeart/2008/layout/LinedList"/>
    <dgm:cxn modelId="{89EA846A-7F24-4DF6-94AF-AABFBC19DAC8}" type="presParOf" srcId="{0DA8AFCA-1427-49A2-B24C-207ECA74625B}" destId="{70DC2806-9484-425E-B5BC-2469ADAAF52C}" srcOrd="3" destOrd="0" presId="urn:microsoft.com/office/officeart/2008/layout/LinedList"/>
    <dgm:cxn modelId="{F92F9461-9F6D-4262-B38A-D66AA60EB9B2}" type="presParOf" srcId="{70DC2806-9484-425E-B5BC-2469ADAAF52C}" destId="{2338562F-5A08-4917-A6ED-4F5ABDA7EE95}" srcOrd="0" destOrd="0" presId="urn:microsoft.com/office/officeart/2008/layout/LinedList"/>
    <dgm:cxn modelId="{8AFACAE6-66A1-49F4-AA25-B6AB0B679937}" type="presParOf" srcId="{70DC2806-9484-425E-B5BC-2469ADAAF52C}" destId="{0811D5B0-FF01-4C7B-B76C-8657ECB77186}" srcOrd="1" destOrd="0" presId="urn:microsoft.com/office/officeart/2008/layout/LinedList"/>
    <dgm:cxn modelId="{118003BB-A1C9-4C9F-A88B-AC840176EDC5}" type="presParOf" srcId="{0DA8AFCA-1427-49A2-B24C-207ECA74625B}" destId="{813E10AA-5E33-4C44-B0AB-D00D41187053}" srcOrd="4" destOrd="0" presId="urn:microsoft.com/office/officeart/2008/layout/LinedList"/>
    <dgm:cxn modelId="{522B41A9-D086-4223-A800-46D1C2BFD623}" type="presParOf" srcId="{0DA8AFCA-1427-49A2-B24C-207ECA74625B}" destId="{6593D003-E3A5-442C-98A4-A53F15DC794C}" srcOrd="5" destOrd="0" presId="urn:microsoft.com/office/officeart/2008/layout/LinedList"/>
    <dgm:cxn modelId="{557BA9C9-ED92-41BD-9E09-31E1C7896EE2}" type="presParOf" srcId="{6593D003-E3A5-442C-98A4-A53F15DC794C}" destId="{144982AC-1D1B-4271-8189-B00670B56D42}" srcOrd="0" destOrd="0" presId="urn:microsoft.com/office/officeart/2008/layout/LinedList"/>
    <dgm:cxn modelId="{70866CFF-7B28-480D-B138-67DACFF8DB46}" type="presParOf" srcId="{6593D003-E3A5-442C-98A4-A53F15DC794C}" destId="{B462D07C-B27C-45D5-98A5-35B987700157}" srcOrd="1" destOrd="0" presId="urn:microsoft.com/office/officeart/2008/layout/LinedList"/>
    <dgm:cxn modelId="{00533668-8497-46C2-A206-A231124089A2}" type="presParOf" srcId="{0DA8AFCA-1427-49A2-B24C-207ECA74625B}" destId="{C9A4BAB5-43DD-4E20-99C6-CC58A837529E}" srcOrd="6" destOrd="0" presId="urn:microsoft.com/office/officeart/2008/layout/LinedList"/>
    <dgm:cxn modelId="{E6191C47-1712-408C-9D8B-B348EF1E632C}" type="presParOf" srcId="{0DA8AFCA-1427-49A2-B24C-207ECA74625B}" destId="{B88F221A-8A2F-4CCC-8C4E-0A1D67DBD740}" srcOrd="7" destOrd="0" presId="urn:microsoft.com/office/officeart/2008/layout/LinedList"/>
    <dgm:cxn modelId="{720E1F30-133C-4B3E-B27F-ACED49F7AB1E}" type="presParOf" srcId="{B88F221A-8A2F-4CCC-8C4E-0A1D67DBD740}" destId="{5AB4EDD9-4EA1-4864-AF8B-7D1B408CAF6D}" srcOrd="0" destOrd="0" presId="urn:microsoft.com/office/officeart/2008/layout/LinedList"/>
    <dgm:cxn modelId="{F6E867E5-77E8-43DB-932C-4DB0538E703F}" type="presParOf" srcId="{B88F221A-8A2F-4CCC-8C4E-0A1D67DBD740}" destId="{8FEEB2D2-252D-42D6-8163-C0B77E74B6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2B458C-BC40-45A6-8A19-CA6B6A1A4FE2}" type="doc">
      <dgm:prSet loTypeId="urn:microsoft.com/office/officeart/2005/8/layout/vList6" loCatId="process" qsTypeId="urn:microsoft.com/office/officeart/2005/8/quickstyle/simple1#5" qsCatId="simple" csTypeId="urn:microsoft.com/office/officeart/2005/8/colors/accent2_2#1" csCatId="accent1" phldr="0"/>
      <dgm:spPr/>
      <dgm:t>
        <a:bodyPr/>
        <a:lstStyle/>
        <a:p>
          <a:endParaRPr lang="en-US"/>
        </a:p>
      </dgm:t>
    </dgm:pt>
    <dgm:pt modelId="{49A999F3-5393-483C-B555-B31850A91A85}">
      <dgm:prSet phldrT="[Text]" phldr="0" custT="1"/>
      <dgm:spPr/>
      <dgm:t>
        <a:bodyPr vert="horz" wrap="square"/>
        <a:lstStyle/>
        <a:p>
          <a:pPr>
            <a:lnSpc>
              <a:spcPct val="100000"/>
            </a:lnSpc>
            <a:spcBef>
              <a:spcPct val="0"/>
            </a:spcBef>
            <a:spcAft>
              <a:spcPct val="35000"/>
            </a:spcAft>
          </a:pPr>
          <a:r>
            <a:rPr lang="en-US" sz="2800"/>
            <a:t>Thoát vị không nghẹt</a:t>
          </a:r>
        </a:p>
      </dgm:t>
    </dgm:pt>
    <dgm:pt modelId="{360286A8-D7B4-4F6A-95E0-0BEA70FFD800}" type="parTrans" cxnId="{112AC2AC-01C9-4469-AFCD-60F604BE5413}">
      <dgm:prSet/>
      <dgm:spPr/>
      <dgm:t>
        <a:bodyPr/>
        <a:lstStyle/>
        <a:p>
          <a:endParaRPr lang="en-US"/>
        </a:p>
      </dgm:t>
    </dgm:pt>
    <dgm:pt modelId="{92A4D751-D9B2-4592-908C-8D7C3757D80D}" type="sibTrans" cxnId="{112AC2AC-01C9-4469-AFCD-60F604BE5413}">
      <dgm:prSet/>
      <dgm:spPr/>
      <dgm:t>
        <a:bodyPr/>
        <a:lstStyle/>
        <a:p>
          <a:endParaRPr lang="en-US"/>
        </a:p>
      </dgm:t>
    </dgm:pt>
    <dgm:pt modelId="{7F907CF2-C614-4A82-ADF2-97BD3FFB2791}">
      <dgm:prSet phldrT="[Text]" phldr="0" custT="0"/>
      <dgm:spPr/>
      <dgm:t>
        <a:bodyPr vert="horz" wrap="square"/>
        <a:lstStyle/>
        <a:p>
          <a:pPr>
            <a:lnSpc>
              <a:spcPct val="100000"/>
            </a:lnSpc>
            <a:spcBef>
              <a:spcPct val="0"/>
            </a:spcBef>
            <a:spcAft>
              <a:spcPct val="15000"/>
            </a:spcAft>
          </a:pPr>
          <a:endParaRPr lang="en-US"/>
        </a:p>
      </dgm:t>
    </dgm:pt>
    <dgm:pt modelId="{0EA976F2-894F-4D09-9DA9-F01DF9CB3F1F}" type="parTrans" cxnId="{EA8391E2-9C3D-40CA-A2C7-A23C14091671}">
      <dgm:prSet/>
      <dgm:spPr/>
      <dgm:t>
        <a:bodyPr/>
        <a:lstStyle/>
        <a:p>
          <a:endParaRPr lang="en-US"/>
        </a:p>
      </dgm:t>
    </dgm:pt>
    <dgm:pt modelId="{CB91B726-F4DE-441F-A2BD-87D81E8EBE31}" type="sibTrans" cxnId="{EA8391E2-9C3D-40CA-A2C7-A23C14091671}">
      <dgm:prSet/>
      <dgm:spPr/>
      <dgm:t>
        <a:bodyPr/>
        <a:lstStyle/>
        <a:p>
          <a:endParaRPr lang="en-US"/>
        </a:p>
      </dgm:t>
    </dgm:pt>
    <dgm:pt modelId="{BAB7B24E-8BBA-4628-8895-CFC9C679DF89}">
      <dgm:prSet phldr="0" custT="0"/>
      <dgm:spPr/>
      <dgm:t>
        <a:bodyPr vert="horz" wrap="square"/>
        <a:lstStyle/>
        <a:p>
          <a:pPr algn="l">
            <a:lnSpc>
              <a:spcPct val="100000"/>
            </a:lnSpc>
            <a:spcBef>
              <a:spcPct val="0"/>
            </a:spcBef>
            <a:spcAft>
              <a:spcPct val="15000"/>
            </a:spcAft>
          </a:pPr>
          <a:r>
            <a:rPr lang="en-US"/>
            <a:t>Mổ chương trình</a:t>
          </a:r>
        </a:p>
      </dgm:t>
    </dgm:pt>
    <dgm:pt modelId="{12697FBC-CAE2-421C-A7A5-9C6616DF46C3}" type="parTrans" cxnId="{2E2FEEDD-9215-4AD5-BE35-0ED984A1ABF0}">
      <dgm:prSet/>
      <dgm:spPr/>
    </dgm:pt>
    <dgm:pt modelId="{B2B88D99-5ADE-462C-9B83-4A6E6C39B799}" type="sibTrans" cxnId="{2E2FEEDD-9215-4AD5-BE35-0ED984A1ABF0}">
      <dgm:prSet/>
      <dgm:spPr/>
    </dgm:pt>
    <dgm:pt modelId="{D53B822D-A009-433B-9C42-C9E48F2382E5}">
      <dgm:prSet phldrT="[Text]" phldr="0" custT="1"/>
      <dgm:spPr/>
      <dgm:t>
        <a:bodyPr vert="horz" wrap="square"/>
        <a:lstStyle/>
        <a:p>
          <a:pPr>
            <a:lnSpc>
              <a:spcPct val="100000"/>
            </a:lnSpc>
            <a:spcBef>
              <a:spcPct val="0"/>
            </a:spcBef>
            <a:spcAft>
              <a:spcPct val="35000"/>
            </a:spcAft>
          </a:pPr>
          <a:r>
            <a:rPr lang="en-US" sz="2800"/>
            <a:t>Thoát vị nghẹt</a:t>
          </a:r>
        </a:p>
      </dgm:t>
    </dgm:pt>
    <dgm:pt modelId="{361BB1B2-26C4-418D-AA7E-3BCE179F9189}" type="parTrans" cxnId="{68392046-DF93-4BA3-91E3-C19C5BF0507E}">
      <dgm:prSet/>
      <dgm:spPr/>
      <dgm:t>
        <a:bodyPr/>
        <a:lstStyle/>
        <a:p>
          <a:endParaRPr lang="en-US"/>
        </a:p>
      </dgm:t>
    </dgm:pt>
    <dgm:pt modelId="{C9F3669F-E7CC-4682-80C6-69739008D0D8}" type="sibTrans" cxnId="{68392046-DF93-4BA3-91E3-C19C5BF0507E}">
      <dgm:prSet/>
      <dgm:spPr/>
      <dgm:t>
        <a:bodyPr/>
        <a:lstStyle/>
        <a:p>
          <a:endParaRPr lang="en-US"/>
        </a:p>
      </dgm:t>
    </dgm:pt>
    <dgm:pt modelId="{C4696398-B485-4CE9-B3C3-1089FF303198}">
      <dgm:prSet phldrT="[Text]" phldr="0" custT="0"/>
      <dgm:spPr/>
      <dgm:t>
        <a:bodyPr vert="horz" wrap="square"/>
        <a:lstStyle/>
        <a:p>
          <a:pPr>
            <a:lnSpc>
              <a:spcPct val="100000"/>
            </a:lnSpc>
            <a:spcBef>
              <a:spcPct val="0"/>
            </a:spcBef>
            <a:spcAft>
              <a:spcPct val="15000"/>
            </a:spcAft>
          </a:pPr>
          <a:r>
            <a:rPr lang="en-US"/>
            <a:t>Nếu đến sớm (trước 6 giờ) có thể làm nghiệm pháp đẩy lên. Đẩy thành công: mổ chương trình. Thất bại: mổ cấp cứu</a:t>
          </a:r>
        </a:p>
      </dgm:t>
    </dgm:pt>
    <dgm:pt modelId="{E07C9789-4E0E-406A-8FCA-1EE4D0B57505}" type="parTrans" cxnId="{C7CFFA43-AC2A-4289-A971-C7D1A46C71C6}">
      <dgm:prSet/>
      <dgm:spPr/>
      <dgm:t>
        <a:bodyPr/>
        <a:lstStyle/>
        <a:p>
          <a:endParaRPr lang="en-US"/>
        </a:p>
      </dgm:t>
    </dgm:pt>
    <dgm:pt modelId="{27923DB6-8ECC-4047-B109-447748AE2B33}" type="sibTrans" cxnId="{C7CFFA43-AC2A-4289-A971-C7D1A46C71C6}">
      <dgm:prSet/>
      <dgm:spPr/>
      <dgm:t>
        <a:bodyPr/>
        <a:lstStyle/>
        <a:p>
          <a:endParaRPr lang="en-US"/>
        </a:p>
      </dgm:t>
    </dgm:pt>
    <dgm:pt modelId="{6443DD1A-FE06-48B6-ABBE-D7D3971797D5}">
      <dgm:prSet phldr="0" custT="0"/>
      <dgm:spPr/>
      <dgm:t>
        <a:bodyPr vert="horz" wrap="square"/>
        <a:lstStyle/>
        <a:p>
          <a:pPr>
            <a:lnSpc>
              <a:spcPct val="100000"/>
            </a:lnSpc>
            <a:spcBef>
              <a:spcPct val="0"/>
            </a:spcBef>
            <a:spcAft>
              <a:spcPct val="15000"/>
            </a:spcAft>
          </a:pPr>
          <a:r>
            <a:rPr lang="en-US"/>
            <a:t>Sau 6 giờ: mổ cấp cứu</a:t>
          </a:r>
        </a:p>
      </dgm:t>
    </dgm:pt>
    <dgm:pt modelId="{663AC18D-57B5-4D91-8497-514AB7AE0258}" type="parTrans" cxnId="{A1886CC9-2333-4A39-A394-42B68521FD5E}">
      <dgm:prSet/>
      <dgm:spPr/>
    </dgm:pt>
    <dgm:pt modelId="{3B954920-2C9F-4011-B6C4-6C5251828FDB}" type="sibTrans" cxnId="{A1886CC9-2333-4A39-A394-42B68521FD5E}">
      <dgm:prSet/>
      <dgm:spPr/>
    </dgm:pt>
    <dgm:pt modelId="{2EF8B422-C6FF-4D6D-9EC0-E16AF08EB397}" type="pres">
      <dgm:prSet presAssocID="{892B458C-BC40-45A6-8A19-CA6B6A1A4FE2}" presName="Name0" presStyleCnt="0">
        <dgm:presLayoutVars>
          <dgm:dir/>
          <dgm:animLvl val="lvl"/>
          <dgm:resizeHandles/>
        </dgm:presLayoutVars>
      </dgm:prSet>
      <dgm:spPr/>
    </dgm:pt>
    <dgm:pt modelId="{20267F05-5909-4E72-A4A6-FE38F950F91F}" type="pres">
      <dgm:prSet presAssocID="{49A999F3-5393-483C-B555-B31850A91A85}" presName="linNode" presStyleCnt="0"/>
      <dgm:spPr/>
    </dgm:pt>
    <dgm:pt modelId="{3E5C28D6-E517-43C8-8FB4-28F9D62E9CD5}" type="pres">
      <dgm:prSet presAssocID="{49A999F3-5393-483C-B555-B31850A91A85}" presName="parentShp" presStyleLbl="node1" presStyleIdx="0" presStyleCnt="2">
        <dgm:presLayoutVars>
          <dgm:bulletEnabled val="1"/>
        </dgm:presLayoutVars>
      </dgm:prSet>
      <dgm:spPr/>
    </dgm:pt>
    <dgm:pt modelId="{F64336A0-5BD4-4828-88F4-EACF259256AA}" type="pres">
      <dgm:prSet presAssocID="{49A999F3-5393-483C-B555-B31850A91A85}" presName="childShp" presStyleLbl="bgAccFollowNode1" presStyleIdx="0" presStyleCnt="2">
        <dgm:presLayoutVars>
          <dgm:bulletEnabled val="1"/>
        </dgm:presLayoutVars>
      </dgm:prSet>
      <dgm:spPr/>
    </dgm:pt>
    <dgm:pt modelId="{E62BF8D4-3AB1-463D-B5AE-DC2A3D7487A9}" type="pres">
      <dgm:prSet presAssocID="{92A4D751-D9B2-4592-908C-8D7C3757D80D}" presName="spacing" presStyleCnt="0"/>
      <dgm:spPr/>
    </dgm:pt>
    <dgm:pt modelId="{E9E12816-E339-4F6D-9BA6-4A75C59F9032}" type="pres">
      <dgm:prSet presAssocID="{D53B822D-A009-433B-9C42-C9E48F2382E5}" presName="linNode" presStyleCnt="0"/>
      <dgm:spPr/>
    </dgm:pt>
    <dgm:pt modelId="{5374CFFA-4AFA-4C8B-A17E-2A83A494C838}" type="pres">
      <dgm:prSet presAssocID="{D53B822D-A009-433B-9C42-C9E48F2382E5}" presName="parentShp" presStyleLbl="node1" presStyleIdx="1" presStyleCnt="2">
        <dgm:presLayoutVars>
          <dgm:bulletEnabled val="1"/>
        </dgm:presLayoutVars>
      </dgm:prSet>
      <dgm:spPr/>
    </dgm:pt>
    <dgm:pt modelId="{D74634E7-CFBB-41DF-86D8-912CF6A570D6}" type="pres">
      <dgm:prSet presAssocID="{D53B822D-A009-433B-9C42-C9E48F2382E5}" presName="childShp" presStyleLbl="bgAccFollowNode1" presStyleIdx="1" presStyleCnt="2">
        <dgm:presLayoutVars>
          <dgm:bulletEnabled val="1"/>
        </dgm:presLayoutVars>
      </dgm:prSet>
      <dgm:spPr/>
    </dgm:pt>
  </dgm:ptLst>
  <dgm:cxnLst>
    <dgm:cxn modelId="{19CF6F2E-C6DF-4301-9359-C293013DF5A1}" type="presOf" srcId="{892B458C-BC40-45A6-8A19-CA6B6A1A4FE2}" destId="{2EF8B422-C6FF-4D6D-9EC0-E16AF08EB397}" srcOrd="0" destOrd="0" presId="urn:microsoft.com/office/officeart/2005/8/layout/vList6"/>
    <dgm:cxn modelId="{C7CFFA43-AC2A-4289-A971-C7D1A46C71C6}" srcId="{D53B822D-A009-433B-9C42-C9E48F2382E5}" destId="{C4696398-B485-4CE9-B3C3-1089FF303198}" srcOrd="0" destOrd="0" parTransId="{E07C9789-4E0E-406A-8FCA-1EE4D0B57505}" sibTransId="{27923DB6-8ECC-4047-B109-447748AE2B33}"/>
    <dgm:cxn modelId="{68392046-DF93-4BA3-91E3-C19C5BF0507E}" srcId="{892B458C-BC40-45A6-8A19-CA6B6A1A4FE2}" destId="{D53B822D-A009-433B-9C42-C9E48F2382E5}" srcOrd="1" destOrd="0" parTransId="{361BB1B2-26C4-418D-AA7E-3BCE179F9189}" sibTransId="{C9F3669F-E7CC-4682-80C6-69739008D0D8}"/>
    <dgm:cxn modelId="{B6C1C747-C341-4FA7-A380-2E18966996D8}" type="presOf" srcId="{C4696398-B485-4CE9-B3C3-1089FF303198}" destId="{D74634E7-CFBB-41DF-86D8-912CF6A570D6}" srcOrd="0" destOrd="0" presId="urn:microsoft.com/office/officeart/2005/8/layout/vList6"/>
    <dgm:cxn modelId="{4BF5A752-1AB8-4BA9-AC56-513FBB47E580}" type="presOf" srcId="{49A999F3-5393-483C-B555-B31850A91A85}" destId="{3E5C28D6-E517-43C8-8FB4-28F9D62E9CD5}" srcOrd="0" destOrd="0" presId="urn:microsoft.com/office/officeart/2005/8/layout/vList6"/>
    <dgm:cxn modelId="{9B75B690-36C3-45B7-A55F-720B3680E5E3}" type="presOf" srcId="{D53B822D-A009-433B-9C42-C9E48F2382E5}" destId="{5374CFFA-4AFA-4C8B-A17E-2A83A494C838}" srcOrd="0" destOrd="0" presId="urn:microsoft.com/office/officeart/2005/8/layout/vList6"/>
    <dgm:cxn modelId="{2521B594-0A53-4E5C-8BA9-1C99AC81606C}" type="presOf" srcId="{6443DD1A-FE06-48B6-ABBE-D7D3971797D5}" destId="{D74634E7-CFBB-41DF-86D8-912CF6A570D6}" srcOrd="0" destOrd="1" presId="urn:microsoft.com/office/officeart/2005/8/layout/vList6"/>
    <dgm:cxn modelId="{40336295-9EE9-4073-A4EC-BE6C514E82DB}" type="presOf" srcId="{BAB7B24E-8BBA-4628-8895-CFC9C679DF89}" destId="{F64336A0-5BD4-4828-88F4-EACF259256AA}" srcOrd="0" destOrd="1" presId="urn:microsoft.com/office/officeart/2005/8/layout/vList6"/>
    <dgm:cxn modelId="{112AC2AC-01C9-4469-AFCD-60F604BE5413}" srcId="{892B458C-BC40-45A6-8A19-CA6B6A1A4FE2}" destId="{49A999F3-5393-483C-B555-B31850A91A85}" srcOrd="0" destOrd="0" parTransId="{360286A8-D7B4-4F6A-95E0-0BEA70FFD800}" sibTransId="{92A4D751-D9B2-4592-908C-8D7C3757D80D}"/>
    <dgm:cxn modelId="{44E5B8B3-CF29-4482-9D4B-AF21ECCDA95B}" type="presOf" srcId="{7F907CF2-C614-4A82-ADF2-97BD3FFB2791}" destId="{F64336A0-5BD4-4828-88F4-EACF259256AA}" srcOrd="0" destOrd="0" presId="urn:microsoft.com/office/officeart/2005/8/layout/vList6"/>
    <dgm:cxn modelId="{A1886CC9-2333-4A39-A394-42B68521FD5E}" srcId="{D53B822D-A009-433B-9C42-C9E48F2382E5}" destId="{6443DD1A-FE06-48B6-ABBE-D7D3971797D5}" srcOrd="1" destOrd="0" parTransId="{663AC18D-57B5-4D91-8497-514AB7AE0258}" sibTransId="{3B954920-2C9F-4011-B6C4-6C5251828FDB}"/>
    <dgm:cxn modelId="{2E2FEEDD-9215-4AD5-BE35-0ED984A1ABF0}" srcId="{49A999F3-5393-483C-B555-B31850A91A85}" destId="{BAB7B24E-8BBA-4628-8895-CFC9C679DF89}" srcOrd="1" destOrd="0" parTransId="{12697FBC-CAE2-421C-A7A5-9C6616DF46C3}" sibTransId="{B2B88D99-5ADE-462C-9B83-4A6E6C39B799}"/>
    <dgm:cxn modelId="{EA8391E2-9C3D-40CA-A2C7-A23C14091671}" srcId="{49A999F3-5393-483C-B555-B31850A91A85}" destId="{7F907CF2-C614-4A82-ADF2-97BD3FFB2791}" srcOrd="0" destOrd="0" parTransId="{0EA976F2-894F-4D09-9DA9-F01DF9CB3F1F}" sibTransId="{CB91B726-F4DE-441F-A2BD-87D81E8EBE31}"/>
    <dgm:cxn modelId="{453DC40F-0DD1-4104-837B-A746714B3C49}" type="presParOf" srcId="{2EF8B422-C6FF-4D6D-9EC0-E16AF08EB397}" destId="{20267F05-5909-4E72-A4A6-FE38F950F91F}" srcOrd="0" destOrd="0" presId="urn:microsoft.com/office/officeart/2005/8/layout/vList6"/>
    <dgm:cxn modelId="{C3953C2F-15EF-4F88-80D5-36A3339163E9}" type="presParOf" srcId="{20267F05-5909-4E72-A4A6-FE38F950F91F}" destId="{3E5C28D6-E517-43C8-8FB4-28F9D62E9CD5}" srcOrd="0" destOrd="0" presId="urn:microsoft.com/office/officeart/2005/8/layout/vList6"/>
    <dgm:cxn modelId="{73953F33-8A8C-41B6-9FBC-550B511361F7}" type="presParOf" srcId="{20267F05-5909-4E72-A4A6-FE38F950F91F}" destId="{F64336A0-5BD4-4828-88F4-EACF259256AA}" srcOrd="1" destOrd="0" presId="urn:microsoft.com/office/officeart/2005/8/layout/vList6"/>
    <dgm:cxn modelId="{E79010C4-412F-4E87-BC99-59B2626A196A}" type="presParOf" srcId="{2EF8B422-C6FF-4D6D-9EC0-E16AF08EB397}" destId="{E62BF8D4-3AB1-463D-B5AE-DC2A3D7487A9}" srcOrd="1" destOrd="0" presId="urn:microsoft.com/office/officeart/2005/8/layout/vList6"/>
    <dgm:cxn modelId="{4A46AB90-5860-4AA4-AB07-C9385BD4CB92}" type="presParOf" srcId="{2EF8B422-C6FF-4D6D-9EC0-E16AF08EB397}" destId="{E9E12816-E339-4F6D-9BA6-4A75C59F9032}" srcOrd="2" destOrd="0" presId="urn:microsoft.com/office/officeart/2005/8/layout/vList6"/>
    <dgm:cxn modelId="{454A6FE2-0B35-4D75-8ABF-779C381D939F}" type="presParOf" srcId="{E9E12816-E339-4F6D-9BA6-4A75C59F9032}" destId="{5374CFFA-4AFA-4C8B-A17E-2A83A494C838}" srcOrd="0" destOrd="0" presId="urn:microsoft.com/office/officeart/2005/8/layout/vList6"/>
    <dgm:cxn modelId="{1CED20F7-E46D-4BA5-B2B3-49078FE394F4}" type="presParOf" srcId="{E9E12816-E339-4F6D-9BA6-4A75C59F9032}" destId="{D74634E7-CFBB-41DF-86D8-912CF6A570D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E259BE-FD81-44F8-8AD8-696122467FE8}" type="doc">
      <dgm:prSet loTypeId="urn:microsoft.com/office/officeart/2005/8/layout/hList9#1" loCatId="list" qsTypeId="urn:microsoft.com/office/officeart/2005/8/quickstyle/simple1#3" qsCatId="simple" csTypeId="urn:microsoft.com/office/officeart/2005/8/colors/accent2_2#2" csCatId="accent1" phldr="0"/>
      <dgm:spPr/>
      <dgm:t>
        <a:bodyPr/>
        <a:lstStyle/>
        <a:p>
          <a:endParaRPr lang="en-US"/>
        </a:p>
      </dgm:t>
    </dgm:pt>
    <dgm:pt modelId="{D49F27BA-C7D4-47F5-A566-6558CB160CCE}">
      <dgm:prSet phldrT="[Text]" phldr="0" custT="0"/>
      <dgm:spPr/>
      <dgm:t>
        <a:bodyPr vert="horz" wrap="square"/>
        <a:lstStyle/>
        <a:p>
          <a:pPr>
            <a:lnSpc>
              <a:spcPct val="100000"/>
            </a:lnSpc>
            <a:spcBef>
              <a:spcPct val="0"/>
            </a:spcBef>
            <a:spcAft>
              <a:spcPct val="35000"/>
            </a:spcAft>
          </a:pPr>
          <a:r>
            <a:rPr lang="en-US"/>
            <a:t>Loại bỏ túi thoát vị</a:t>
          </a:r>
        </a:p>
      </dgm:t>
    </dgm:pt>
    <dgm:pt modelId="{DFF52EEB-FE15-4438-9ABF-8177F955BE98}" type="parTrans" cxnId="{B6410283-C42C-4632-8375-0DB9CE22B5B9}">
      <dgm:prSet/>
      <dgm:spPr/>
      <dgm:t>
        <a:bodyPr/>
        <a:lstStyle/>
        <a:p>
          <a:endParaRPr lang="en-US"/>
        </a:p>
      </dgm:t>
    </dgm:pt>
    <dgm:pt modelId="{6C7F23EE-527F-445D-A03B-C095553F5BFB}" type="sibTrans" cxnId="{B6410283-C42C-4632-8375-0DB9CE22B5B9}">
      <dgm:prSet/>
      <dgm:spPr/>
      <dgm:t>
        <a:bodyPr/>
        <a:lstStyle/>
        <a:p>
          <a:endParaRPr lang="en-US"/>
        </a:p>
      </dgm:t>
    </dgm:pt>
    <dgm:pt modelId="{1A95FDA0-3844-435D-9E9C-86ADA9E455A3}">
      <dgm:prSet phldrT="[Text]" phldr="0" custT="0"/>
      <dgm:spPr/>
      <dgm:t>
        <a:bodyPr vert="horz" wrap="square"/>
        <a:lstStyle/>
        <a:p>
          <a:pPr>
            <a:lnSpc>
              <a:spcPct val="100000"/>
            </a:lnSpc>
            <a:spcBef>
              <a:spcPct val="0"/>
            </a:spcBef>
            <a:spcAft>
              <a:spcPct val="35000"/>
            </a:spcAft>
          </a:pPr>
          <a:r>
            <a:rPr lang="en-US"/>
            <a:t>Thoát vị bẹn gián tiếp: cắt bỏ, thắt cao cổ túi thoát vị, làm bít đường đi của túi thoát vị</a:t>
          </a:r>
        </a:p>
      </dgm:t>
    </dgm:pt>
    <dgm:pt modelId="{087CCA06-0DDB-4D11-83D1-BCE3FCB04E7F}" type="parTrans" cxnId="{19A0B203-E756-45A3-9C4B-983DFAB0A134}">
      <dgm:prSet/>
      <dgm:spPr/>
      <dgm:t>
        <a:bodyPr/>
        <a:lstStyle/>
        <a:p>
          <a:endParaRPr lang="en-US"/>
        </a:p>
      </dgm:t>
    </dgm:pt>
    <dgm:pt modelId="{8D56E4F9-6742-478E-A47A-C0FA477F77A1}" type="sibTrans" cxnId="{19A0B203-E756-45A3-9C4B-983DFAB0A134}">
      <dgm:prSet/>
      <dgm:spPr/>
      <dgm:t>
        <a:bodyPr/>
        <a:lstStyle/>
        <a:p>
          <a:endParaRPr lang="en-US"/>
        </a:p>
      </dgm:t>
    </dgm:pt>
    <dgm:pt modelId="{9EA2BCD1-0D78-4E94-A73B-32D726AF7A4B}">
      <dgm:prSet phldrT="[Text]" phldr="0" custT="0"/>
      <dgm:spPr/>
      <dgm:t>
        <a:bodyPr vert="horz" wrap="square"/>
        <a:lstStyle/>
        <a:p>
          <a:pPr>
            <a:lnSpc>
              <a:spcPct val="100000"/>
            </a:lnSpc>
            <a:spcBef>
              <a:spcPct val="0"/>
            </a:spcBef>
            <a:spcAft>
              <a:spcPct val="35000"/>
            </a:spcAft>
          </a:pPr>
          <a:r>
            <a:rPr lang="en-US"/>
            <a:t>Thoát vị bẹn trực tiếp, thoát vị đùi: khâu lộn túi thoát vị vào trong</a:t>
          </a:r>
        </a:p>
      </dgm:t>
    </dgm:pt>
    <dgm:pt modelId="{953B678C-BBCF-4B85-A6D8-4576A3CAAE8A}" type="parTrans" cxnId="{293E25BC-7613-4030-95E8-AFB5AEF1F167}">
      <dgm:prSet/>
      <dgm:spPr/>
      <dgm:t>
        <a:bodyPr/>
        <a:lstStyle/>
        <a:p>
          <a:endParaRPr lang="en-US"/>
        </a:p>
      </dgm:t>
    </dgm:pt>
    <dgm:pt modelId="{987F1CEA-C3B3-4FDA-9632-03C9D800C3D3}" type="sibTrans" cxnId="{293E25BC-7613-4030-95E8-AFB5AEF1F167}">
      <dgm:prSet/>
      <dgm:spPr/>
      <dgm:t>
        <a:bodyPr/>
        <a:lstStyle/>
        <a:p>
          <a:endParaRPr lang="en-US"/>
        </a:p>
      </dgm:t>
    </dgm:pt>
    <dgm:pt modelId="{A8D79439-D5EC-4A2C-8886-3366D5388AE4}">
      <dgm:prSet phldrT="[Text]" phldr="0" custT="0"/>
      <dgm:spPr/>
      <dgm:t>
        <a:bodyPr vert="horz" wrap="square"/>
        <a:lstStyle/>
        <a:p>
          <a:pPr>
            <a:lnSpc>
              <a:spcPct val="100000"/>
            </a:lnSpc>
            <a:spcBef>
              <a:spcPct val="0"/>
            </a:spcBef>
            <a:spcAft>
              <a:spcPct val="35000"/>
            </a:spcAft>
          </a:pPr>
          <a:r>
            <a:rPr lang="en-US"/>
            <a:t>Phục hồi thành bụng</a:t>
          </a:r>
        </a:p>
      </dgm:t>
    </dgm:pt>
    <dgm:pt modelId="{76D1CF85-CE3E-482B-BBDE-33CB26C491B3}" type="parTrans" cxnId="{31046684-7956-4933-8839-BE0C1246345F}">
      <dgm:prSet/>
      <dgm:spPr/>
      <dgm:t>
        <a:bodyPr/>
        <a:lstStyle/>
        <a:p>
          <a:endParaRPr lang="en-US"/>
        </a:p>
      </dgm:t>
    </dgm:pt>
    <dgm:pt modelId="{894E5B85-0B0F-4179-80FC-578AC7607573}" type="sibTrans" cxnId="{31046684-7956-4933-8839-BE0C1246345F}">
      <dgm:prSet/>
      <dgm:spPr/>
      <dgm:t>
        <a:bodyPr/>
        <a:lstStyle/>
        <a:p>
          <a:endParaRPr lang="en-US"/>
        </a:p>
      </dgm:t>
    </dgm:pt>
    <dgm:pt modelId="{3551B63F-97E5-4C25-8E48-EA3324E4693A}">
      <dgm:prSet phldrT="[Text]" phldr="0" custT="0"/>
      <dgm:spPr/>
      <dgm:t>
        <a:bodyPr vert="horz" wrap="square"/>
        <a:lstStyle/>
        <a:p>
          <a:pPr>
            <a:lnSpc>
              <a:spcPct val="100000"/>
            </a:lnSpc>
            <a:spcBef>
              <a:spcPct val="0"/>
            </a:spcBef>
            <a:spcAft>
              <a:spcPct val="35000"/>
            </a:spcAft>
          </a:pPr>
          <a:r>
            <a:rPr lang="en-US"/>
            <a:t>là bắt buộc cho mọi thoát vị ở người trưởng thành</a:t>
          </a:r>
        </a:p>
      </dgm:t>
    </dgm:pt>
    <dgm:pt modelId="{D45CBEB4-CA5A-42B2-A8B1-A227C3D51854}" type="parTrans" cxnId="{62C557FA-5533-4230-ADD4-8E6669B19A07}">
      <dgm:prSet/>
      <dgm:spPr/>
      <dgm:t>
        <a:bodyPr/>
        <a:lstStyle/>
        <a:p>
          <a:endParaRPr lang="en-US"/>
        </a:p>
      </dgm:t>
    </dgm:pt>
    <dgm:pt modelId="{2A745622-EF74-41CE-8640-57C9EC089F05}" type="sibTrans" cxnId="{62C557FA-5533-4230-ADD4-8E6669B19A07}">
      <dgm:prSet/>
      <dgm:spPr/>
      <dgm:t>
        <a:bodyPr/>
        <a:lstStyle/>
        <a:p>
          <a:endParaRPr lang="en-US"/>
        </a:p>
      </dgm:t>
    </dgm:pt>
    <dgm:pt modelId="{D04FF620-4B41-4CAA-8929-514DCBD2266E}">
      <dgm:prSet phldrT="[Text]" phldr="0" custT="0"/>
      <dgm:spPr/>
      <dgm:t>
        <a:bodyPr vert="horz" wrap="square"/>
        <a:lstStyle/>
        <a:p>
          <a:pPr>
            <a:lnSpc>
              <a:spcPct val="100000"/>
            </a:lnSpc>
            <a:spcBef>
              <a:spcPct val="0"/>
            </a:spcBef>
            <a:spcAft>
              <a:spcPct val="35000"/>
            </a:spcAft>
          </a:pPr>
          <a:r>
            <a:rPr lang="en-US"/>
            <a:t>Phương pháp:</a:t>
          </a:r>
        </a:p>
      </dgm:t>
    </dgm:pt>
    <dgm:pt modelId="{3BC6F2F2-8C49-4C58-B5DA-8E98379C9847}" type="parTrans" cxnId="{01C1AAD1-E956-45AF-9512-D6617BD0C072}">
      <dgm:prSet/>
      <dgm:spPr/>
      <dgm:t>
        <a:bodyPr/>
        <a:lstStyle/>
        <a:p>
          <a:endParaRPr lang="en-US"/>
        </a:p>
      </dgm:t>
    </dgm:pt>
    <dgm:pt modelId="{0E2F740E-37D3-4AE1-8588-8A1DD86262F2}" type="sibTrans" cxnId="{01C1AAD1-E956-45AF-9512-D6617BD0C072}">
      <dgm:prSet/>
      <dgm:spPr/>
      <dgm:t>
        <a:bodyPr/>
        <a:lstStyle/>
        <a:p>
          <a:endParaRPr lang="en-US"/>
        </a:p>
      </dgm:t>
    </dgm:pt>
    <dgm:pt modelId="{A9B5E53A-25F8-4AF9-83F7-C410FDA44222}">
      <dgm:prSet phldr="0" custT="0"/>
      <dgm:spPr/>
      <dgm:t>
        <a:bodyPr vert="horz" wrap="square"/>
        <a:lstStyle/>
        <a:p>
          <a:pPr>
            <a:lnSpc>
              <a:spcPct val="100000"/>
            </a:lnSpc>
            <a:spcBef>
              <a:spcPct val="0"/>
            </a:spcBef>
            <a:spcAft>
              <a:spcPct val="35000"/>
            </a:spcAft>
          </a:pPr>
          <a:r>
            <a:rPr lang="en-US"/>
            <a:t>Sử dụng mô tự thân</a:t>
          </a:r>
        </a:p>
      </dgm:t>
    </dgm:pt>
    <dgm:pt modelId="{084DE181-104C-48A3-93DC-A6FC8B217FFC}" type="parTrans" cxnId="{06C4E916-3D99-4422-8334-C7B20492CB2E}">
      <dgm:prSet/>
      <dgm:spPr/>
    </dgm:pt>
    <dgm:pt modelId="{C6AEC3BC-E3F8-4585-9D9F-E68E4F7CE4DE}" type="sibTrans" cxnId="{06C4E916-3D99-4422-8334-C7B20492CB2E}">
      <dgm:prSet/>
      <dgm:spPr/>
    </dgm:pt>
    <dgm:pt modelId="{578BDE0A-33B2-4EF9-95E5-C29B5F0AB3CF}">
      <dgm:prSet phldr="0" custT="0"/>
      <dgm:spPr/>
      <dgm:t>
        <a:bodyPr vert="horz" wrap="square"/>
        <a:lstStyle/>
        <a:p>
          <a:pPr>
            <a:lnSpc>
              <a:spcPct val="100000"/>
            </a:lnSpc>
            <a:spcBef>
              <a:spcPct val="0"/>
            </a:spcBef>
            <a:spcAft>
              <a:spcPct val="35000"/>
            </a:spcAft>
          </a:pPr>
          <a:r>
            <a:rPr lang="en-US"/>
            <a:t>Sử dụng mảnh ghép</a:t>
          </a:r>
        </a:p>
      </dgm:t>
    </dgm:pt>
    <dgm:pt modelId="{CBD17F06-A8C5-4CB4-88E6-3321C9AFA0CE}" type="parTrans" cxnId="{D63ACF6C-5B20-4AA4-98BD-FEC4661D075B}">
      <dgm:prSet/>
      <dgm:spPr/>
    </dgm:pt>
    <dgm:pt modelId="{19C5BE7F-ACBB-4059-AF95-B2CF1AE7137C}" type="sibTrans" cxnId="{D63ACF6C-5B20-4AA4-98BD-FEC4661D075B}">
      <dgm:prSet/>
      <dgm:spPr/>
    </dgm:pt>
    <dgm:pt modelId="{73F0E6AA-1B12-4917-A5B9-27714EB21A6F}" type="pres">
      <dgm:prSet presAssocID="{70E259BE-FD81-44F8-8AD8-696122467FE8}" presName="list" presStyleCnt="0">
        <dgm:presLayoutVars>
          <dgm:dir/>
          <dgm:animLvl val="lvl"/>
        </dgm:presLayoutVars>
      </dgm:prSet>
      <dgm:spPr/>
    </dgm:pt>
    <dgm:pt modelId="{9EB08046-B0A8-40D6-9F0C-C2EFDB819E01}" type="pres">
      <dgm:prSet presAssocID="{D49F27BA-C7D4-47F5-A566-6558CB160CCE}" presName="posSpace" presStyleCnt="0"/>
      <dgm:spPr/>
    </dgm:pt>
    <dgm:pt modelId="{771756F4-E425-4246-8438-12F2B4FD2670}" type="pres">
      <dgm:prSet presAssocID="{D49F27BA-C7D4-47F5-A566-6558CB160CCE}" presName="vertFlow" presStyleCnt="0"/>
      <dgm:spPr/>
    </dgm:pt>
    <dgm:pt modelId="{55853259-BBE5-4C45-95ED-7DCB7230171A}" type="pres">
      <dgm:prSet presAssocID="{D49F27BA-C7D4-47F5-A566-6558CB160CCE}" presName="topSpace" presStyleCnt="0"/>
      <dgm:spPr/>
    </dgm:pt>
    <dgm:pt modelId="{8C960F9D-26EC-4627-9CF2-7B18C666CB35}" type="pres">
      <dgm:prSet presAssocID="{D49F27BA-C7D4-47F5-A566-6558CB160CCE}" presName="firstComp" presStyleCnt="0"/>
      <dgm:spPr/>
    </dgm:pt>
    <dgm:pt modelId="{F8D49E38-B053-4501-BD89-EB8E5A6A61CD}" type="pres">
      <dgm:prSet presAssocID="{D49F27BA-C7D4-47F5-A566-6558CB160CCE}" presName="firstChild" presStyleLbl="bgAccFollowNode1" presStyleIdx="0" presStyleCnt="4"/>
      <dgm:spPr/>
    </dgm:pt>
    <dgm:pt modelId="{28FDBCD3-F61A-450D-892D-E8EA240C3445}" type="pres">
      <dgm:prSet presAssocID="{D49F27BA-C7D4-47F5-A566-6558CB160CCE}" presName="firstChildTx" presStyleLbl="bgAccFollowNode1" presStyleIdx="0" presStyleCnt="4">
        <dgm:presLayoutVars>
          <dgm:bulletEnabled val="1"/>
        </dgm:presLayoutVars>
      </dgm:prSet>
      <dgm:spPr/>
    </dgm:pt>
    <dgm:pt modelId="{36B998BC-CC63-4AE7-B372-7EA6115622C7}" type="pres">
      <dgm:prSet presAssocID="{9EA2BCD1-0D78-4E94-A73B-32D726AF7A4B}" presName="comp" presStyleCnt="0"/>
      <dgm:spPr/>
    </dgm:pt>
    <dgm:pt modelId="{01119332-89A2-4784-81C1-FF89BAFEA3B2}" type="pres">
      <dgm:prSet presAssocID="{9EA2BCD1-0D78-4E94-A73B-32D726AF7A4B}" presName="child" presStyleLbl="bgAccFollowNode1" presStyleIdx="1" presStyleCnt="4"/>
      <dgm:spPr/>
    </dgm:pt>
    <dgm:pt modelId="{EB91C378-F5E2-4623-A32D-0429BACB9378}" type="pres">
      <dgm:prSet presAssocID="{9EA2BCD1-0D78-4E94-A73B-32D726AF7A4B}" presName="childTx" presStyleLbl="bgAccFollowNode1" presStyleIdx="1" presStyleCnt="4">
        <dgm:presLayoutVars>
          <dgm:bulletEnabled val="1"/>
        </dgm:presLayoutVars>
      </dgm:prSet>
      <dgm:spPr/>
    </dgm:pt>
    <dgm:pt modelId="{E16CB8C9-D1FB-4FF3-8667-AEACA8E83E5C}" type="pres">
      <dgm:prSet presAssocID="{D49F27BA-C7D4-47F5-A566-6558CB160CCE}" presName="negSpace" presStyleCnt="0"/>
      <dgm:spPr/>
    </dgm:pt>
    <dgm:pt modelId="{92447B8B-B043-4F04-A3B7-D0DE831D4431}" type="pres">
      <dgm:prSet presAssocID="{D49F27BA-C7D4-47F5-A566-6558CB160CCE}" presName="circle" presStyleLbl="node1" presStyleIdx="0" presStyleCnt="2"/>
      <dgm:spPr/>
    </dgm:pt>
    <dgm:pt modelId="{86EC9F84-227C-4E06-9DF9-580577FF07E6}" type="pres">
      <dgm:prSet presAssocID="{6C7F23EE-527F-445D-A03B-C095553F5BFB}" presName="transSpace" presStyleCnt="0"/>
      <dgm:spPr/>
    </dgm:pt>
    <dgm:pt modelId="{18930822-DE8A-4ABA-986D-CE814670A45E}" type="pres">
      <dgm:prSet presAssocID="{A8D79439-D5EC-4A2C-8886-3366D5388AE4}" presName="posSpace" presStyleCnt="0"/>
      <dgm:spPr/>
    </dgm:pt>
    <dgm:pt modelId="{0A15879E-9902-4979-B022-1C436A8138BA}" type="pres">
      <dgm:prSet presAssocID="{A8D79439-D5EC-4A2C-8886-3366D5388AE4}" presName="vertFlow" presStyleCnt="0"/>
      <dgm:spPr/>
    </dgm:pt>
    <dgm:pt modelId="{B212BFCE-AFC4-4470-9DE6-F92A458943E5}" type="pres">
      <dgm:prSet presAssocID="{A8D79439-D5EC-4A2C-8886-3366D5388AE4}" presName="topSpace" presStyleCnt="0"/>
      <dgm:spPr/>
    </dgm:pt>
    <dgm:pt modelId="{9C59777D-1DF0-421E-9582-AB045FE3CF8B}" type="pres">
      <dgm:prSet presAssocID="{A8D79439-D5EC-4A2C-8886-3366D5388AE4}" presName="firstComp" presStyleCnt="0"/>
      <dgm:spPr/>
    </dgm:pt>
    <dgm:pt modelId="{B4EA86C9-9645-41DF-AB1C-E026D8E8F43F}" type="pres">
      <dgm:prSet presAssocID="{A8D79439-D5EC-4A2C-8886-3366D5388AE4}" presName="firstChild" presStyleLbl="bgAccFollowNode1" presStyleIdx="2" presStyleCnt="4"/>
      <dgm:spPr/>
    </dgm:pt>
    <dgm:pt modelId="{FFBACF87-1AED-4FB0-90AE-33D277960054}" type="pres">
      <dgm:prSet presAssocID="{A8D79439-D5EC-4A2C-8886-3366D5388AE4}" presName="firstChildTx" presStyleLbl="bgAccFollowNode1" presStyleIdx="2" presStyleCnt="4">
        <dgm:presLayoutVars>
          <dgm:bulletEnabled val="1"/>
        </dgm:presLayoutVars>
      </dgm:prSet>
      <dgm:spPr/>
    </dgm:pt>
    <dgm:pt modelId="{CBE40A5F-D0EC-4B4A-A524-5B4A3F2C8285}" type="pres">
      <dgm:prSet presAssocID="{D04FF620-4B41-4CAA-8929-514DCBD2266E}" presName="comp" presStyleCnt="0"/>
      <dgm:spPr/>
    </dgm:pt>
    <dgm:pt modelId="{9C36922A-5FA7-4B49-8BAB-B4B99DE5740F}" type="pres">
      <dgm:prSet presAssocID="{D04FF620-4B41-4CAA-8929-514DCBD2266E}" presName="child" presStyleLbl="bgAccFollowNode1" presStyleIdx="3" presStyleCnt="4"/>
      <dgm:spPr/>
    </dgm:pt>
    <dgm:pt modelId="{FF591285-8ECD-4413-A53B-011294184BA2}" type="pres">
      <dgm:prSet presAssocID="{D04FF620-4B41-4CAA-8929-514DCBD2266E}" presName="childTx" presStyleLbl="bgAccFollowNode1" presStyleIdx="3" presStyleCnt="4">
        <dgm:presLayoutVars>
          <dgm:bulletEnabled val="1"/>
        </dgm:presLayoutVars>
      </dgm:prSet>
      <dgm:spPr/>
    </dgm:pt>
    <dgm:pt modelId="{F8B169DC-C365-4F65-9BF5-245F62A807F7}" type="pres">
      <dgm:prSet presAssocID="{A8D79439-D5EC-4A2C-8886-3366D5388AE4}" presName="negSpace" presStyleCnt="0"/>
      <dgm:spPr/>
    </dgm:pt>
    <dgm:pt modelId="{789C2E5F-53BE-4B9F-8B8F-155498EB6E4B}" type="pres">
      <dgm:prSet presAssocID="{A8D79439-D5EC-4A2C-8886-3366D5388AE4}" presName="circle" presStyleLbl="node1" presStyleIdx="1" presStyleCnt="2"/>
      <dgm:spPr/>
    </dgm:pt>
  </dgm:ptLst>
  <dgm:cxnLst>
    <dgm:cxn modelId="{19A0B203-E756-45A3-9C4B-983DFAB0A134}" srcId="{D49F27BA-C7D4-47F5-A566-6558CB160CCE}" destId="{1A95FDA0-3844-435D-9E9C-86ADA9E455A3}" srcOrd="0" destOrd="0" parTransId="{087CCA06-0DDB-4D11-83D1-BCE3FCB04E7F}" sibTransId="{8D56E4F9-6742-478E-A47A-C0FA477F77A1}"/>
    <dgm:cxn modelId="{DDE9B710-53A9-4C23-BCA6-63C5BB7D3E84}" type="presOf" srcId="{D04FF620-4B41-4CAA-8929-514DCBD2266E}" destId="{9C36922A-5FA7-4B49-8BAB-B4B99DE5740F}" srcOrd="0" destOrd="0" presId="urn:microsoft.com/office/officeart/2005/8/layout/hList9#1"/>
    <dgm:cxn modelId="{06C4E916-3D99-4422-8334-C7B20492CB2E}" srcId="{D04FF620-4B41-4CAA-8929-514DCBD2266E}" destId="{A9B5E53A-25F8-4AF9-83F7-C410FDA44222}" srcOrd="0" destOrd="0" parTransId="{084DE181-104C-48A3-93DC-A6FC8B217FFC}" sibTransId="{C6AEC3BC-E3F8-4585-9D9F-E68E4F7CE4DE}"/>
    <dgm:cxn modelId="{3EAB6223-AA85-43B3-9149-322AC3934AD9}" type="presOf" srcId="{578BDE0A-33B2-4EF9-95E5-C29B5F0AB3CF}" destId="{9C36922A-5FA7-4B49-8BAB-B4B99DE5740F}" srcOrd="0" destOrd="2" presId="urn:microsoft.com/office/officeart/2005/8/layout/hList9#1"/>
    <dgm:cxn modelId="{DB0AE03B-5827-4376-BBC9-C8A9172A1547}" type="presOf" srcId="{9EA2BCD1-0D78-4E94-A73B-32D726AF7A4B}" destId="{01119332-89A2-4784-81C1-FF89BAFEA3B2}" srcOrd="0" destOrd="0" presId="urn:microsoft.com/office/officeart/2005/8/layout/hList9#1"/>
    <dgm:cxn modelId="{EEB92440-87AF-4511-B5C3-670570787A21}" type="presOf" srcId="{9EA2BCD1-0D78-4E94-A73B-32D726AF7A4B}" destId="{EB91C378-F5E2-4623-A32D-0429BACB9378}" srcOrd="1" destOrd="0" presId="urn:microsoft.com/office/officeart/2005/8/layout/hList9#1"/>
    <dgm:cxn modelId="{F64C2247-5F6F-460E-B552-DABF69428370}" type="presOf" srcId="{A9B5E53A-25F8-4AF9-83F7-C410FDA44222}" destId="{9C36922A-5FA7-4B49-8BAB-B4B99DE5740F}" srcOrd="0" destOrd="1" presId="urn:microsoft.com/office/officeart/2005/8/layout/hList9#1"/>
    <dgm:cxn modelId="{F149F455-59DE-4E9B-8232-70DB593073FF}" type="presOf" srcId="{D04FF620-4B41-4CAA-8929-514DCBD2266E}" destId="{FF591285-8ECD-4413-A53B-011294184BA2}" srcOrd="1" destOrd="0" presId="urn:microsoft.com/office/officeart/2005/8/layout/hList9#1"/>
    <dgm:cxn modelId="{51A55056-85F0-4103-8388-F54DFC7EF225}" type="presOf" srcId="{3551B63F-97E5-4C25-8E48-EA3324E4693A}" destId="{B4EA86C9-9645-41DF-AB1C-E026D8E8F43F}" srcOrd="0" destOrd="0" presId="urn:microsoft.com/office/officeart/2005/8/layout/hList9#1"/>
    <dgm:cxn modelId="{D63ACF6C-5B20-4AA4-98BD-FEC4661D075B}" srcId="{D04FF620-4B41-4CAA-8929-514DCBD2266E}" destId="{578BDE0A-33B2-4EF9-95E5-C29B5F0AB3CF}" srcOrd="1" destOrd="0" parTransId="{CBD17F06-A8C5-4CB4-88E6-3321C9AFA0CE}" sibTransId="{19C5BE7F-ACBB-4059-AF95-B2CF1AE7137C}"/>
    <dgm:cxn modelId="{828C066D-5725-45F6-AFEB-4D87CBEBC91C}" type="presOf" srcId="{A8D79439-D5EC-4A2C-8886-3366D5388AE4}" destId="{789C2E5F-53BE-4B9F-8B8F-155498EB6E4B}" srcOrd="0" destOrd="0" presId="urn:microsoft.com/office/officeart/2005/8/layout/hList9#1"/>
    <dgm:cxn modelId="{B6410283-C42C-4632-8375-0DB9CE22B5B9}" srcId="{70E259BE-FD81-44F8-8AD8-696122467FE8}" destId="{D49F27BA-C7D4-47F5-A566-6558CB160CCE}" srcOrd="0" destOrd="0" parTransId="{DFF52EEB-FE15-4438-9ABF-8177F955BE98}" sibTransId="{6C7F23EE-527F-445D-A03B-C095553F5BFB}"/>
    <dgm:cxn modelId="{31046684-7956-4933-8839-BE0C1246345F}" srcId="{70E259BE-FD81-44F8-8AD8-696122467FE8}" destId="{A8D79439-D5EC-4A2C-8886-3366D5388AE4}" srcOrd="1" destOrd="0" parTransId="{76D1CF85-CE3E-482B-BBDE-33CB26C491B3}" sibTransId="{894E5B85-0B0F-4179-80FC-578AC7607573}"/>
    <dgm:cxn modelId="{07A6D08A-573B-4069-AEF3-FCD68C988146}" type="presOf" srcId="{D49F27BA-C7D4-47F5-A566-6558CB160CCE}" destId="{92447B8B-B043-4F04-A3B7-D0DE831D4431}" srcOrd="0" destOrd="0" presId="urn:microsoft.com/office/officeart/2005/8/layout/hList9#1"/>
    <dgm:cxn modelId="{D9590790-0841-4DDF-A0AE-A9B1D80D4130}" type="presOf" srcId="{70E259BE-FD81-44F8-8AD8-696122467FE8}" destId="{73F0E6AA-1B12-4917-A5B9-27714EB21A6F}" srcOrd="0" destOrd="0" presId="urn:microsoft.com/office/officeart/2005/8/layout/hList9#1"/>
    <dgm:cxn modelId="{293E25BC-7613-4030-95E8-AFB5AEF1F167}" srcId="{D49F27BA-C7D4-47F5-A566-6558CB160CCE}" destId="{9EA2BCD1-0D78-4E94-A73B-32D726AF7A4B}" srcOrd="1" destOrd="0" parTransId="{953B678C-BBCF-4B85-A6D8-4576A3CAAE8A}" sibTransId="{987F1CEA-C3B3-4FDA-9632-03C9D800C3D3}"/>
    <dgm:cxn modelId="{6B7B81C0-22A3-4FF4-A1BD-AB3DC7F9F6A2}" type="presOf" srcId="{A9B5E53A-25F8-4AF9-83F7-C410FDA44222}" destId="{FF591285-8ECD-4413-A53B-011294184BA2}" srcOrd="1" destOrd="1" presId="urn:microsoft.com/office/officeart/2005/8/layout/hList9#1"/>
    <dgm:cxn modelId="{8BC128CB-088C-4989-BEE1-61CAC4D9E9C5}" type="presOf" srcId="{1A95FDA0-3844-435D-9E9C-86ADA9E455A3}" destId="{28FDBCD3-F61A-450D-892D-E8EA240C3445}" srcOrd="1" destOrd="0" presId="urn:microsoft.com/office/officeart/2005/8/layout/hList9#1"/>
    <dgm:cxn modelId="{01C1AAD1-E956-45AF-9512-D6617BD0C072}" srcId="{A8D79439-D5EC-4A2C-8886-3366D5388AE4}" destId="{D04FF620-4B41-4CAA-8929-514DCBD2266E}" srcOrd="1" destOrd="0" parTransId="{3BC6F2F2-8C49-4C58-B5DA-8E98379C9847}" sibTransId="{0E2F740E-37D3-4AE1-8588-8A1DD86262F2}"/>
    <dgm:cxn modelId="{76ABA9D6-D06D-400F-A723-71BC0AFA64F0}" type="presOf" srcId="{3551B63F-97E5-4C25-8E48-EA3324E4693A}" destId="{FFBACF87-1AED-4FB0-90AE-33D277960054}" srcOrd="1" destOrd="0" presId="urn:microsoft.com/office/officeart/2005/8/layout/hList9#1"/>
    <dgm:cxn modelId="{5A5947E3-D934-44C5-82C0-A627EA4D94D3}" type="presOf" srcId="{578BDE0A-33B2-4EF9-95E5-C29B5F0AB3CF}" destId="{FF591285-8ECD-4413-A53B-011294184BA2}" srcOrd="1" destOrd="2" presId="urn:microsoft.com/office/officeart/2005/8/layout/hList9#1"/>
    <dgm:cxn modelId="{62C557FA-5533-4230-ADD4-8E6669B19A07}" srcId="{A8D79439-D5EC-4A2C-8886-3366D5388AE4}" destId="{3551B63F-97E5-4C25-8E48-EA3324E4693A}" srcOrd="0" destOrd="0" parTransId="{D45CBEB4-CA5A-42B2-A8B1-A227C3D51854}" sibTransId="{2A745622-EF74-41CE-8640-57C9EC089F05}"/>
    <dgm:cxn modelId="{91D3BEFA-2C88-4C68-A219-D182B39762C5}" type="presOf" srcId="{1A95FDA0-3844-435D-9E9C-86ADA9E455A3}" destId="{F8D49E38-B053-4501-BD89-EB8E5A6A61CD}" srcOrd="0" destOrd="0" presId="urn:microsoft.com/office/officeart/2005/8/layout/hList9#1"/>
    <dgm:cxn modelId="{642B74C7-5EF4-46A1-A25E-139E67F33709}" type="presParOf" srcId="{73F0E6AA-1B12-4917-A5B9-27714EB21A6F}" destId="{9EB08046-B0A8-40D6-9F0C-C2EFDB819E01}" srcOrd="0" destOrd="0" presId="urn:microsoft.com/office/officeart/2005/8/layout/hList9#1"/>
    <dgm:cxn modelId="{881CD78E-0663-4475-B219-8514554D1739}" type="presParOf" srcId="{73F0E6AA-1B12-4917-A5B9-27714EB21A6F}" destId="{771756F4-E425-4246-8438-12F2B4FD2670}" srcOrd="1" destOrd="0" presId="urn:microsoft.com/office/officeart/2005/8/layout/hList9#1"/>
    <dgm:cxn modelId="{64A31F2A-4F97-47B7-8C1E-F62955E7E661}" type="presParOf" srcId="{771756F4-E425-4246-8438-12F2B4FD2670}" destId="{55853259-BBE5-4C45-95ED-7DCB7230171A}" srcOrd="0" destOrd="0" presId="urn:microsoft.com/office/officeart/2005/8/layout/hList9#1"/>
    <dgm:cxn modelId="{D81EA3CD-D99F-4218-BF18-DB7D7659061C}" type="presParOf" srcId="{771756F4-E425-4246-8438-12F2B4FD2670}" destId="{8C960F9D-26EC-4627-9CF2-7B18C666CB35}" srcOrd="1" destOrd="0" presId="urn:microsoft.com/office/officeart/2005/8/layout/hList9#1"/>
    <dgm:cxn modelId="{7EB467B3-0ADB-48FA-B4D5-BA3A7B65254A}" type="presParOf" srcId="{8C960F9D-26EC-4627-9CF2-7B18C666CB35}" destId="{F8D49E38-B053-4501-BD89-EB8E5A6A61CD}" srcOrd="0" destOrd="0" presId="urn:microsoft.com/office/officeart/2005/8/layout/hList9#1"/>
    <dgm:cxn modelId="{0B2AD558-6237-44DA-96D1-B4B81C8D9EE0}" type="presParOf" srcId="{8C960F9D-26EC-4627-9CF2-7B18C666CB35}" destId="{28FDBCD3-F61A-450D-892D-E8EA240C3445}" srcOrd="1" destOrd="0" presId="urn:microsoft.com/office/officeart/2005/8/layout/hList9#1"/>
    <dgm:cxn modelId="{CC360D10-6235-4048-A67C-FCC1F2D26387}" type="presParOf" srcId="{771756F4-E425-4246-8438-12F2B4FD2670}" destId="{36B998BC-CC63-4AE7-B372-7EA6115622C7}" srcOrd="2" destOrd="0" presId="urn:microsoft.com/office/officeart/2005/8/layout/hList9#1"/>
    <dgm:cxn modelId="{EC001949-E0AC-4D89-9BBE-491DCD38F29C}" type="presParOf" srcId="{36B998BC-CC63-4AE7-B372-7EA6115622C7}" destId="{01119332-89A2-4784-81C1-FF89BAFEA3B2}" srcOrd="0" destOrd="0" presId="urn:microsoft.com/office/officeart/2005/8/layout/hList9#1"/>
    <dgm:cxn modelId="{1CC6EC49-BA5D-4931-B197-BB5527D876BB}" type="presParOf" srcId="{36B998BC-CC63-4AE7-B372-7EA6115622C7}" destId="{EB91C378-F5E2-4623-A32D-0429BACB9378}" srcOrd="1" destOrd="0" presId="urn:microsoft.com/office/officeart/2005/8/layout/hList9#1"/>
    <dgm:cxn modelId="{EEB52A12-F185-4E87-8D9C-B81F2DE62600}" type="presParOf" srcId="{73F0E6AA-1B12-4917-A5B9-27714EB21A6F}" destId="{E16CB8C9-D1FB-4FF3-8667-AEACA8E83E5C}" srcOrd="2" destOrd="0" presId="urn:microsoft.com/office/officeart/2005/8/layout/hList9#1"/>
    <dgm:cxn modelId="{A770BA1C-126B-4F98-9884-7F7B0B973B3F}" type="presParOf" srcId="{73F0E6AA-1B12-4917-A5B9-27714EB21A6F}" destId="{92447B8B-B043-4F04-A3B7-D0DE831D4431}" srcOrd="3" destOrd="0" presId="urn:microsoft.com/office/officeart/2005/8/layout/hList9#1"/>
    <dgm:cxn modelId="{29391608-1033-4279-B60F-5CE4F1051F6B}" type="presParOf" srcId="{73F0E6AA-1B12-4917-A5B9-27714EB21A6F}" destId="{86EC9F84-227C-4E06-9DF9-580577FF07E6}" srcOrd="4" destOrd="0" presId="urn:microsoft.com/office/officeart/2005/8/layout/hList9#1"/>
    <dgm:cxn modelId="{1A12B0BE-BADF-4A9D-8D17-41EBCB092395}" type="presParOf" srcId="{73F0E6AA-1B12-4917-A5B9-27714EB21A6F}" destId="{18930822-DE8A-4ABA-986D-CE814670A45E}" srcOrd="5" destOrd="0" presId="urn:microsoft.com/office/officeart/2005/8/layout/hList9#1"/>
    <dgm:cxn modelId="{C1B45C2E-ECE0-4863-A536-0C67CDD11F99}" type="presParOf" srcId="{73F0E6AA-1B12-4917-A5B9-27714EB21A6F}" destId="{0A15879E-9902-4979-B022-1C436A8138BA}" srcOrd="6" destOrd="0" presId="urn:microsoft.com/office/officeart/2005/8/layout/hList9#1"/>
    <dgm:cxn modelId="{0A0EDFB5-6B3B-4ECB-A125-04261D3E24B9}" type="presParOf" srcId="{0A15879E-9902-4979-B022-1C436A8138BA}" destId="{B212BFCE-AFC4-4470-9DE6-F92A458943E5}" srcOrd="0" destOrd="0" presId="urn:microsoft.com/office/officeart/2005/8/layout/hList9#1"/>
    <dgm:cxn modelId="{07E1A1D9-D70C-48D4-8A02-55F6DA4734D2}" type="presParOf" srcId="{0A15879E-9902-4979-B022-1C436A8138BA}" destId="{9C59777D-1DF0-421E-9582-AB045FE3CF8B}" srcOrd="1" destOrd="0" presId="urn:microsoft.com/office/officeart/2005/8/layout/hList9#1"/>
    <dgm:cxn modelId="{C4638812-198D-438D-A08C-39B6381E155E}" type="presParOf" srcId="{9C59777D-1DF0-421E-9582-AB045FE3CF8B}" destId="{B4EA86C9-9645-41DF-AB1C-E026D8E8F43F}" srcOrd="0" destOrd="0" presId="urn:microsoft.com/office/officeart/2005/8/layout/hList9#1"/>
    <dgm:cxn modelId="{513D5059-88FC-41DA-A899-5A52077BA4F1}" type="presParOf" srcId="{9C59777D-1DF0-421E-9582-AB045FE3CF8B}" destId="{FFBACF87-1AED-4FB0-90AE-33D277960054}" srcOrd="1" destOrd="0" presId="urn:microsoft.com/office/officeart/2005/8/layout/hList9#1"/>
    <dgm:cxn modelId="{733B379A-22A6-45A6-8C5D-7DABD5E6A696}" type="presParOf" srcId="{0A15879E-9902-4979-B022-1C436A8138BA}" destId="{CBE40A5F-D0EC-4B4A-A524-5B4A3F2C8285}" srcOrd="2" destOrd="0" presId="urn:microsoft.com/office/officeart/2005/8/layout/hList9#1"/>
    <dgm:cxn modelId="{6DC1A6BF-BC4D-4247-B82B-A536D371829D}" type="presParOf" srcId="{CBE40A5F-D0EC-4B4A-A524-5B4A3F2C8285}" destId="{9C36922A-5FA7-4B49-8BAB-B4B99DE5740F}" srcOrd="0" destOrd="0" presId="urn:microsoft.com/office/officeart/2005/8/layout/hList9#1"/>
    <dgm:cxn modelId="{79802226-9EA6-4310-8AC0-3CCE6621B2C0}" type="presParOf" srcId="{CBE40A5F-D0EC-4B4A-A524-5B4A3F2C8285}" destId="{FF591285-8ECD-4413-A53B-011294184BA2}" srcOrd="1" destOrd="0" presId="urn:microsoft.com/office/officeart/2005/8/layout/hList9#1"/>
    <dgm:cxn modelId="{55BD7ED4-A330-4961-8B5A-96F84BEAD63D}" type="presParOf" srcId="{73F0E6AA-1B12-4917-A5B9-27714EB21A6F}" destId="{F8B169DC-C365-4F65-9BF5-245F62A807F7}" srcOrd="7" destOrd="0" presId="urn:microsoft.com/office/officeart/2005/8/layout/hList9#1"/>
    <dgm:cxn modelId="{56E556E3-44AB-44D4-91D1-B2A556804E8A}" type="presParOf" srcId="{73F0E6AA-1B12-4917-A5B9-27714EB21A6F}" destId="{789C2E5F-53BE-4B9F-8B8F-155498EB6E4B}" srcOrd="8" destOrd="0" presId="urn:microsoft.com/office/officeart/2005/8/layout/hLis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3#1" qsCatId="simple" csTypeId="urn:microsoft.com/office/officeart/2005/8/colors/accent2_3#1" csCatId="accent1" phldr="1"/>
      <dgm:spPr/>
      <dgm:t>
        <a:bodyPr/>
        <a:lstStyle/>
        <a:p>
          <a:endParaRPr lang="en-US"/>
        </a:p>
      </dgm:t>
    </dgm:pt>
    <dgm:pt modelId="{0605F139-5EF0-48E7-A091-192233D2011D}">
      <dgm:prSet phldrT="[Text]" phldr="0" custT="0"/>
      <dgm:spPr/>
      <dgm:t>
        <a:bodyPr vert="horz" wrap="square"/>
        <a:lstStyle/>
        <a:p>
          <a:pPr rtl="0">
            <a:lnSpc>
              <a:spcPct val="100000"/>
            </a:lnSpc>
            <a:spcBef>
              <a:spcPct val="0"/>
            </a:spcBef>
            <a:spcAft>
              <a:spcPct val="35000"/>
            </a:spcAft>
          </a:pPr>
          <a:r>
            <a:rPr lang="en-US" dirty="0"/>
            <a:t>Phục </a:t>
          </a:r>
          <a:r>
            <a:rPr lang="en-US" dirty="0" err="1"/>
            <a:t>hồi</a:t>
          </a:r>
          <a:r>
            <a:rPr lang="en-US" dirty="0"/>
            <a:t> </a:t>
          </a:r>
          <a:r>
            <a:rPr lang="en-US" dirty="0" err="1"/>
            <a:t>thành</a:t>
          </a:r>
          <a:r>
            <a:rPr lang="en-US" dirty="0"/>
            <a:t> </a:t>
          </a:r>
          <a:r>
            <a:rPr lang="en-US" dirty="0" err="1"/>
            <a:t>bụng</a:t>
          </a:r>
          <a:r>
            <a:rPr lang="en-US" dirty="0">
              <a:latin typeface="Calibri Light" panose="020F0302020204030204"/>
            </a:rPr>
            <a:t> </a:t>
          </a:r>
          <a:endParaRPr lang="en-US" dirty="0"/>
        </a:p>
      </dgm:t>
    </dgm:pt>
    <dgm:pt modelId="{2AFB1B2A-8749-4E5E-9CB9-0B60F81C46F8}" type="parTrans" cxnId="{73D5330B-C8FD-4B4A-9244-633ADB4E6E3E}">
      <dgm:prSet/>
      <dgm:spPr/>
      <dgm:t>
        <a:bodyPr/>
        <a:lstStyle/>
        <a:p>
          <a:endParaRPr lang="en-US"/>
        </a:p>
      </dgm:t>
    </dgm:pt>
    <dgm:pt modelId="{E0FFEB56-236E-4FE9-83BF-31494E265D5A}" type="sibTrans" cxnId="{73D5330B-C8FD-4B4A-9244-633ADB4E6E3E}">
      <dgm:prSet/>
      <dgm:spPr/>
      <dgm:t>
        <a:bodyPr/>
        <a:lstStyle/>
        <a:p>
          <a:endParaRPr lang="en-US"/>
        </a:p>
      </dgm:t>
    </dgm:pt>
    <dgm:pt modelId="{4530EE7D-F557-4815-9ED2-EABC47F46978}">
      <dgm:prSet phldrT="[Text]" phldr="0" custT="0"/>
      <dgm:spPr/>
      <dgm:t>
        <a:bodyPr vert="horz" wrap="square"/>
        <a:lstStyle/>
        <a:p>
          <a:pPr>
            <a:lnSpc>
              <a:spcPct val="100000"/>
            </a:lnSpc>
            <a:spcBef>
              <a:spcPct val="0"/>
            </a:spcBef>
            <a:spcAft>
              <a:spcPct val="35000"/>
            </a:spcAft>
          </a:pPr>
          <a:r>
            <a:rPr lang="en-US" dirty="0"/>
            <a:t>Mô </a:t>
          </a:r>
          <a:r>
            <a:rPr lang="en-US" dirty="0" err="1"/>
            <a:t>tự</a:t>
          </a:r>
          <a:r>
            <a:rPr lang="en-US" dirty="0"/>
            <a:t> </a:t>
          </a:r>
          <a:r>
            <a:rPr lang="en-US" dirty="0" err="1"/>
            <a:t>thân</a:t>
          </a:r>
          <a:r>
            <a:rPr lang="en-US" dirty="0"/>
            <a:t>	</a:t>
          </a:r>
        </a:p>
      </dgm:t>
    </dgm:pt>
    <dgm:pt modelId="{AC2BFF99-DAE2-494A-88AB-85D75BC6D2EE}" type="parTrans" cxnId="{2053F5FC-A6EA-44E8-9687-77B8EA7713B9}">
      <dgm:prSet/>
      <dgm:spPr/>
      <dgm:t>
        <a:bodyPr/>
        <a:lstStyle/>
        <a:p>
          <a:endParaRPr lang="en-US"/>
        </a:p>
      </dgm:t>
    </dgm:pt>
    <dgm:pt modelId="{B98A0394-6758-42EB-8D0E-4491BED52B6C}" type="sibTrans" cxnId="{2053F5FC-A6EA-44E8-9687-77B8EA7713B9}">
      <dgm:prSet/>
      <dgm:spPr/>
      <dgm:t>
        <a:bodyPr/>
        <a:lstStyle/>
        <a:p>
          <a:endParaRPr lang="en-US"/>
        </a:p>
      </dgm:t>
    </dgm:pt>
    <dgm:pt modelId="{2C2A4BF3-AA22-4080-9546-909CF9AC3ECB}">
      <dgm:prSet phldrT="[Text]" phldr="0" custT="0"/>
      <dgm:spPr/>
      <dgm:t>
        <a:bodyPr vert="horz" wrap="square"/>
        <a:lstStyle/>
        <a:p>
          <a:pPr>
            <a:lnSpc>
              <a:spcPct val="100000"/>
            </a:lnSpc>
            <a:spcBef>
              <a:spcPct val="0"/>
            </a:spcBef>
            <a:spcAft>
              <a:spcPct val="35000"/>
            </a:spcAft>
          </a:pPr>
          <a:r>
            <a:rPr lang="en-US" dirty="0"/>
            <a:t>Khâu </a:t>
          </a:r>
          <a:r>
            <a:rPr lang="en-US" dirty="0" err="1"/>
            <a:t>vào</a:t>
          </a:r>
          <a:r>
            <a:rPr lang="en-US" dirty="0"/>
            <a:t> </a:t>
          </a:r>
          <a:r>
            <a:rPr lang="en-US" b="1" dirty="0" err="1"/>
            <a:t>dây</a:t>
          </a:r>
          <a:r>
            <a:rPr lang="en-US" b="1" dirty="0"/>
            <a:t> </a:t>
          </a:r>
          <a:r>
            <a:rPr lang="en-US" b="1" dirty="0" err="1"/>
            <a:t>chằng</a:t>
          </a:r>
          <a:r>
            <a:rPr lang="en-US" b="1" dirty="0"/>
            <a:t> </a:t>
          </a:r>
          <a:r>
            <a:rPr lang="en-US" b="1" dirty="0" err="1"/>
            <a:t>bẹn</a:t>
          </a:r>
        </a:p>
      </dgm:t>
    </dgm:pt>
    <dgm:pt modelId="{4A6A0524-D9B7-4A37-8E78-5FE688BDCCE6}" type="parTrans" cxnId="{6D4D2CEA-609B-4A51-B331-ED131B35E400}">
      <dgm:prSet/>
      <dgm:spPr/>
      <dgm:t>
        <a:bodyPr/>
        <a:lstStyle/>
        <a:p>
          <a:endParaRPr lang="en-US"/>
        </a:p>
      </dgm:t>
    </dgm:pt>
    <dgm:pt modelId="{39CECE7E-7D7C-4022-9437-1E0813814145}" type="sibTrans" cxnId="{6D4D2CEA-609B-4A51-B331-ED131B35E400}">
      <dgm:prSet/>
      <dgm:spPr/>
      <dgm:t>
        <a:bodyPr/>
        <a:lstStyle/>
        <a:p>
          <a:endParaRPr lang="en-US"/>
        </a:p>
      </dgm:t>
    </dgm:pt>
    <dgm:pt modelId="{8DE104EC-0F1E-455A-A54C-7778C84BC296}">
      <dgm:prSet phldr="0" custT="0"/>
      <dgm:spPr/>
      <dgm:t>
        <a:bodyPr vert="horz" wrap="square"/>
        <a:lstStyle/>
        <a:p>
          <a:pPr rtl="0">
            <a:lnSpc>
              <a:spcPct val="100000"/>
            </a:lnSpc>
            <a:spcBef>
              <a:spcPct val="0"/>
            </a:spcBef>
            <a:spcAft>
              <a:spcPct val="35000"/>
            </a:spcAft>
          </a:pPr>
          <a:r>
            <a:rPr lang="vi-VN" altLang="en-US" b="1" dirty="0">
              <a:latin typeface="Calibri Light" panose="020F0302020204030204"/>
            </a:rPr>
            <a:t> </a:t>
          </a:r>
          <a:r>
            <a:rPr lang="en-US" b="1" dirty="0" err="1"/>
            <a:t>Bassini</a:t>
          </a:r>
          <a:endParaRPr lang="en-US" dirty="0" err="1"/>
        </a:p>
        <a:p>
          <a:pPr>
            <a:lnSpc>
              <a:spcPct val="100000"/>
            </a:lnSpc>
            <a:spcBef>
              <a:spcPct val="0"/>
            </a:spcBef>
            <a:spcAft>
              <a:spcPct val="35000"/>
            </a:spcAft>
          </a:pPr>
          <a:r>
            <a:rPr lang="en-US" dirty="0"/>
            <a:t>Shouldice</a:t>
          </a:r>
        </a:p>
      </dgm:t>
    </dgm:pt>
    <dgm:pt modelId="{A6E4D04D-01E2-45C6-80D2-FDB659E6A490}" type="parTrans" cxnId="{2DEA2379-6C04-49D1-A11C-9A7A4FBDC311}">
      <dgm:prSet/>
      <dgm:spPr/>
      <dgm:t>
        <a:bodyPr/>
        <a:lstStyle/>
        <a:p>
          <a:endParaRPr lang="en-US"/>
        </a:p>
      </dgm:t>
    </dgm:pt>
    <dgm:pt modelId="{30D93C78-6978-4238-94A3-0916273D544D}" type="sibTrans" cxnId="{2DEA2379-6C04-49D1-A11C-9A7A4FBDC311}">
      <dgm:prSet/>
      <dgm:spPr/>
    </dgm:pt>
    <dgm:pt modelId="{C78C4F92-AD69-46C8-910C-41059E8ED0A9}">
      <dgm:prSet phldrT="[Text]" phldr="0" custT="0"/>
      <dgm:spPr/>
      <dgm:t>
        <a:bodyPr vert="horz" wrap="square"/>
        <a:lstStyle/>
        <a:p>
          <a:pPr>
            <a:lnSpc>
              <a:spcPct val="100000"/>
            </a:lnSpc>
            <a:spcBef>
              <a:spcPct val="0"/>
            </a:spcBef>
            <a:spcAft>
              <a:spcPct val="35000"/>
            </a:spcAft>
          </a:pPr>
          <a:r>
            <a:rPr lang="en-US" dirty="0"/>
            <a:t>Khâu </a:t>
          </a:r>
          <a:r>
            <a:rPr lang="en-US" dirty="0" err="1"/>
            <a:t>vào</a:t>
          </a:r>
          <a:r>
            <a:rPr lang="en-US" dirty="0"/>
            <a:t> </a:t>
          </a:r>
          <a:r>
            <a:rPr lang="en-US" b="1" dirty="0" err="1"/>
            <a:t>dây</a:t>
          </a:r>
          <a:r>
            <a:rPr lang="en-US" b="1" dirty="0"/>
            <a:t> </a:t>
          </a:r>
          <a:r>
            <a:rPr lang="en-US" b="1" dirty="0" err="1"/>
            <a:t>chằng</a:t>
          </a:r>
          <a:r>
            <a:rPr lang="en-US" b="1" dirty="0"/>
            <a:t> Cooper</a:t>
          </a:r>
          <a:endParaRPr b="1"/>
        </a:p>
      </dgm:t>
    </dgm:pt>
    <dgm:pt modelId="{581124B7-0397-40F7-9B1D-41220103BA68}" type="parTrans" cxnId="{9381C2A8-3334-4FF8-9BD9-B0330E15EF48}">
      <dgm:prSet/>
      <dgm:spPr/>
      <dgm:t>
        <a:bodyPr/>
        <a:lstStyle/>
        <a:p>
          <a:endParaRPr lang="en-US"/>
        </a:p>
      </dgm:t>
    </dgm:pt>
    <dgm:pt modelId="{A23C44A9-E7A6-467B-BF93-DD0656347715}" type="sibTrans" cxnId="{9381C2A8-3334-4FF8-9BD9-B0330E15EF48}">
      <dgm:prSet/>
      <dgm:spPr/>
      <dgm:t>
        <a:bodyPr/>
        <a:lstStyle/>
        <a:p>
          <a:endParaRPr lang="en-US"/>
        </a:p>
      </dgm:t>
    </dgm:pt>
    <dgm:pt modelId="{EC86D155-A8DE-438B-9700-4877E276C06A}">
      <dgm:prSet phldr="0" custT="0"/>
      <dgm:spPr/>
      <dgm:t>
        <a:bodyPr vert="horz" wrap="square"/>
        <a:lstStyle/>
        <a:p>
          <a:pPr>
            <a:lnSpc>
              <a:spcPct val="100000"/>
            </a:lnSpc>
            <a:spcBef>
              <a:spcPct val="0"/>
            </a:spcBef>
            <a:spcAft>
              <a:spcPct val="35000"/>
            </a:spcAft>
          </a:pPr>
          <a:r>
            <a:rPr lang="en-US" dirty="0"/>
            <a:t>Mc Vay</a:t>
          </a:r>
        </a:p>
      </dgm:t>
    </dgm:pt>
    <dgm:pt modelId="{46750869-543A-4F28-A47D-5694D591BE03}" type="parTrans" cxnId="{FCCF27B8-070B-4DFA-8BC4-4A19F2DC7D12}">
      <dgm:prSet/>
      <dgm:spPr/>
      <dgm:t>
        <a:bodyPr/>
        <a:lstStyle/>
        <a:p>
          <a:endParaRPr lang="en-US"/>
        </a:p>
      </dgm:t>
    </dgm:pt>
    <dgm:pt modelId="{4F7271BB-B54C-494B-9095-7ACB6DBE9468}" type="sibTrans" cxnId="{FCCF27B8-070B-4DFA-8BC4-4A19F2DC7D12}">
      <dgm:prSet/>
      <dgm:spPr/>
    </dgm:pt>
    <dgm:pt modelId="{4E4A1E17-A3EC-4A54-9171-277E11A0B287}">
      <dgm:prSet phldrT="[Text]" phldr="0" custT="0"/>
      <dgm:spPr/>
      <dgm:t>
        <a:bodyPr vert="horz" wrap="square"/>
        <a:lstStyle/>
        <a:p>
          <a:pPr>
            <a:lnSpc>
              <a:spcPct val="100000"/>
            </a:lnSpc>
            <a:spcBef>
              <a:spcPct val="0"/>
            </a:spcBef>
            <a:spcAft>
              <a:spcPct val="35000"/>
            </a:spcAft>
          </a:pPr>
          <a:r>
            <a:rPr lang="en-US" dirty="0" err="1"/>
            <a:t>Đặt</a:t>
          </a:r>
          <a:r>
            <a:rPr lang="en-US" dirty="0"/>
            <a:t> </a:t>
          </a:r>
          <a:r>
            <a:rPr lang="en-US" dirty="0" err="1"/>
            <a:t>mảnh</a:t>
          </a:r>
          <a:r>
            <a:rPr lang="en-US" dirty="0"/>
            <a:t> </a:t>
          </a:r>
          <a:r>
            <a:rPr lang="en-US" dirty="0" err="1"/>
            <a:t>ghép</a:t>
          </a:r>
        </a:p>
      </dgm:t>
    </dgm:pt>
    <dgm:pt modelId="{367D7799-1E5C-4947-8AD1-85D1E0D367AF}" type="parTrans" cxnId="{F001DF3A-B7A4-4B32-BEF9-8CE562A9CA76}">
      <dgm:prSet/>
      <dgm:spPr/>
      <dgm:t>
        <a:bodyPr/>
        <a:lstStyle/>
        <a:p>
          <a:endParaRPr lang="en-US"/>
        </a:p>
      </dgm:t>
    </dgm:pt>
    <dgm:pt modelId="{7FFEBD18-7D5B-41C0-A8F3-60942A71708D}" type="sibTrans" cxnId="{F001DF3A-B7A4-4B32-BEF9-8CE562A9CA76}">
      <dgm:prSet/>
      <dgm:spPr/>
      <dgm:t>
        <a:bodyPr/>
        <a:lstStyle/>
        <a:p>
          <a:endParaRPr lang="en-US"/>
        </a:p>
      </dgm:t>
    </dgm:pt>
    <dgm:pt modelId="{2B9D6902-DCB2-4AC4-BFAC-AF964742FD39}">
      <dgm:prSet phldrT="[Text]" phldr="0" custT="0"/>
      <dgm:spPr/>
      <dgm:t>
        <a:bodyPr vert="horz" wrap="square"/>
        <a:lstStyle/>
        <a:p>
          <a:pPr>
            <a:lnSpc>
              <a:spcPct val="100000"/>
            </a:lnSpc>
            <a:spcBef>
              <a:spcPct val="0"/>
            </a:spcBef>
            <a:spcAft>
              <a:spcPct val="35000"/>
            </a:spcAft>
          </a:pPr>
          <a:r>
            <a:rPr lang="en-US" dirty="0" err="1"/>
            <a:t>Mổ</a:t>
          </a:r>
          <a:r>
            <a:rPr lang="en-US" dirty="0"/>
            <a:t> </a:t>
          </a:r>
          <a:r>
            <a:rPr lang="en-US" dirty="0" err="1"/>
            <a:t>mở</a:t>
          </a:r>
        </a:p>
      </dgm:t>
    </dgm:pt>
    <dgm:pt modelId="{9EAB334F-AA91-4141-B6FE-557B19FCD964}" type="parTrans" cxnId="{03955A91-0C7F-4B07-93F4-9FF8BBDC4784}">
      <dgm:prSet/>
      <dgm:spPr/>
      <dgm:t>
        <a:bodyPr/>
        <a:lstStyle/>
        <a:p>
          <a:endParaRPr lang="en-US"/>
        </a:p>
      </dgm:t>
    </dgm:pt>
    <dgm:pt modelId="{EB4A7ACA-5833-4A98-973D-A8E863091431}" type="sibTrans" cxnId="{03955A91-0C7F-4B07-93F4-9FF8BBDC4784}">
      <dgm:prSet/>
      <dgm:spPr/>
      <dgm:t>
        <a:bodyPr/>
        <a:lstStyle/>
        <a:p>
          <a:endParaRPr lang="en-US"/>
        </a:p>
      </dgm:t>
    </dgm:pt>
    <dgm:pt modelId="{8C112118-6A4C-45D7-A38C-6239EA9D1875}">
      <dgm:prSet phldr="0" custT="0"/>
      <dgm:spPr/>
      <dgm:t>
        <a:bodyPr vert="horz" wrap="square"/>
        <a:lstStyle/>
        <a:p>
          <a:pPr>
            <a:lnSpc>
              <a:spcPct val="100000"/>
            </a:lnSpc>
            <a:spcBef>
              <a:spcPct val="0"/>
            </a:spcBef>
            <a:spcAft>
              <a:spcPct val="35000"/>
            </a:spcAft>
          </a:pPr>
          <a:r>
            <a:rPr lang="en-US" b="1" dirty="0"/>
            <a:t>Lichtenstein</a:t>
          </a:r>
        </a:p>
      </dgm:t>
    </dgm:pt>
    <dgm:pt modelId="{6599FF7E-C8AE-47D3-88B9-242280A6FB9E}" type="parTrans" cxnId="{B9E6D65E-0100-444C-96BA-F71F3AC4F986}">
      <dgm:prSet/>
      <dgm:spPr/>
      <dgm:t>
        <a:bodyPr/>
        <a:lstStyle/>
        <a:p>
          <a:endParaRPr lang="en-US"/>
        </a:p>
      </dgm:t>
    </dgm:pt>
    <dgm:pt modelId="{1766A2C0-538E-4066-83D4-A5E28122A413}" type="sibTrans" cxnId="{B9E6D65E-0100-444C-96BA-F71F3AC4F986}">
      <dgm:prSet/>
      <dgm:spPr/>
    </dgm:pt>
    <dgm:pt modelId="{D605F733-4302-40E7-9109-B6E349EE0405}">
      <dgm:prSet phldr="0" custT="0"/>
      <dgm:spPr/>
      <dgm:t>
        <a:bodyPr vert="horz" wrap="square"/>
        <a:lstStyle/>
        <a:p>
          <a:pPr>
            <a:lnSpc>
              <a:spcPct val="100000"/>
            </a:lnSpc>
            <a:spcBef>
              <a:spcPct val="0"/>
            </a:spcBef>
            <a:spcAft>
              <a:spcPct val="35000"/>
            </a:spcAft>
          </a:pPr>
          <a:r>
            <a:rPr lang="en-US" dirty="0" err="1"/>
            <a:t>Mổ</a:t>
          </a:r>
          <a:r>
            <a:rPr lang="en-US" dirty="0"/>
            <a:t> </a:t>
          </a:r>
          <a:r>
            <a:rPr lang="en-US" dirty="0" err="1"/>
            <a:t>nội</a:t>
          </a:r>
          <a:r>
            <a:rPr lang="en-US" dirty="0"/>
            <a:t> soi</a:t>
          </a:r>
        </a:p>
      </dgm:t>
    </dgm:pt>
    <dgm:pt modelId="{717BBF75-44FA-4DF0-A153-E9A329538FB1}" type="parTrans" cxnId="{E39CA2FF-EFE2-4D49-8FC4-ECD8A71B930E}">
      <dgm:prSet/>
      <dgm:spPr/>
      <dgm:t>
        <a:bodyPr/>
        <a:lstStyle/>
        <a:p>
          <a:endParaRPr lang="en-US"/>
        </a:p>
      </dgm:t>
    </dgm:pt>
    <dgm:pt modelId="{2C3C1F17-303C-4AA4-8A81-05651A78E21F}" type="sibTrans" cxnId="{E39CA2FF-EFE2-4D49-8FC4-ECD8A71B930E}">
      <dgm:prSet/>
      <dgm:spPr/>
    </dgm:pt>
    <dgm:pt modelId="{8C3FAFA9-0D2F-4740-8688-2EFFFE111AB9}">
      <dgm:prSet phldr="0" custT="0"/>
      <dgm:spPr/>
      <dgm:t>
        <a:bodyPr vert="horz" wrap="square"/>
        <a:lstStyle/>
        <a:p>
          <a:pPr>
            <a:lnSpc>
              <a:spcPct val="100000"/>
            </a:lnSpc>
            <a:spcBef>
              <a:spcPct val="0"/>
            </a:spcBef>
            <a:spcAft>
              <a:spcPct val="35000"/>
            </a:spcAft>
          </a:pPr>
          <a:r>
            <a:rPr lang="en-US" dirty="0"/>
            <a:t>- TAPP</a:t>
          </a:r>
        </a:p>
        <a:p>
          <a:pPr>
            <a:lnSpc>
              <a:spcPct val="100000"/>
            </a:lnSpc>
            <a:spcBef>
              <a:spcPct val="0"/>
            </a:spcBef>
            <a:spcAft>
              <a:spcPct val="35000"/>
            </a:spcAft>
          </a:pPr>
          <a:r>
            <a:rPr lang="en-US" dirty="0"/>
            <a:t>- TEP</a:t>
          </a:r>
        </a:p>
      </dgm:t>
    </dgm:pt>
    <dgm:pt modelId="{77A2A5E7-0070-43F3-98B2-21266EB0921C}" type="parTrans" cxnId="{31737871-0FF6-4035-BA6D-696E52E12F41}">
      <dgm:prSet/>
      <dgm:spPr/>
      <dgm:t>
        <a:bodyPr/>
        <a:lstStyle/>
        <a:p>
          <a:endParaRPr lang="en-US"/>
        </a:p>
      </dgm:t>
    </dgm:pt>
    <dgm:pt modelId="{7CE4FB0C-16EA-4A03-8AD9-51FDC108DDB6}" type="sibTrans" cxnId="{31737871-0FF6-4035-BA6D-696E52E12F41}">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pt>
    <dgm:pt modelId="{C1833E64-0598-4ED8-B73B-4C820BB35531}" type="pres">
      <dgm:prSet presAssocID="{AC2BFF99-DAE2-494A-88AB-85D75BC6D2EE}" presName="connTx" presStyleLbl="parChTrans1D2" presStyleIdx="0" presStyleCnt="2"/>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4"/>
      <dgm:spPr/>
    </dgm:pt>
    <dgm:pt modelId="{66B35CF0-1806-4E4A-8B50-99A64DECDBA9}" type="pres">
      <dgm:prSet presAssocID="{4A6A0524-D9B7-4A37-8E78-5FE688BDCCE6}" presName="connTx" presStyleLbl="parChTrans1D3" presStyleIdx="0" presStyleCnt="4"/>
      <dgm:spPr/>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4">
        <dgm:presLayoutVars>
          <dgm:chPref val="3"/>
        </dgm:presLayoutVars>
      </dgm:prSet>
      <dgm:spPr/>
    </dgm:pt>
    <dgm:pt modelId="{E0C65410-D9BC-4E23-87DE-EBBC54AD2166}" type="pres">
      <dgm:prSet presAssocID="{2C2A4BF3-AA22-4080-9546-909CF9AC3ECB}" presName="level3hierChild" presStyleCnt="0"/>
      <dgm:spPr/>
    </dgm:pt>
    <dgm:pt modelId="{E26C4F91-5DB4-4B6A-9A1A-A9ED370A270E}" type="pres">
      <dgm:prSet presAssocID="{A6E4D04D-01E2-45C6-80D2-FDB659E6A490}" presName="conn2-1" presStyleLbl="parChTrans1D4" presStyleIdx="0" presStyleCnt="4"/>
      <dgm:spPr/>
    </dgm:pt>
    <dgm:pt modelId="{ABC1C197-3E6B-47D2-AD8D-DBC1951659A5}" type="pres">
      <dgm:prSet presAssocID="{A6E4D04D-01E2-45C6-80D2-FDB659E6A490}" presName="connTx" presStyleLbl="parChTrans1D4" presStyleIdx="0" presStyleCnt="4"/>
      <dgm:spPr/>
    </dgm:pt>
    <dgm:pt modelId="{AA8B5AD3-839B-4637-9E18-F62CC77253E3}" type="pres">
      <dgm:prSet presAssocID="{8DE104EC-0F1E-455A-A54C-7778C84BC296}" presName="root2" presStyleCnt="0"/>
      <dgm:spPr/>
    </dgm:pt>
    <dgm:pt modelId="{068CA22A-82B4-4F09-8F19-CA32FBC2A460}" type="pres">
      <dgm:prSet presAssocID="{8DE104EC-0F1E-455A-A54C-7778C84BC296}" presName="LevelTwoTextNode" presStyleLbl="node4" presStyleIdx="0" presStyleCnt="4">
        <dgm:presLayoutVars>
          <dgm:chPref val="3"/>
        </dgm:presLayoutVars>
      </dgm:prSet>
      <dgm:spPr/>
    </dgm:pt>
    <dgm:pt modelId="{FCECCE75-35F1-41E0-9EDF-773D02070473}" type="pres">
      <dgm:prSet presAssocID="{8DE104EC-0F1E-455A-A54C-7778C84BC296}" presName="level3hierChild" presStyleCnt="0"/>
      <dgm:spPr/>
    </dgm:pt>
    <dgm:pt modelId="{E81582B1-A130-479F-ACE3-61EF727591CE}" type="pres">
      <dgm:prSet presAssocID="{581124B7-0397-40F7-9B1D-41220103BA68}" presName="conn2-1" presStyleLbl="parChTrans1D3" presStyleIdx="1" presStyleCnt="4"/>
      <dgm:spPr/>
    </dgm:pt>
    <dgm:pt modelId="{C3EBFA62-33AA-4455-9D61-7B96DA4B37A4}" type="pres">
      <dgm:prSet presAssocID="{581124B7-0397-40F7-9B1D-41220103BA68}" presName="connTx" presStyleLbl="parChTrans1D3" presStyleIdx="1" presStyleCnt="4"/>
      <dgm:spPr/>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4">
        <dgm:presLayoutVars>
          <dgm:chPref val="3"/>
        </dgm:presLayoutVars>
      </dgm:prSet>
      <dgm:spPr/>
    </dgm:pt>
    <dgm:pt modelId="{02AC44EF-F1FC-4C54-8D55-2436304955F9}" type="pres">
      <dgm:prSet presAssocID="{C78C4F92-AD69-46C8-910C-41059E8ED0A9}" presName="level3hierChild" presStyleCnt="0"/>
      <dgm:spPr/>
    </dgm:pt>
    <dgm:pt modelId="{5D484630-6E93-431A-8709-25E3C1DE7A47}" type="pres">
      <dgm:prSet presAssocID="{46750869-543A-4F28-A47D-5694D591BE03}" presName="conn2-1" presStyleLbl="parChTrans1D4" presStyleIdx="1" presStyleCnt="4"/>
      <dgm:spPr/>
    </dgm:pt>
    <dgm:pt modelId="{9C71B2C3-3950-40E1-BA72-EDAE05007836}" type="pres">
      <dgm:prSet presAssocID="{46750869-543A-4F28-A47D-5694D591BE03}" presName="connTx" presStyleLbl="parChTrans1D4" presStyleIdx="1" presStyleCnt="4"/>
      <dgm:spPr/>
    </dgm:pt>
    <dgm:pt modelId="{773D0DA9-0BB4-4C29-8CBC-5634246A112B}" type="pres">
      <dgm:prSet presAssocID="{EC86D155-A8DE-438B-9700-4877E276C06A}" presName="root2" presStyleCnt="0"/>
      <dgm:spPr/>
    </dgm:pt>
    <dgm:pt modelId="{C96FC5E8-2BF7-45D2-8E9C-8E66B148163A}" type="pres">
      <dgm:prSet presAssocID="{EC86D155-A8DE-438B-9700-4877E276C06A}" presName="LevelTwoTextNode" presStyleLbl="node4" presStyleIdx="1" presStyleCnt="4">
        <dgm:presLayoutVars>
          <dgm:chPref val="3"/>
        </dgm:presLayoutVars>
      </dgm:prSet>
      <dgm:spPr/>
    </dgm:pt>
    <dgm:pt modelId="{B93A5178-1F89-4CCB-92B6-C53A676F4FF8}" type="pres">
      <dgm:prSet presAssocID="{EC86D155-A8DE-438B-9700-4877E276C06A}" presName="level3hierChild" presStyleCnt="0"/>
      <dgm:spPr/>
    </dgm:pt>
    <dgm:pt modelId="{2E81B90F-7494-41FF-808F-F7F82B993B40}" type="pres">
      <dgm:prSet presAssocID="{367D7799-1E5C-4947-8AD1-85D1E0D367AF}" presName="conn2-1" presStyleLbl="parChTrans1D2" presStyleIdx="1" presStyleCnt="2"/>
      <dgm:spPr/>
    </dgm:pt>
    <dgm:pt modelId="{0F4B7785-0023-487B-801C-9850969E1D34}" type="pres">
      <dgm:prSet presAssocID="{367D7799-1E5C-4947-8AD1-85D1E0D367AF}" presName="connTx" presStyleLbl="parChTrans1D2" presStyleIdx="1" presStyleCnt="2"/>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2" presStyleCnt="4"/>
      <dgm:spPr/>
    </dgm:pt>
    <dgm:pt modelId="{5CB1AA4B-5999-455A-85BE-A2532A5BECF0}" type="pres">
      <dgm:prSet presAssocID="{9EAB334F-AA91-4141-B6FE-557B19FCD964}" presName="connTx" presStyleLbl="parChTrans1D3" presStyleIdx="2" presStyleCnt="4"/>
      <dgm:spPr/>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2" presStyleCnt="4">
        <dgm:presLayoutVars>
          <dgm:chPref val="3"/>
        </dgm:presLayoutVars>
      </dgm:prSet>
      <dgm:spPr/>
    </dgm:pt>
    <dgm:pt modelId="{48115C91-152F-4201-BB89-A30029998550}" type="pres">
      <dgm:prSet presAssocID="{2B9D6902-DCB2-4AC4-BFAC-AF964742FD39}" presName="level3hierChild" presStyleCnt="0"/>
      <dgm:spPr/>
    </dgm:pt>
    <dgm:pt modelId="{EDF53E4D-0EE8-4FD0-8613-8B8696880475}" type="pres">
      <dgm:prSet presAssocID="{6599FF7E-C8AE-47D3-88B9-242280A6FB9E}" presName="conn2-1" presStyleLbl="parChTrans1D4" presStyleIdx="2" presStyleCnt="4"/>
      <dgm:spPr/>
    </dgm:pt>
    <dgm:pt modelId="{15B731E8-2384-42B0-B468-F28B98D43F3D}" type="pres">
      <dgm:prSet presAssocID="{6599FF7E-C8AE-47D3-88B9-242280A6FB9E}" presName="connTx" presStyleLbl="parChTrans1D4" presStyleIdx="2" presStyleCnt="4"/>
      <dgm:spPr/>
    </dgm:pt>
    <dgm:pt modelId="{7F4F4AE0-E401-46C8-A0EA-B58D0201889D}" type="pres">
      <dgm:prSet presAssocID="{8C112118-6A4C-45D7-A38C-6239EA9D1875}" presName="root2" presStyleCnt="0"/>
      <dgm:spPr/>
    </dgm:pt>
    <dgm:pt modelId="{6C55D963-68C9-404F-A450-9C568C2E606D}" type="pres">
      <dgm:prSet presAssocID="{8C112118-6A4C-45D7-A38C-6239EA9D1875}" presName="LevelTwoTextNode" presStyleLbl="node4" presStyleIdx="2" presStyleCnt="4">
        <dgm:presLayoutVars>
          <dgm:chPref val="3"/>
        </dgm:presLayoutVars>
      </dgm:prSet>
      <dgm:spPr/>
    </dgm:pt>
    <dgm:pt modelId="{E4AC6B72-ED60-4006-970B-903EC4097AD1}" type="pres">
      <dgm:prSet presAssocID="{8C112118-6A4C-45D7-A38C-6239EA9D1875}" presName="level3hierChild" presStyleCnt="0"/>
      <dgm:spPr/>
    </dgm:pt>
    <dgm:pt modelId="{9BD30414-48AA-4D3B-8825-A3BC4B4DBD35}" type="pres">
      <dgm:prSet presAssocID="{717BBF75-44FA-4DF0-A153-E9A329538FB1}" presName="conn2-1" presStyleLbl="parChTrans1D3" presStyleIdx="3" presStyleCnt="4"/>
      <dgm:spPr/>
    </dgm:pt>
    <dgm:pt modelId="{94573907-6958-4F68-A03E-FA527D5CA602}" type="pres">
      <dgm:prSet presAssocID="{717BBF75-44FA-4DF0-A153-E9A329538FB1}" presName="connTx" presStyleLbl="parChTrans1D3" presStyleIdx="3" presStyleCnt="4"/>
      <dgm:spPr/>
    </dgm:pt>
    <dgm:pt modelId="{3C95F979-2D68-401F-852E-A446C1369078}" type="pres">
      <dgm:prSet presAssocID="{D605F733-4302-40E7-9109-B6E349EE0405}" presName="root2" presStyleCnt="0"/>
      <dgm:spPr/>
    </dgm:pt>
    <dgm:pt modelId="{2D781E7D-61D7-43D8-9C91-CCBD52F29F8B}" type="pres">
      <dgm:prSet presAssocID="{D605F733-4302-40E7-9109-B6E349EE0405}" presName="LevelTwoTextNode" presStyleLbl="node3" presStyleIdx="3" presStyleCnt="4">
        <dgm:presLayoutVars>
          <dgm:chPref val="3"/>
        </dgm:presLayoutVars>
      </dgm:prSet>
      <dgm:spPr/>
    </dgm:pt>
    <dgm:pt modelId="{FEFF8C48-C6E1-47E1-A74C-4B8D0780B43E}" type="pres">
      <dgm:prSet presAssocID="{D605F733-4302-40E7-9109-B6E349EE0405}" presName="level3hierChild" presStyleCnt="0"/>
      <dgm:spPr/>
    </dgm:pt>
    <dgm:pt modelId="{0CA063C1-0B17-4A82-9122-7DDB426A8562}" type="pres">
      <dgm:prSet presAssocID="{77A2A5E7-0070-43F3-98B2-21266EB0921C}" presName="conn2-1" presStyleLbl="parChTrans1D4" presStyleIdx="3" presStyleCnt="4"/>
      <dgm:spPr/>
    </dgm:pt>
    <dgm:pt modelId="{1463F39C-7783-4418-B42B-3BABC0299D96}" type="pres">
      <dgm:prSet presAssocID="{77A2A5E7-0070-43F3-98B2-21266EB0921C}" presName="connTx" presStyleLbl="parChTrans1D4" presStyleIdx="3" presStyleCnt="4"/>
      <dgm:spPr/>
    </dgm:pt>
    <dgm:pt modelId="{AB8E1166-6045-4BA2-ABDE-528C5BBEC263}" type="pres">
      <dgm:prSet presAssocID="{8C3FAFA9-0D2F-4740-8688-2EFFFE111AB9}" presName="root2" presStyleCnt="0"/>
      <dgm:spPr/>
    </dgm:pt>
    <dgm:pt modelId="{533D474E-99AC-4152-AC97-9DAE1A4D0011}" type="pres">
      <dgm:prSet presAssocID="{8C3FAFA9-0D2F-4740-8688-2EFFFE111AB9}" presName="LevelTwoTextNode" presStyleLbl="node4" presStyleIdx="3" presStyleCnt="4">
        <dgm:presLayoutVars>
          <dgm:chPref val="3"/>
        </dgm:presLayoutVars>
      </dgm:prSet>
      <dgm:spPr/>
    </dgm:pt>
    <dgm:pt modelId="{6E9A4D06-36EB-4A0F-BF96-47D3A509A743}" type="pres">
      <dgm:prSet presAssocID="{8C3FAFA9-0D2F-4740-8688-2EFFFE111AB9}" presName="level3hierChild" presStyleCnt="0"/>
      <dgm:spPr/>
    </dgm:pt>
  </dgm:ptLst>
  <dgm:cxnLst>
    <dgm:cxn modelId="{25758701-7B53-4D6F-8C56-FE016CCF9467}" type="presOf" srcId="{367D7799-1E5C-4947-8AD1-85D1E0D367AF}" destId="{0F4B7785-0023-487B-801C-9850969E1D34}" srcOrd="1" destOrd="0" presId="urn:microsoft.com/office/officeart/2005/8/layout/hierarchy2#1"/>
    <dgm:cxn modelId="{73D5330B-C8FD-4B4A-9244-633ADB4E6E3E}" srcId="{EFE73B03-4D71-4565-8C52-4902BE6377A4}" destId="{0605F139-5EF0-48E7-A091-192233D2011D}" srcOrd="0" destOrd="0" parTransId="{2AFB1B2A-8749-4E5E-9CB9-0B60F81C46F8}" sibTransId="{E0FFEB56-236E-4FE9-83BF-31494E265D5A}"/>
    <dgm:cxn modelId="{AFBEC00E-0829-49D6-823E-B0CD2E7570EA}" type="presOf" srcId="{EC86D155-A8DE-438B-9700-4877E276C06A}" destId="{C96FC5E8-2BF7-45D2-8E9C-8E66B148163A}" srcOrd="0" destOrd="0" presId="urn:microsoft.com/office/officeart/2005/8/layout/hierarchy2#1"/>
    <dgm:cxn modelId="{E2D8BD11-7644-469B-9766-C5FD7BBB9533}" type="presOf" srcId="{9EAB334F-AA91-4141-B6FE-557B19FCD964}" destId="{5CB1AA4B-5999-455A-85BE-A2532A5BECF0}" srcOrd="1" destOrd="0" presId="urn:microsoft.com/office/officeart/2005/8/layout/hierarchy2#1"/>
    <dgm:cxn modelId="{A17E1421-89F8-4876-A9EB-8D7DFDBCE12D}" type="presOf" srcId="{4A6A0524-D9B7-4A37-8E78-5FE688BDCCE6}" destId="{FA61825B-C877-4D42-AAFB-0586288A9783}" srcOrd="0" destOrd="0" presId="urn:microsoft.com/office/officeart/2005/8/layout/hierarchy2#1"/>
    <dgm:cxn modelId="{3631E027-D46B-4E8E-8F31-BD2C994B4A70}" type="presOf" srcId="{717BBF75-44FA-4DF0-A153-E9A329538FB1}" destId="{94573907-6958-4F68-A03E-FA527D5CA602}" srcOrd="1" destOrd="0" presId="urn:microsoft.com/office/officeart/2005/8/layout/hierarchy2#1"/>
    <dgm:cxn modelId="{DA89052A-1D73-4195-9F09-975F384DA29E}" type="presOf" srcId="{4E4A1E17-A3EC-4A54-9171-277E11A0B287}" destId="{3D382021-A429-4403-82FF-5A95DD3EBB20}" srcOrd="0" destOrd="0" presId="urn:microsoft.com/office/officeart/2005/8/layout/hierarchy2#1"/>
    <dgm:cxn modelId="{A2660C2A-4A1B-490B-9810-AA3B8EB9C1D0}" type="presOf" srcId="{EFE73B03-4D71-4565-8C52-4902BE6377A4}" destId="{5FBAB40F-6011-4629-9B30-77C9439C91BF}" srcOrd="0" destOrd="0" presId="urn:microsoft.com/office/officeart/2005/8/layout/hierarchy2#1"/>
    <dgm:cxn modelId="{0B15EA2C-C14F-4506-B514-8A967738CCB2}" type="presOf" srcId="{D605F733-4302-40E7-9109-B6E349EE0405}" destId="{2D781E7D-61D7-43D8-9C91-CCBD52F29F8B}" srcOrd="0" destOrd="0" presId="urn:microsoft.com/office/officeart/2005/8/layout/hierarchy2#1"/>
    <dgm:cxn modelId="{6C93C42D-5443-43C4-A6DA-B88F80997DA7}" type="presOf" srcId="{4A6A0524-D9B7-4A37-8E78-5FE688BDCCE6}" destId="{66B35CF0-1806-4E4A-8B50-99A64DECDBA9}" srcOrd="1" destOrd="0" presId="urn:microsoft.com/office/officeart/2005/8/layout/hierarchy2#1"/>
    <dgm:cxn modelId="{DD1E0C2E-BD74-467C-8F34-2F6020B699B8}" type="presOf" srcId="{46750869-543A-4F28-A47D-5694D591BE03}" destId="{5D484630-6E93-431A-8709-25E3C1DE7A47}" srcOrd="0" destOrd="0" presId="urn:microsoft.com/office/officeart/2005/8/layout/hierarchy2#1"/>
    <dgm:cxn modelId="{F0DA0132-0031-434E-ABA2-24C294A28A89}" type="presOf" srcId="{8DE104EC-0F1E-455A-A54C-7778C84BC296}" destId="{068CA22A-82B4-4F09-8F19-CA32FBC2A460}" srcOrd="0" destOrd="0" presId="urn:microsoft.com/office/officeart/2005/8/layout/hierarchy2#1"/>
    <dgm:cxn modelId="{0E90FA35-4169-4AC6-8959-8D03DD823D87}" type="presOf" srcId="{581124B7-0397-40F7-9B1D-41220103BA68}" destId="{E81582B1-A130-479F-ACE3-61EF727591CE}" srcOrd="0" destOrd="0" presId="urn:microsoft.com/office/officeart/2005/8/layout/hierarchy2#1"/>
    <dgm:cxn modelId="{F5322F36-77DB-4B11-8E6C-21BFCB16C302}" type="presOf" srcId="{367D7799-1E5C-4947-8AD1-85D1E0D367AF}" destId="{2E81B90F-7494-41FF-808F-F7F82B993B40}" srcOrd="0" destOrd="0" presId="urn:microsoft.com/office/officeart/2005/8/layout/hierarchy2#1"/>
    <dgm:cxn modelId="{F001DF3A-B7A4-4B32-BEF9-8CE562A9CA76}" srcId="{0605F139-5EF0-48E7-A091-192233D2011D}" destId="{4E4A1E17-A3EC-4A54-9171-277E11A0B287}" srcOrd="1" destOrd="0" parTransId="{367D7799-1E5C-4947-8AD1-85D1E0D367AF}" sibTransId="{7FFEBD18-7D5B-41C0-A8F3-60942A71708D}"/>
    <dgm:cxn modelId="{1B0E893D-769F-4D19-9985-498AAAA37E7F}" type="presOf" srcId="{717BBF75-44FA-4DF0-A153-E9A329538FB1}" destId="{9BD30414-48AA-4D3B-8825-A3BC4B4DBD35}" srcOrd="0" destOrd="0" presId="urn:microsoft.com/office/officeart/2005/8/layout/hierarchy2#1"/>
    <dgm:cxn modelId="{E68AA53F-4D1A-40C9-93E9-7FBD420B69D7}" type="presOf" srcId="{4530EE7D-F557-4815-9ED2-EABC47F46978}" destId="{3C0D5057-54F2-42F8-ADAD-AA27A1CC1A1B}" srcOrd="0" destOrd="0" presId="urn:microsoft.com/office/officeart/2005/8/layout/hierarchy2#1"/>
    <dgm:cxn modelId="{0BA54C53-DAC1-417B-A253-555EB1BA77BA}" type="presOf" srcId="{6599FF7E-C8AE-47D3-88B9-242280A6FB9E}" destId="{EDF53E4D-0EE8-4FD0-8613-8B8696880475}" srcOrd="0" destOrd="0" presId="urn:microsoft.com/office/officeart/2005/8/layout/hierarchy2#1"/>
    <dgm:cxn modelId="{DDEA1054-5844-4B03-AD9C-B9A2F21411FE}" type="presOf" srcId="{2C2A4BF3-AA22-4080-9546-909CF9AC3ECB}" destId="{63712EDC-9AF8-41BC-8F72-ADF8D554FF07}" srcOrd="0" destOrd="0" presId="urn:microsoft.com/office/officeart/2005/8/layout/hierarchy2#1"/>
    <dgm:cxn modelId="{DF8AC95B-9206-42F9-8ABC-1062F8E05A25}" type="presOf" srcId="{581124B7-0397-40F7-9B1D-41220103BA68}" destId="{C3EBFA62-33AA-4455-9D61-7B96DA4B37A4}" srcOrd="1" destOrd="0" presId="urn:microsoft.com/office/officeart/2005/8/layout/hierarchy2#1"/>
    <dgm:cxn modelId="{B9E6D65E-0100-444C-96BA-F71F3AC4F986}" srcId="{2B9D6902-DCB2-4AC4-BFAC-AF964742FD39}" destId="{8C112118-6A4C-45D7-A38C-6239EA9D1875}" srcOrd="0" destOrd="0" parTransId="{6599FF7E-C8AE-47D3-88B9-242280A6FB9E}" sibTransId="{1766A2C0-538E-4066-83D4-A5E28122A413}"/>
    <dgm:cxn modelId="{BDA15F6C-60AB-4A2F-8DFD-42DC229BF2C6}" type="presOf" srcId="{A6E4D04D-01E2-45C6-80D2-FDB659E6A490}" destId="{E26C4F91-5DB4-4B6A-9A1A-A9ED370A270E}" srcOrd="0" destOrd="0" presId="urn:microsoft.com/office/officeart/2005/8/layout/hierarchy2#1"/>
    <dgm:cxn modelId="{66C8D86D-6C28-44DA-8E2B-14B9B75C9546}" type="presOf" srcId="{2B9D6902-DCB2-4AC4-BFAC-AF964742FD39}" destId="{402901F7-4C4B-47C4-BE12-824FDFB99F9B}" srcOrd="0" destOrd="0" presId="urn:microsoft.com/office/officeart/2005/8/layout/hierarchy2#1"/>
    <dgm:cxn modelId="{AE102871-171C-42F0-96CF-57600BB9F4E3}" type="presOf" srcId="{AC2BFF99-DAE2-494A-88AB-85D75BC6D2EE}" destId="{C1833E64-0598-4ED8-B73B-4C820BB35531}" srcOrd="1" destOrd="0" presId="urn:microsoft.com/office/officeart/2005/8/layout/hierarchy2#1"/>
    <dgm:cxn modelId="{31737871-0FF6-4035-BA6D-696E52E12F41}" srcId="{D605F733-4302-40E7-9109-B6E349EE0405}" destId="{8C3FAFA9-0D2F-4740-8688-2EFFFE111AB9}" srcOrd="0" destOrd="0" parTransId="{77A2A5E7-0070-43F3-98B2-21266EB0921C}" sibTransId="{7CE4FB0C-16EA-4A03-8AD9-51FDC108DDB6}"/>
    <dgm:cxn modelId="{059EE772-C252-4439-93B8-74B5F92ACCEB}" type="presOf" srcId="{8C3FAFA9-0D2F-4740-8688-2EFFFE111AB9}" destId="{533D474E-99AC-4152-AC97-9DAE1A4D0011}" srcOrd="0" destOrd="0" presId="urn:microsoft.com/office/officeart/2005/8/layout/hierarchy2#1"/>
    <dgm:cxn modelId="{9A682F75-0680-49C9-B31C-68D7EB4669E0}" type="presOf" srcId="{77A2A5E7-0070-43F3-98B2-21266EB0921C}" destId="{0CA063C1-0B17-4A82-9122-7DDB426A8562}" srcOrd="0" destOrd="0" presId="urn:microsoft.com/office/officeart/2005/8/layout/hierarchy2#1"/>
    <dgm:cxn modelId="{2DEA2379-6C04-49D1-A11C-9A7A4FBDC311}" srcId="{2C2A4BF3-AA22-4080-9546-909CF9AC3ECB}" destId="{8DE104EC-0F1E-455A-A54C-7778C84BC296}" srcOrd="0" destOrd="0" parTransId="{A6E4D04D-01E2-45C6-80D2-FDB659E6A490}" sibTransId="{30D93C78-6978-4238-94A3-0916273D544D}"/>
    <dgm:cxn modelId="{EC3A117E-6B88-4309-A19D-F111212A9F07}" type="presOf" srcId="{A6E4D04D-01E2-45C6-80D2-FDB659E6A490}" destId="{ABC1C197-3E6B-47D2-AD8D-DBC1951659A5}" srcOrd="1" destOrd="0" presId="urn:microsoft.com/office/officeart/2005/8/layout/hierarchy2#1"/>
    <dgm:cxn modelId="{41582183-3531-46DF-A531-C60293DB4C1F}" type="presOf" srcId="{8C112118-6A4C-45D7-A38C-6239EA9D1875}" destId="{6C55D963-68C9-404F-A450-9C568C2E606D}" srcOrd="0" destOrd="0" presId="urn:microsoft.com/office/officeart/2005/8/layout/hierarchy2#1"/>
    <dgm:cxn modelId="{8AC3928B-1EDE-4F0D-A299-CD5C2F582DD7}" type="presOf" srcId="{9EAB334F-AA91-4141-B6FE-557B19FCD964}" destId="{B68D4CB7-ED76-4EEE-B7F0-455597F5F947}" srcOrd="0" destOrd="0" presId="urn:microsoft.com/office/officeart/2005/8/layout/hierarchy2#1"/>
    <dgm:cxn modelId="{03955A91-0C7F-4B07-93F4-9FF8BBDC4784}" srcId="{4E4A1E17-A3EC-4A54-9171-277E11A0B287}" destId="{2B9D6902-DCB2-4AC4-BFAC-AF964742FD39}" srcOrd="0" destOrd="0" parTransId="{9EAB334F-AA91-4141-B6FE-557B19FCD964}" sibTransId="{EB4A7ACA-5833-4A98-973D-A8E863091431}"/>
    <dgm:cxn modelId="{9381C2A8-3334-4FF8-9BD9-B0330E15EF48}" srcId="{4530EE7D-F557-4815-9ED2-EABC47F46978}" destId="{C78C4F92-AD69-46C8-910C-41059E8ED0A9}" srcOrd="1" destOrd="0" parTransId="{581124B7-0397-40F7-9B1D-41220103BA68}" sibTransId="{A23C44A9-E7A6-467B-BF93-DD0656347715}"/>
    <dgm:cxn modelId="{68A8B0AA-901B-4A63-BF6F-47A95FFF01BF}" type="presOf" srcId="{C78C4F92-AD69-46C8-910C-41059E8ED0A9}" destId="{29F748CF-C0E7-4DEA-B3A3-0E8AEB5CA964}" srcOrd="0" destOrd="0" presId="urn:microsoft.com/office/officeart/2005/8/layout/hierarchy2#1"/>
    <dgm:cxn modelId="{A754C0AE-5FFF-495B-B411-6D25DF2EB80F}" type="presOf" srcId="{AC2BFF99-DAE2-494A-88AB-85D75BC6D2EE}" destId="{B47BD6C9-6D53-4A69-975F-9CF96E25F10F}" srcOrd="0" destOrd="0" presId="urn:microsoft.com/office/officeart/2005/8/layout/hierarchy2#1"/>
    <dgm:cxn modelId="{282836B5-0C11-44B0-8BE2-F694EF714892}" type="presOf" srcId="{6599FF7E-C8AE-47D3-88B9-242280A6FB9E}" destId="{15B731E8-2384-42B0-B468-F28B98D43F3D}" srcOrd="1" destOrd="0" presId="urn:microsoft.com/office/officeart/2005/8/layout/hierarchy2#1"/>
    <dgm:cxn modelId="{FCCF27B8-070B-4DFA-8BC4-4A19F2DC7D12}" srcId="{C78C4F92-AD69-46C8-910C-41059E8ED0A9}" destId="{EC86D155-A8DE-438B-9700-4877E276C06A}" srcOrd="0" destOrd="0" parTransId="{46750869-543A-4F28-A47D-5694D591BE03}" sibTransId="{4F7271BB-B54C-494B-9095-7ACB6DBE9468}"/>
    <dgm:cxn modelId="{CD8695E4-14CD-439F-8D30-B8AC60AB6508}" type="presOf" srcId="{46750869-543A-4F28-A47D-5694D591BE03}" destId="{9C71B2C3-3950-40E1-BA72-EDAE05007836}" srcOrd="1" destOrd="0" presId="urn:microsoft.com/office/officeart/2005/8/layout/hierarchy2#1"/>
    <dgm:cxn modelId="{6D4D2CEA-609B-4A51-B331-ED131B35E400}" srcId="{4530EE7D-F557-4815-9ED2-EABC47F46978}" destId="{2C2A4BF3-AA22-4080-9546-909CF9AC3ECB}" srcOrd="0" destOrd="0" parTransId="{4A6A0524-D9B7-4A37-8E78-5FE688BDCCE6}" sibTransId="{39CECE7E-7D7C-4022-9437-1E0813814145}"/>
    <dgm:cxn modelId="{3E39A4EE-9A9F-43AD-9B92-A553985BA8AD}" type="presOf" srcId="{0605F139-5EF0-48E7-A091-192233D2011D}" destId="{24E3F4AB-32FB-4CE0-9DAC-FC4DD26B5900}" srcOrd="0" destOrd="0" presId="urn:microsoft.com/office/officeart/2005/8/layout/hierarchy2#1"/>
    <dgm:cxn modelId="{7DE6D8EE-9BDB-4490-8048-36A9ED6019D3}" type="presOf" srcId="{77A2A5E7-0070-43F3-98B2-21266EB0921C}" destId="{1463F39C-7783-4418-B42B-3BABC0299D96}" srcOrd="1" destOrd="0" presId="urn:microsoft.com/office/officeart/2005/8/layout/hierarchy2#1"/>
    <dgm:cxn modelId="{2053F5FC-A6EA-44E8-9687-77B8EA7713B9}" srcId="{0605F139-5EF0-48E7-A091-192233D2011D}" destId="{4530EE7D-F557-4815-9ED2-EABC47F46978}" srcOrd="0" destOrd="0" parTransId="{AC2BFF99-DAE2-494A-88AB-85D75BC6D2EE}" sibTransId="{B98A0394-6758-42EB-8D0E-4491BED52B6C}"/>
    <dgm:cxn modelId="{E39CA2FF-EFE2-4D49-8FC4-ECD8A71B930E}" srcId="{4E4A1E17-A3EC-4A54-9171-277E11A0B287}" destId="{D605F733-4302-40E7-9109-B6E349EE0405}" srcOrd="1" destOrd="0" parTransId="{717BBF75-44FA-4DF0-A153-E9A329538FB1}" sibTransId="{2C3C1F17-303C-4AA4-8A81-05651A78E21F}"/>
    <dgm:cxn modelId="{77084D37-D4D8-45FC-980B-1FE338EAFC66}" type="presParOf" srcId="{5FBAB40F-6011-4629-9B30-77C9439C91BF}" destId="{2332AA2E-A989-4175-BB73-78EA4C3BDB65}" srcOrd="0" destOrd="0" presId="urn:microsoft.com/office/officeart/2005/8/layout/hierarchy2#1"/>
    <dgm:cxn modelId="{CFA582C9-4460-4F54-81CC-7961020AC2C8}" type="presParOf" srcId="{2332AA2E-A989-4175-BB73-78EA4C3BDB65}" destId="{24E3F4AB-32FB-4CE0-9DAC-FC4DD26B5900}" srcOrd="0" destOrd="0" presId="urn:microsoft.com/office/officeart/2005/8/layout/hierarchy2#1"/>
    <dgm:cxn modelId="{9F2AA608-FB55-42F8-9466-8B239DE6ED2A}" type="presParOf" srcId="{2332AA2E-A989-4175-BB73-78EA4C3BDB65}" destId="{44F25638-8073-4DA7-9390-5AC06A304565}" srcOrd="1" destOrd="0" presId="urn:microsoft.com/office/officeart/2005/8/layout/hierarchy2#1"/>
    <dgm:cxn modelId="{E6FC7A9F-A8A7-426C-9383-09BA8F757C24}" type="presParOf" srcId="{44F25638-8073-4DA7-9390-5AC06A304565}" destId="{B47BD6C9-6D53-4A69-975F-9CF96E25F10F}" srcOrd="0" destOrd="0" presId="urn:microsoft.com/office/officeart/2005/8/layout/hierarchy2#1"/>
    <dgm:cxn modelId="{147806F3-71E4-463A-B26D-BEBA2F43BA2B}" type="presParOf" srcId="{B47BD6C9-6D53-4A69-975F-9CF96E25F10F}" destId="{C1833E64-0598-4ED8-B73B-4C820BB35531}" srcOrd="0" destOrd="0" presId="urn:microsoft.com/office/officeart/2005/8/layout/hierarchy2#1"/>
    <dgm:cxn modelId="{A7C501A3-0706-4727-9262-EE65913351C9}" type="presParOf" srcId="{44F25638-8073-4DA7-9390-5AC06A304565}" destId="{46F58ACF-5130-428E-B3EF-87D6FEC0C921}" srcOrd="1" destOrd="0" presId="urn:microsoft.com/office/officeart/2005/8/layout/hierarchy2#1"/>
    <dgm:cxn modelId="{4500EFC4-93D6-4962-AD11-4C3F7211309B}" type="presParOf" srcId="{46F58ACF-5130-428E-B3EF-87D6FEC0C921}" destId="{3C0D5057-54F2-42F8-ADAD-AA27A1CC1A1B}" srcOrd="0" destOrd="0" presId="urn:microsoft.com/office/officeart/2005/8/layout/hierarchy2#1"/>
    <dgm:cxn modelId="{6D49F1C8-4E6B-44D1-A015-2DEDB0947985}" type="presParOf" srcId="{46F58ACF-5130-428E-B3EF-87D6FEC0C921}" destId="{48673F39-879C-4946-8DC7-FD68F0552920}" srcOrd="1" destOrd="0" presId="urn:microsoft.com/office/officeart/2005/8/layout/hierarchy2#1"/>
    <dgm:cxn modelId="{A3598981-B5B1-44B1-8063-B330F17A09BA}" type="presParOf" srcId="{48673F39-879C-4946-8DC7-FD68F0552920}" destId="{FA61825B-C877-4D42-AAFB-0586288A9783}" srcOrd="0" destOrd="0" presId="urn:microsoft.com/office/officeart/2005/8/layout/hierarchy2#1"/>
    <dgm:cxn modelId="{40824E91-37FA-4BED-83E0-67C329E71676}" type="presParOf" srcId="{FA61825B-C877-4D42-AAFB-0586288A9783}" destId="{66B35CF0-1806-4E4A-8B50-99A64DECDBA9}" srcOrd="0" destOrd="0" presId="urn:microsoft.com/office/officeart/2005/8/layout/hierarchy2#1"/>
    <dgm:cxn modelId="{EF18D1D1-0949-421A-8D83-E3EF06FDD674}" type="presParOf" srcId="{48673F39-879C-4946-8DC7-FD68F0552920}" destId="{F95D7524-EA0E-4F9D-9D6F-B10856D5C83F}" srcOrd="1" destOrd="0" presId="urn:microsoft.com/office/officeart/2005/8/layout/hierarchy2#1"/>
    <dgm:cxn modelId="{1B7AE3D9-B89F-43BE-AF2E-86A006D40CBD}" type="presParOf" srcId="{F95D7524-EA0E-4F9D-9D6F-B10856D5C83F}" destId="{63712EDC-9AF8-41BC-8F72-ADF8D554FF07}" srcOrd="0" destOrd="0" presId="urn:microsoft.com/office/officeart/2005/8/layout/hierarchy2#1"/>
    <dgm:cxn modelId="{55476036-2CE2-4B54-9E7A-77A9E3BE0E86}" type="presParOf" srcId="{F95D7524-EA0E-4F9D-9D6F-B10856D5C83F}" destId="{E0C65410-D9BC-4E23-87DE-EBBC54AD2166}" srcOrd="1" destOrd="0" presId="urn:microsoft.com/office/officeart/2005/8/layout/hierarchy2#1"/>
    <dgm:cxn modelId="{311D1946-9D96-4C1B-93AC-8AAC4B41F36C}" type="presParOf" srcId="{E0C65410-D9BC-4E23-87DE-EBBC54AD2166}" destId="{E26C4F91-5DB4-4B6A-9A1A-A9ED370A270E}" srcOrd="0" destOrd="0" presId="urn:microsoft.com/office/officeart/2005/8/layout/hierarchy2#1"/>
    <dgm:cxn modelId="{D7FA882F-13EF-4F06-8975-B38BA8219A8A}" type="presParOf" srcId="{E26C4F91-5DB4-4B6A-9A1A-A9ED370A270E}" destId="{ABC1C197-3E6B-47D2-AD8D-DBC1951659A5}" srcOrd="0" destOrd="0" presId="urn:microsoft.com/office/officeart/2005/8/layout/hierarchy2#1"/>
    <dgm:cxn modelId="{E531BBF2-FB8E-4138-8604-7EE460F54863}" type="presParOf" srcId="{E0C65410-D9BC-4E23-87DE-EBBC54AD2166}" destId="{AA8B5AD3-839B-4637-9E18-F62CC77253E3}" srcOrd="1" destOrd="0" presId="urn:microsoft.com/office/officeart/2005/8/layout/hierarchy2#1"/>
    <dgm:cxn modelId="{79A3495C-52D8-4607-ADCE-A7BEFDE32D54}" type="presParOf" srcId="{AA8B5AD3-839B-4637-9E18-F62CC77253E3}" destId="{068CA22A-82B4-4F09-8F19-CA32FBC2A460}" srcOrd="0" destOrd="0" presId="urn:microsoft.com/office/officeart/2005/8/layout/hierarchy2#1"/>
    <dgm:cxn modelId="{F4501E0E-176A-4335-A1CF-149CDC62B8AA}" type="presParOf" srcId="{AA8B5AD3-839B-4637-9E18-F62CC77253E3}" destId="{FCECCE75-35F1-41E0-9EDF-773D02070473}" srcOrd="1" destOrd="0" presId="urn:microsoft.com/office/officeart/2005/8/layout/hierarchy2#1"/>
    <dgm:cxn modelId="{185D54A5-C094-4039-9153-2C9EE6176A7C}" type="presParOf" srcId="{48673F39-879C-4946-8DC7-FD68F0552920}" destId="{E81582B1-A130-479F-ACE3-61EF727591CE}" srcOrd="2" destOrd="0" presId="urn:microsoft.com/office/officeart/2005/8/layout/hierarchy2#1"/>
    <dgm:cxn modelId="{F202060A-4EFD-4283-92E1-A175BC18D408}" type="presParOf" srcId="{E81582B1-A130-479F-ACE3-61EF727591CE}" destId="{C3EBFA62-33AA-4455-9D61-7B96DA4B37A4}" srcOrd="0" destOrd="0" presId="urn:microsoft.com/office/officeart/2005/8/layout/hierarchy2#1"/>
    <dgm:cxn modelId="{E6A055BA-7530-4833-BAAB-87623E947818}" type="presParOf" srcId="{48673F39-879C-4946-8DC7-FD68F0552920}" destId="{2DF34A52-3962-401F-8488-13EE54243675}" srcOrd="3" destOrd="0" presId="urn:microsoft.com/office/officeart/2005/8/layout/hierarchy2#1"/>
    <dgm:cxn modelId="{1A28919C-85B2-4444-9B42-555D4454BDF8}" type="presParOf" srcId="{2DF34A52-3962-401F-8488-13EE54243675}" destId="{29F748CF-C0E7-4DEA-B3A3-0E8AEB5CA964}" srcOrd="0" destOrd="0" presId="urn:microsoft.com/office/officeart/2005/8/layout/hierarchy2#1"/>
    <dgm:cxn modelId="{BFDD8F32-1469-4F79-8FCF-76E3FD8DB10D}" type="presParOf" srcId="{2DF34A52-3962-401F-8488-13EE54243675}" destId="{02AC44EF-F1FC-4C54-8D55-2436304955F9}" srcOrd="1" destOrd="0" presId="urn:microsoft.com/office/officeart/2005/8/layout/hierarchy2#1"/>
    <dgm:cxn modelId="{043864D1-24EC-44CC-8A0B-D491CDDFDBD0}" type="presParOf" srcId="{02AC44EF-F1FC-4C54-8D55-2436304955F9}" destId="{5D484630-6E93-431A-8709-25E3C1DE7A47}" srcOrd="0" destOrd="0" presId="urn:microsoft.com/office/officeart/2005/8/layout/hierarchy2#1"/>
    <dgm:cxn modelId="{32EF4F5D-991E-4C8C-A9AD-95D0526466F0}" type="presParOf" srcId="{5D484630-6E93-431A-8709-25E3C1DE7A47}" destId="{9C71B2C3-3950-40E1-BA72-EDAE05007836}" srcOrd="0" destOrd="0" presId="urn:microsoft.com/office/officeart/2005/8/layout/hierarchy2#1"/>
    <dgm:cxn modelId="{ED1966AD-82B8-44AD-8081-D20335844DAB}" type="presParOf" srcId="{02AC44EF-F1FC-4C54-8D55-2436304955F9}" destId="{773D0DA9-0BB4-4C29-8CBC-5634246A112B}" srcOrd="1" destOrd="0" presId="urn:microsoft.com/office/officeart/2005/8/layout/hierarchy2#1"/>
    <dgm:cxn modelId="{8DEAC885-A06A-4A4A-B775-0742B117359A}" type="presParOf" srcId="{773D0DA9-0BB4-4C29-8CBC-5634246A112B}" destId="{C96FC5E8-2BF7-45D2-8E9C-8E66B148163A}" srcOrd="0" destOrd="0" presId="urn:microsoft.com/office/officeart/2005/8/layout/hierarchy2#1"/>
    <dgm:cxn modelId="{035CC2E9-CDAD-415D-AE13-97A0C9E468F8}" type="presParOf" srcId="{773D0DA9-0BB4-4C29-8CBC-5634246A112B}" destId="{B93A5178-1F89-4CCB-92B6-C53A676F4FF8}" srcOrd="1" destOrd="0" presId="urn:microsoft.com/office/officeart/2005/8/layout/hierarchy2#1"/>
    <dgm:cxn modelId="{6E48E82A-B980-4646-A702-AB534777C753}" type="presParOf" srcId="{44F25638-8073-4DA7-9390-5AC06A304565}" destId="{2E81B90F-7494-41FF-808F-F7F82B993B40}" srcOrd="2" destOrd="0" presId="urn:microsoft.com/office/officeart/2005/8/layout/hierarchy2#1"/>
    <dgm:cxn modelId="{8C077896-80F9-4A5B-9FE3-BF1DE9C5F040}" type="presParOf" srcId="{2E81B90F-7494-41FF-808F-F7F82B993B40}" destId="{0F4B7785-0023-487B-801C-9850969E1D34}" srcOrd="0" destOrd="0" presId="urn:microsoft.com/office/officeart/2005/8/layout/hierarchy2#1"/>
    <dgm:cxn modelId="{C7FB7AFB-13EC-41E2-B477-13C7A7AB0B01}" type="presParOf" srcId="{44F25638-8073-4DA7-9390-5AC06A304565}" destId="{4925E953-147A-4210-9A9C-63730A307231}" srcOrd="3" destOrd="0" presId="urn:microsoft.com/office/officeart/2005/8/layout/hierarchy2#1"/>
    <dgm:cxn modelId="{8B7E58DE-601B-4CA1-89C2-8A7FE3893515}" type="presParOf" srcId="{4925E953-147A-4210-9A9C-63730A307231}" destId="{3D382021-A429-4403-82FF-5A95DD3EBB20}" srcOrd="0" destOrd="0" presId="urn:microsoft.com/office/officeart/2005/8/layout/hierarchy2#1"/>
    <dgm:cxn modelId="{6B8A9D2A-A27A-47D0-9913-164324DAB791}" type="presParOf" srcId="{4925E953-147A-4210-9A9C-63730A307231}" destId="{6D231649-1A42-47D5-A289-01058E6A05B6}" srcOrd="1" destOrd="0" presId="urn:microsoft.com/office/officeart/2005/8/layout/hierarchy2#1"/>
    <dgm:cxn modelId="{A14F5219-05EB-454F-90D8-9EFD0090CED8}" type="presParOf" srcId="{6D231649-1A42-47D5-A289-01058E6A05B6}" destId="{B68D4CB7-ED76-4EEE-B7F0-455597F5F947}" srcOrd="0" destOrd="0" presId="urn:microsoft.com/office/officeart/2005/8/layout/hierarchy2#1"/>
    <dgm:cxn modelId="{6742AA27-7544-4722-AD51-0E6DFF655FCE}" type="presParOf" srcId="{B68D4CB7-ED76-4EEE-B7F0-455597F5F947}" destId="{5CB1AA4B-5999-455A-85BE-A2532A5BECF0}" srcOrd="0" destOrd="0" presId="urn:microsoft.com/office/officeart/2005/8/layout/hierarchy2#1"/>
    <dgm:cxn modelId="{3888E56E-DFFF-409A-8B24-28D479034EEA}" type="presParOf" srcId="{6D231649-1A42-47D5-A289-01058E6A05B6}" destId="{A1B09372-2280-4FF7-9810-328BF9428FDA}" srcOrd="1" destOrd="0" presId="urn:microsoft.com/office/officeart/2005/8/layout/hierarchy2#1"/>
    <dgm:cxn modelId="{8BD693B2-717F-460A-8FAF-FE790189AF11}" type="presParOf" srcId="{A1B09372-2280-4FF7-9810-328BF9428FDA}" destId="{402901F7-4C4B-47C4-BE12-824FDFB99F9B}" srcOrd="0" destOrd="0" presId="urn:microsoft.com/office/officeart/2005/8/layout/hierarchy2#1"/>
    <dgm:cxn modelId="{A6306067-65E9-49C8-9469-24D182AFC56F}" type="presParOf" srcId="{A1B09372-2280-4FF7-9810-328BF9428FDA}" destId="{48115C91-152F-4201-BB89-A30029998550}" srcOrd="1" destOrd="0" presId="urn:microsoft.com/office/officeart/2005/8/layout/hierarchy2#1"/>
    <dgm:cxn modelId="{BAFB23F1-722A-4174-8F4C-CEF9E87E8560}" type="presParOf" srcId="{48115C91-152F-4201-BB89-A30029998550}" destId="{EDF53E4D-0EE8-4FD0-8613-8B8696880475}" srcOrd="0" destOrd="0" presId="urn:microsoft.com/office/officeart/2005/8/layout/hierarchy2#1"/>
    <dgm:cxn modelId="{A5DFFDF8-4C71-40BA-8749-395F99123D43}" type="presParOf" srcId="{EDF53E4D-0EE8-4FD0-8613-8B8696880475}" destId="{15B731E8-2384-42B0-B468-F28B98D43F3D}" srcOrd="0" destOrd="0" presId="urn:microsoft.com/office/officeart/2005/8/layout/hierarchy2#1"/>
    <dgm:cxn modelId="{3A012E9A-A3D0-4AA4-975A-CAC1EEB81E61}" type="presParOf" srcId="{48115C91-152F-4201-BB89-A30029998550}" destId="{7F4F4AE0-E401-46C8-A0EA-B58D0201889D}" srcOrd="1" destOrd="0" presId="urn:microsoft.com/office/officeart/2005/8/layout/hierarchy2#1"/>
    <dgm:cxn modelId="{DC924056-B8E2-4E34-9286-27F8FEBD5F1E}" type="presParOf" srcId="{7F4F4AE0-E401-46C8-A0EA-B58D0201889D}" destId="{6C55D963-68C9-404F-A450-9C568C2E606D}" srcOrd="0" destOrd="0" presId="urn:microsoft.com/office/officeart/2005/8/layout/hierarchy2#1"/>
    <dgm:cxn modelId="{C9F102FB-D417-4BE3-BB9B-7764E64E1EAC}" type="presParOf" srcId="{7F4F4AE0-E401-46C8-A0EA-B58D0201889D}" destId="{E4AC6B72-ED60-4006-970B-903EC4097AD1}" srcOrd="1" destOrd="0" presId="urn:microsoft.com/office/officeart/2005/8/layout/hierarchy2#1"/>
    <dgm:cxn modelId="{E22FCA70-03F7-41C1-9712-C56E01A1E0B7}" type="presParOf" srcId="{6D231649-1A42-47D5-A289-01058E6A05B6}" destId="{9BD30414-48AA-4D3B-8825-A3BC4B4DBD35}" srcOrd="2" destOrd="0" presId="urn:microsoft.com/office/officeart/2005/8/layout/hierarchy2#1"/>
    <dgm:cxn modelId="{CA1BE396-A3E9-450A-B0DE-50ED264E564A}" type="presParOf" srcId="{9BD30414-48AA-4D3B-8825-A3BC4B4DBD35}" destId="{94573907-6958-4F68-A03E-FA527D5CA602}" srcOrd="0" destOrd="0" presId="urn:microsoft.com/office/officeart/2005/8/layout/hierarchy2#1"/>
    <dgm:cxn modelId="{504A2EE4-9741-4DCA-9D8D-3CB0A9050101}" type="presParOf" srcId="{6D231649-1A42-47D5-A289-01058E6A05B6}" destId="{3C95F979-2D68-401F-852E-A446C1369078}" srcOrd="3" destOrd="0" presId="urn:microsoft.com/office/officeart/2005/8/layout/hierarchy2#1"/>
    <dgm:cxn modelId="{1EAD90A5-6C23-4B69-AC20-FE737D9569E3}" type="presParOf" srcId="{3C95F979-2D68-401F-852E-A446C1369078}" destId="{2D781E7D-61D7-43D8-9C91-CCBD52F29F8B}" srcOrd="0" destOrd="0" presId="urn:microsoft.com/office/officeart/2005/8/layout/hierarchy2#1"/>
    <dgm:cxn modelId="{EC8919B2-E27B-48D6-8929-3B787178B0CB}" type="presParOf" srcId="{3C95F979-2D68-401F-852E-A446C1369078}" destId="{FEFF8C48-C6E1-47E1-A74C-4B8D0780B43E}" srcOrd="1" destOrd="0" presId="urn:microsoft.com/office/officeart/2005/8/layout/hierarchy2#1"/>
    <dgm:cxn modelId="{2086CCEA-0A3E-4795-8C8B-33027E136AB6}" type="presParOf" srcId="{FEFF8C48-C6E1-47E1-A74C-4B8D0780B43E}" destId="{0CA063C1-0B17-4A82-9122-7DDB426A8562}" srcOrd="0" destOrd="0" presId="urn:microsoft.com/office/officeart/2005/8/layout/hierarchy2#1"/>
    <dgm:cxn modelId="{3C16B7AC-DB0B-467C-B628-FE50EB6B34A2}" type="presParOf" srcId="{0CA063C1-0B17-4A82-9122-7DDB426A8562}" destId="{1463F39C-7783-4418-B42B-3BABC0299D96}" srcOrd="0" destOrd="0" presId="urn:microsoft.com/office/officeart/2005/8/layout/hierarchy2#1"/>
    <dgm:cxn modelId="{74B7D7ED-CC04-4345-BA43-C8ED530A18A6}" type="presParOf" srcId="{FEFF8C48-C6E1-47E1-A74C-4B8D0780B43E}" destId="{AB8E1166-6045-4BA2-ABDE-528C5BBEC263}" srcOrd="1" destOrd="0" presId="urn:microsoft.com/office/officeart/2005/8/layout/hierarchy2#1"/>
    <dgm:cxn modelId="{60BD5E9A-C2C5-4596-9390-47B3531ED208}" type="presParOf" srcId="{AB8E1166-6045-4BA2-ABDE-528C5BBEC263}" destId="{533D474E-99AC-4152-AC97-9DAE1A4D0011}" srcOrd="0" destOrd="0" presId="urn:microsoft.com/office/officeart/2005/8/layout/hierarchy2#1"/>
    <dgm:cxn modelId="{399F032D-887F-4334-B96C-8E74D6E07AD4}" type="presParOf" srcId="{AB8E1166-6045-4BA2-ABDE-528C5BBEC263}" destId="{6E9A4D06-36EB-4A0F-BF96-47D3A509A743}"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35F7FA-1D5F-4B60-8689-4C8381B1CEDC}" type="doc">
      <dgm:prSet loTypeId="urn:microsoft.com/office/officeart/2005/8/layout/vList2#1" loCatId="list" qsTypeId="urn:microsoft.com/office/officeart/2005/8/quickstyle/simple1#2" qsCatId="simple" csTypeId="urn:microsoft.com/office/officeart/2005/8/colors/accent2_2" csCatId="accent2" phldr="0"/>
      <dgm:spPr/>
      <dgm:t>
        <a:bodyPr/>
        <a:lstStyle/>
        <a:p>
          <a:endParaRPr lang="en-US"/>
        </a:p>
      </dgm:t>
    </dgm:pt>
    <dgm:pt modelId="{EA9490CF-B859-4141-837A-1D4A6746AA49}">
      <dgm:prSet phldrT="[Text]" phldr="0" custT="0"/>
      <dgm:spPr/>
      <dgm:t>
        <a:bodyPr vert="horz" wrap="square"/>
        <a:lstStyle/>
        <a:p>
          <a:pPr>
            <a:lnSpc>
              <a:spcPct val="100000"/>
            </a:lnSpc>
            <a:spcBef>
              <a:spcPct val="0"/>
            </a:spcBef>
            <a:spcAft>
              <a:spcPct val="35000"/>
            </a:spcAft>
          </a:pPr>
          <a:r>
            <a:rPr lang="en-US"/>
            <a:t>CHỐNG CHỈ ĐỊNH TUYỆT ĐỐI</a:t>
          </a:r>
        </a:p>
      </dgm:t>
    </dgm:pt>
    <dgm:pt modelId="{182DCE9F-4626-4193-B2B4-0CCF25747DA8}" type="parTrans" cxnId="{4D458F42-6FB4-45D8-AFC0-F94DCADDAE4E}">
      <dgm:prSet/>
      <dgm:spPr/>
      <dgm:t>
        <a:bodyPr/>
        <a:lstStyle/>
        <a:p>
          <a:endParaRPr lang="en-US"/>
        </a:p>
      </dgm:t>
    </dgm:pt>
    <dgm:pt modelId="{20E57596-7E32-460F-85A2-AA181D20A67B}" type="sibTrans" cxnId="{4D458F42-6FB4-45D8-AFC0-F94DCADDAE4E}">
      <dgm:prSet/>
      <dgm:spPr/>
      <dgm:t>
        <a:bodyPr/>
        <a:lstStyle/>
        <a:p>
          <a:endParaRPr lang="en-US"/>
        </a:p>
      </dgm:t>
    </dgm:pt>
    <dgm:pt modelId="{E2F866C8-322C-47A7-B633-703C4112826F}">
      <dgm:prSet phldrT="[Text]" phldr="0" custT="0"/>
      <dgm:spPr/>
      <dgm:t>
        <a:bodyPr vert="horz" wrap="square"/>
        <a:lstStyle/>
        <a:p>
          <a:pPr>
            <a:lnSpc>
              <a:spcPct val="100000"/>
            </a:lnSpc>
            <a:spcBef>
              <a:spcPct val="0"/>
            </a:spcBef>
            <a:spcAft>
              <a:spcPct val="20000"/>
            </a:spcAft>
          </a:pPr>
          <a:r>
            <a:rPr lang="en-US"/>
            <a:t>TV trượt, kẹt, nghẹt</a:t>
          </a:r>
        </a:p>
      </dgm:t>
    </dgm:pt>
    <dgm:pt modelId="{9E81CED7-86DC-4713-AF35-B4B8640352B8}" type="parTrans" cxnId="{90C8302E-85FA-448E-8996-27E1A726324D}">
      <dgm:prSet/>
      <dgm:spPr/>
      <dgm:t>
        <a:bodyPr/>
        <a:lstStyle/>
        <a:p>
          <a:endParaRPr lang="en-US"/>
        </a:p>
      </dgm:t>
    </dgm:pt>
    <dgm:pt modelId="{B29B00E5-D3BA-4D5C-890D-999070FEB1C1}" type="sibTrans" cxnId="{90C8302E-85FA-448E-8996-27E1A726324D}">
      <dgm:prSet/>
      <dgm:spPr/>
      <dgm:t>
        <a:bodyPr/>
        <a:lstStyle/>
        <a:p>
          <a:endParaRPr lang="en-US"/>
        </a:p>
      </dgm:t>
    </dgm:pt>
    <dgm:pt modelId="{66F5B4A4-745D-484A-B489-BC689C03637E}">
      <dgm:prSet phldr="0" custT="0"/>
      <dgm:spPr/>
      <dgm:t>
        <a:bodyPr vert="horz" wrap="square"/>
        <a:lstStyle/>
        <a:p>
          <a:pPr>
            <a:lnSpc>
              <a:spcPct val="100000"/>
            </a:lnSpc>
            <a:spcBef>
              <a:spcPct val="0"/>
            </a:spcBef>
            <a:spcAft>
              <a:spcPct val="20000"/>
            </a:spcAft>
          </a:pPr>
          <a:r>
            <a:rPr lang="en-US"/>
            <a:t>TVB bìu, lớn</a:t>
          </a:r>
        </a:p>
      </dgm:t>
    </dgm:pt>
    <dgm:pt modelId="{DF138771-092A-4AC2-8866-2B35DF1938FA}" type="parTrans" cxnId="{741EF703-22D7-4909-BFA8-52E95E293DD3}">
      <dgm:prSet/>
      <dgm:spPr/>
    </dgm:pt>
    <dgm:pt modelId="{A26DBD27-42A3-4E71-8E99-A1C773CCDE8A}" type="sibTrans" cxnId="{741EF703-22D7-4909-BFA8-52E95E293DD3}">
      <dgm:prSet/>
      <dgm:spPr/>
    </dgm:pt>
    <dgm:pt modelId="{2B2B9F58-D6AC-453E-839B-8E7378DCBCBC}">
      <dgm:prSet phldr="0" custT="0"/>
      <dgm:spPr/>
      <dgm:t>
        <a:bodyPr vert="horz" wrap="square"/>
        <a:lstStyle/>
        <a:p>
          <a:pPr>
            <a:lnSpc>
              <a:spcPct val="100000"/>
            </a:lnSpc>
            <a:spcBef>
              <a:spcPct val="0"/>
            </a:spcBef>
            <a:spcAft>
              <a:spcPct val="20000"/>
            </a:spcAft>
          </a:pPr>
          <a:r>
            <a:rPr lang="en-US"/>
            <a:t>Đã đặt mesh tiền phúc mạc</a:t>
          </a:r>
        </a:p>
      </dgm:t>
    </dgm:pt>
    <dgm:pt modelId="{AD9CB040-C876-45E8-872D-DE4EAE149A32}" type="parTrans" cxnId="{74D220B4-BD19-4EB9-AC6E-3E7B29110468}">
      <dgm:prSet/>
      <dgm:spPr/>
    </dgm:pt>
    <dgm:pt modelId="{F57970C7-03F3-4CEE-8110-CB83645174DC}" type="sibTrans" cxnId="{74D220B4-BD19-4EB9-AC6E-3E7B29110468}">
      <dgm:prSet/>
      <dgm:spPr/>
    </dgm:pt>
    <dgm:pt modelId="{D56AC7C3-FCB7-4C51-9E73-47599BA6B0B5}">
      <dgm:prSet phldr="0" custT="0"/>
      <dgm:spPr/>
      <dgm:t>
        <a:bodyPr vert="horz" wrap="square"/>
        <a:lstStyle/>
        <a:p>
          <a:pPr>
            <a:lnSpc>
              <a:spcPct val="100000"/>
            </a:lnSpc>
            <a:spcBef>
              <a:spcPct val="0"/>
            </a:spcBef>
            <a:spcAft>
              <a:spcPct val="20000"/>
            </a:spcAft>
          </a:pPr>
          <a:r>
            <a:rPr lang="en-US"/>
            <a:t>Béo phì nặng</a:t>
          </a:r>
        </a:p>
      </dgm:t>
    </dgm:pt>
    <dgm:pt modelId="{6333B7D7-1852-496D-9F4B-AE5CEC778F5C}" type="parTrans" cxnId="{85F770C5-36F3-4FAC-9CD5-89BA33A24F0D}">
      <dgm:prSet/>
      <dgm:spPr/>
    </dgm:pt>
    <dgm:pt modelId="{246258B1-200D-4219-88DA-661B3518D332}" type="sibTrans" cxnId="{85F770C5-36F3-4FAC-9CD5-89BA33A24F0D}">
      <dgm:prSet/>
      <dgm:spPr/>
    </dgm:pt>
    <dgm:pt modelId="{8D308B0B-DD9F-4F62-BDE2-91A832CFEEA9}">
      <dgm:prSet phldr="0" custT="0"/>
      <dgm:spPr/>
      <dgm:t>
        <a:bodyPr vert="horz" wrap="square"/>
        <a:lstStyle/>
        <a:p>
          <a:pPr>
            <a:lnSpc>
              <a:spcPct val="100000"/>
            </a:lnSpc>
            <a:spcBef>
              <a:spcPct val="0"/>
            </a:spcBef>
            <a:spcAft>
              <a:spcPct val="20000"/>
            </a:spcAft>
          </a:pPr>
          <a:r>
            <a:rPr lang="en-US"/>
            <a:t>Nguy cơ khiến không gây mê được</a:t>
          </a:r>
        </a:p>
      </dgm:t>
    </dgm:pt>
    <dgm:pt modelId="{023A23BD-3E60-48B3-A3BC-8FEBFE9B0A7F}" type="parTrans" cxnId="{922BD3A3-09BE-4F3D-BEF2-4651717C1298}">
      <dgm:prSet/>
      <dgm:spPr/>
    </dgm:pt>
    <dgm:pt modelId="{7D9F0541-E381-4FA4-8C29-99B666742E07}" type="sibTrans" cxnId="{922BD3A3-09BE-4F3D-BEF2-4651717C1298}">
      <dgm:prSet/>
      <dgm:spPr/>
    </dgm:pt>
    <dgm:pt modelId="{694CA7C6-15F6-4B47-8E24-FE5C56E26217}">
      <dgm:prSet phldrT="[Text]" phldr="0" custT="0"/>
      <dgm:spPr/>
      <dgm:t>
        <a:bodyPr vert="horz" wrap="square"/>
        <a:lstStyle/>
        <a:p>
          <a:pPr>
            <a:lnSpc>
              <a:spcPct val="100000"/>
            </a:lnSpc>
            <a:spcBef>
              <a:spcPct val="0"/>
            </a:spcBef>
            <a:spcAft>
              <a:spcPct val="35000"/>
            </a:spcAft>
          </a:pPr>
          <a:r>
            <a:rPr lang="en-US"/>
            <a:t>CHỐNG CHỈ ĐỊNH TƯƠNG ĐỐI</a:t>
          </a:r>
        </a:p>
      </dgm:t>
    </dgm:pt>
    <dgm:pt modelId="{DD6AD0C1-F31D-45FC-B3EE-30CC8DA6BB12}" type="parTrans" cxnId="{7AF281C4-50A8-49EC-9374-938DD6F944F5}">
      <dgm:prSet/>
      <dgm:spPr/>
      <dgm:t>
        <a:bodyPr/>
        <a:lstStyle/>
        <a:p>
          <a:endParaRPr lang="en-US"/>
        </a:p>
      </dgm:t>
    </dgm:pt>
    <dgm:pt modelId="{2479F4EA-2543-4E1B-9F8F-C548098DF679}" type="sibTrans" cxnId="{7AF281C4-50A8-49EC-9374-938DD6F944F5}">
      <dgm:prSet/>
      <dgm:spPr/>
      <dgm:t>
        <a:bodyPr/>
        <a:lstStyle/>
        <a:p>
          <a:endParaRPr lang="en-US"/>
        </a:p>
      </dgm:t>
    </dgm:pt>
    <dgm:pt modelId="{5BDF3335-0B07-4A07-85F7-BEF0E4DD57D4}">
      <dgm:prSet phldrT="[Text]" phldr="0" custT="0"/>
      <dgm:spPr/>
      <dgm:t>
        <a:bodyPr vert="horz" wrap="square"/>
        <a:lstStyle/>
        <a:p>
          <a:pPr>
            <a:lnSpc>
              <a:spcPct val="100000"/>
            </a:lnSpc>
            <a:spcBef>
              <a:spcPct val="0"/>
            </a:spcBef>
            <a:spcAft>
              <a:spcPct val="20000"/>
            </a:spcAft>
          </a:pPr>
          <a:r>
            <a:rPr lang="en-US"/>
            <a:t>Đã mổ ngã tiền phúc mạc (không mesh)</a:t>
          </a:r>
        </a:p>
      </dgm:t>
    </dgm:pt>
    <dgm:pt modelId="{3D8C5A5F-5449-40E0-9968-B2A24CD48D59}" type="parTrans" cxnId="{A7C20887-A392-4B31-9185-89822F852B23}">
      <dgm:prSet/>
      <dgm:spPr/>
      <dgm:t>
        <a:bodyPr/>
        <a:lstStyle/>
        <a:p>
          <a:endParaRPr lang="en-US"/>
        </a:p>
      </dgm:t>
    </dgm:pt>
    <dgm:pt modelId="{C3EB0B90-7374-4F49-877F-E5A518A11115}" type="sibTrans" cxnId="{A7C20887-A392-4B31-9185-89822F852B23}">
      <dgm:prSet/>
      <dgm:spPr/>
      <dgm:t>
        <a:bodyPr/>
        <a:lstStyle/>
        <a:p>
          <a:endParaRPr lang="en-US"/>
        </a:p>
      </dgm:t>
    </dgm:pt>
    <dgm:pt modelId="{E67AE0C0-BA36-4BB6-92F5-8CE4EC983F74}">
      <dgm:prSet phldr="0" custT="0"/>
      <dgm:spPr/>
      <dgm:t>
        <a:bodyPr vert="horz" wrap="square"/>
        <a:lstStyle/>
        <a:p>
          <a:pPr>
            <a:lnSpc>
              <a:spcPct val="100000"/>
            </a:lnSpc>
            <a:spcBef>
              <a:spcPct val="0"/>
            </a:spcBef>
            <a:spcAft>
              <a:spcPct val="20000"/>
            </a:spcAft>
          </a:pPr>
          <a:r>
            <a:rPr lang="en-US"/>
            <a:t>Sẹo mổ cũ dưới rốn, vùng chậu cùng bên</a:t>
          </a:r>
        </a:p>
      </dgm:t>
    </dgm:pt>
    <dgm:pt modelId="{99A2CD43-2BD5-413E-8BA3-9FA8283CEC84}" type="parTrans" cxnId="{75041E74-BA0B-4A65-9F84-C998627B4CB8}">
      <dgm:prSet/>
      <dgm:spPr/>
    </dgm:pt>
    <dgm:pt modelId="{2671E6A9-40B3-4A5A-BA12-BF52659C84BF}" type="sibTrans" cxnId="{75041E74-BA0B-4A65-9F84-C998627B4CB8}">
      <dgm:prSet/>
      <dgm:spPr/>
    </dgm:pt>
    <dgm:pt modelId="{040CC36C-A250-4397-9000-55EC0C7FCB09}">
      <dgm:prSet phldr="0" custT="0"/>
      <dgm:spPr/>
      <dgm:t>
        <a:bodyPr vert="horz" wrap="square"/>
        <a:lstStyle/>
        <a:p>
          <a:pPr>
            <a:lnSpc>
              <a:spcPct val="100000"/>
            </a:lnSpc>
            <a:spcBef>
              <a:spcPct val="0"/>
            </a:spcBef>
            <a:spcAft>
              <a:spcPct val="20000"/>
            </a:spcAft>
          </a:pPr>
          <a:r>
            <a:rPr lang="en-US"/>
            <a:t>Ghép thận cùng bên</a:t>
          </a:r>
        </a:p>
      </dgm:t>
    </dgm:pt>
    <dgm:pt modelId="{6442B49D-8F62-4038-942D-ED136D51066D}" type="parTrans" cxnId="{92299D4E-CA98-4A1A-BD71-F8563D82F86C}">
      <dgm:prSet/>
      <dgm:spPr/>
    </dgm:pt>
    <dgm:pt modelId="{324DEC9F-DB78-43A3-8781-36E6ADAB3DEF}" type="sibTrans" cxnId="{92299D4E-CA98-4A1A-BD71-F8563D82F86C}">
      <dgm:prSet/>
      <dgm:spPr/>
    </dgm:pt>
    <dgm:pt modelId="{973DE280-1999-4E9E-AD0E-B1A5719FBAB6}">
      <dgm:prSet phldr="0" custT="0"/>
      <dgm:spPr/>
      <dgm:t>
        <a:bodyPr vert="horz" wrap="square"/>
        <a:lstStyle/>
        <a:p>
          <a:pPr>
            <a:lnSpc>
              <a:spcPct val="100000"/>
            </a:lnSpc>
            <a:spcBef>
              <a:spcPct val="0"/>
            </a:spcBef>
            <a:spcAft>
              <a:spcPct val="20000"/>
            </a:spcAft>
          </a:pPr>
          <a:r>
            <a:rPr lang="en-US"/>
            <a:t>Trật khớp háng trung tâm, thay khớp háng cùng bên</a:t>
          </a:r>
        </a:p>
      </dgm:t>
    </dgm:pt>
    <dgm:pt modelId="{7CEEE2DB-C6C0-42AF-92A5-D0E1D343FF1F}" type="parTrans" cxnId="{9060F9AA-E6F8-4DD6-936F-A5616F8328AD}">
      <dgm:prSet/>
      <dgm:spPr/>
    </dgm:pt>
    <dgm:pt modelId="{A766FB3B-4CEF-45A4-BE59-30C27EFAF27E}" type="sibTrans" cxnId="{9060F9AA-E6F8-4DD6-936F-A5616F8328AD}">
      <dgm:prSet/>
      <dgm:spPr/>
    </dgm:pt>
    <dgm:pt modelId="{F672D33E-42A3-4774-927B-A598CF2EF0C7}">
      <dgm:prSet phldr="0" custT="0"/>
      <dgm:spPr/>
      <dgm:t>
        <a:bodyPr vert="horz" wrap="square"/>
        <a:lstStyle/>
        <a:p>
          <a:pPr>
            <a:lnSpc>
              <a:spcPct val="100000"/>
            </a:lnSpc>
            <a:spcBef>
              <a:spcPct val="0"/>
            </a:spcBef>
            <a:spcAft>
              <a:spcPct val="20000"/>
            </a:spcAft>
          </a:pPr>
          <a:r>
            <a:rPr lang="en-US"/>
            <a:t>Béo phì vừa</a:t>
          </a:r>
        </a:p>
      </dgm:t>
    </dgm:pt>
    <dgm:pt modelId="{4721B951-9833-4660-B778-9918B2E3E857}" type="parTrans" cxnId="{9BBA0F8A-041A-4FDC-9508-73AB346DAEF3}">
      <dgm:prSet/>
      <dgm:spPr/>
    </dgm:pt>
    <dgm:pt modelId="{7147BECE-A896-4688-8B87-805DAF62FE9C}" type="sibTrans" cxnId="{9BBA0F8A-041A-4FDC-9508-73AB346DAEF3}">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2">
        <dgm:presLayoutVars>
          <dgm:chMax val="0"/>
          <dgm:bulletEnabled val="1"/>
        </dgm:presLayoutVars>
      </dgm:prSet>
      <dgm:spPr/>
    </dgm:pt>
    <dgm:pt modelId="{3B57A0D3-8728-40A5-B79E-F7D5C3A120C7}" type="pres">
      <dgm:prSet presAssocID="{EA9490CF-B859-4141-837A-1D4A6746AA49}" presName="childText" presStyleLbl="revTx" presStyleIdx="0" presStyleCnt="2">
        <dgm:presLayoutVars>
          <dgm:bulletEnabled val="1"/>
        </dgm:presLayoutVars>
      </dgm:prSet>
      <dgm:spPr/>
    </dgm:pt>
    <dgm:pt modelId="{16F3467F-589A-42D1-9134-3E95797766A2}" type="pres">
      <dgm:prSet presAssocID="{694CA7C6-15F6-4B47-8E24-FE5C56E26217}" presName="parentText" presStyleLbl="node1" presStyleIdx="1" presStyleCnt="2">
        <dgm:presLayoutVars>
          <dgm:chMax val="0"/>
          <dgm:bulletEnabled val="1"/>
        </dgm:presLayoutVars>
      </dgm:prSet>
      <dgm:spPr/>
    </dgm:pt>
    <dgm:pt modelId="{50C6C0C8-D2B1-4ACB-B170-96A2C2FB0436}" type="pres">
      <dgm:prSet presAssocID="{694CA7C6-15F6-4B47-8E24-FE5C56E26217}" presName="childText" presStyleLbl="revTx" presStyleIdx="1" presStyleCnt="2">
        <dgm:presLayoutVars>
          <dgm:bulletEnabled val="1"/>
        </dgm:presLayoutVars>
      </dgm:prSet>
      <dgm:spPr/>
    </dgm:pt>
  </dgm:ptLst>
  <dgm:cxnLst>
    <dgm:cxn modelId="{C490D800-48C5-4D33-9474-29D275EA7E82}" type="presOf" srcId="{D56AC7C3-FCB7-4C51-9E73-47599BA6B0B5}" destId="{3B57A0D3-8728-40A5-B79E-F7D5C3A120C7}" srcOrd="0" destOrd="3" presId="urn:microsoft.com/office/officeart/2005/8/layout/vList2#1"/>
    <dgm:cxn modelId="{741EF703-22D7-4909-BFA8-52E95E293DD3}" srcId="{EA9490CF-B859-4141-837A-1D4A6746AA49}" destId="{66F5B4A4-745D-484A-B489-BC689C03637E}" srcOrd="1" destOrd="0" parTransId="{DF138771-092A-4AC2-8866-2B35DF1938FA}" sibTransId="{A26DBD27-42A3-4E71-8E99-A1C773CCDE8A}"/>
    <dgm:cxn modelId="{F2E6AD0B-87AE-40FA-9570-35F1D13D3C5F}" type="presOf" srcId="{973DE280-1999-4E9E-AD0E-B1A5719FBAB6}" destId="{50C6C0C8-D2B1-4ACB-B170-96A2C2FB0436}" srcOrd="0" destOrd="3" presId="urn:microsoft.com/office/officeart/2005/8/layout/vList2#1"/>
    <dgm:cxn modelId="{7AADCA15-E6BC-4B9F-A60F-1C5CD64B30BC}" type="presOf" srcId="{2B2B9F58-D6AC-453E-839B-8E7378DCBCBC}" destId="{3B57A0D3-8728-40A5-B79E-F7D5C3A120C7}" srcOrd="0" destOrd="2" presId="urn:microsoft.com/office/officeart/2005/8/layout/vList2#1"/>
    <dgm:cxn modelId="{90C8302E-85FA-448E-8996-27E1A726324D}" srcId="{EA9490CF-B859-4141-837A-1D4A6746AA49}" destId="{E2F866C8-322C-47A7-B633-703C4112826F}" srcOrd="0" destOrd="0" parTransId="{9E81CED7-86DC-4713-AF35-B4B8640352B8}" sibTransId="{B29B00E5-D3BA-4D5C-890D-999070FEB1C1}"/>
    <dgm:cxn modelId="{BE754E41-52D6-4FED-BC3A-8C3FFD839FAC}" type="presOf" srcId="{5BDF3335-0B07-4A07-85F7-BEF0E4DD57D4}" destId="{50C6C0C8-D2B1-4ACB-B170-96A2C2FB0436}" srcOrd="0" destOrd="0" presId="urn:microsoft.com/office/officeart/2005/8/layout/vList2#1"/>
    <dgm:cxn modelId="{4D458F42-6FB4-45D8-AFC0-F94DCADDAE4E}" srcId="{4935F7FA-1D5F-4B60-8689-4C8381B1CEDC}" destId="{EA9490CF-B859-4141-837A-1D4A6746AA49}" srcOrd="0" destOrd="0" parTransId="{182DCE9F-4626-4193-B2B4-0CCF25747DA8}" sibTransId="{20E57596-7E32-460F-85A2-AA181D20A67B}"/>
    <dgm:cxn modelId="{90874646-8094-4DC7-A41F-9068D6B621E9}" type="presOf" srcId="{F672D33E-42A3-4774-927B-A598CF2EF0C7}" destId="{50C6C0C8-D2B1-4ACB-B170-96A2C2FB0436}" srcOrd="0" destOrd="4" presId="urn:microsoft.com/office/officeart/2005/8/layout/vList2#1"/>
    <dgm:cxn modelId="{31344E48-2EDD-4E0F-8D31-6F02DC8C0AA1}" type="presOf" srcId="{4935F7FA-1D5F-4B60-8689-4C8381B1CEDC}" destId="{7EBC2B5E-0208-4570-99BE-61F14D8CFDE7}" srcOrd="0" destOrd="0" presId="urn:microsoft.com/office/officeart/2005/8/layout/vList2#1"/>
    <dgm:cxn modelId="{1BD6C04B-1C2C-43F5-9906-A047937287EF}" type="presOf" srcId="{694CA7C6-15F6-4B47-8E24-FE5C56E26217}" destId="{16F3467F-589A-42D1-9134-3E95797766A2}" srcOrd="0" destOrd="0" presId="urn:microsoft.com/office/officeart/2005/8/layout/vList2#1"/>
    <dgm:cxn modelId="{92299D4E-CA98-4A1A-BD71-F8563D82F86C}" srcId="{694CA7C6-15F6-4B47-8E24-FE5C56E26217}" destId="{040CC36C-A250-4397-9000-55EC0C7FCB09}" srcOrd="2" destOrd="0" parTransId="{6442B49D-8F62-4038-942D-ED136D51066D}" sibTransId="{324DEC9F-DB78-43A3-8781-36E6ADAB3DEF}"/>
    <dgm:cxn modelId="{75041E74-BA0B-4A65-9F84-C998627B4CB8}" srcId="{694CA7C6-15F6-4B47-8E24-FE5C56E26217}" destId="{E67AE0C0-BA36-4BB6-92F5-8CE4EC983F74}" srcOrd="1" destOrd="0" parTransId="{99A2CD43-2BD5-413E-8BA3-9FA8283CEC84}" sibTransId="{2671E6A9-40B3-4A5A-BA12-BF52659C84BF}"/>
    <dgm:cxn modelId="{DABCC27E-2946-4C82-BE4C-1757422307B4}" type="presOf" srcId="{040CC36C-A250-4397-9000-55EC0C7FCB09}" destId="{50C6C0C8-D2B1-4ACB-B170-96A2C2FB0436}" srcOrd="0" destOrd="2" presId="urn:microsoft.com/office/officeart/2005/8/layout/vList2#1"/>
    <dgm:cxn modelId="{A7C20887-A392-4B31-9185-89822F852B23}" srcId="{694CA7C6-15F6-4B47-8E24-FE5C56E26217}" destId="{5BDF3335-0B07-4A07-85F7-BEF0E4DD57D4}" srcOrd="0" destOrd="0" parTransId="{3D8C5A5F-5449-40E0-9968-B2A24CD48D59}" sibTransId="{C3EB0B90-7374-4F49-877F-E5A518A11115}"/>
    <dgm:cxn modelId="{9BBA0F8A-041A-4FDC-9508-73AB346DAEF3}" srcId="{694CA7C6-15F6-4B47-8E24-FE5C56E26217}" destId="{F672D33E-42A3-4774-927B-A598CF2EF0C7}" srcOrd="4" destOrd="0" parTransId="{4721B951-9833-4660-B778-9918B2E3E857}" sibTransId="{7147BECE-A896-4688-8B87-805DAF62FE9C}"/>
    <dgm:cxn modelId="{922BD3A3-09BE-4F3D-BEF2-4651717C1298}" srcId="{EA9490CF-B859-4141-837A-1D4A6746AA49}" destId="{8D308B0B-DD9F-4F62-BDE2-91A832CFEEA9}" srcOrd="4" destOrd="0" parTransId="{023A23BD-3E60-48B3-A3BC-8FEBFE9B0A7F}" sibTransId="{7D9F0541-E381-4FA4-8C29-99B666742E07}"/>
    <dgm:cxn modelId="{9060F9AA-E6F8-4DD6-936F-A5616F8328AD}" srcId="{694CA7C6-15F6-4B47-8E24-FE5C56E26217}" destId="{973DE280-1999-4E9E-AD0E-B1A5719FBAB6}" srcOrd="3" destOrd="0" parTransId="{7CEEE2DB-C6C0-42AF-92A5-D0E1D343FF1F}" sibTransId="{A766FB3B-4CEF-45A4-BE59-30C27EFAF27E}"/>
    <dgm:cxn modelId="{74D220B4-BD19-4EB9-AC6E-3E7B29110468}" srcId="{EA9490CF-B859-4141-837A-1D4A6746AA49}" destId="{2B2B9F58-D6AC-453E-839B-8E7378DCBCBC}" srcOrd="2" destOrd="0" parTransId="{AD9CB040-C876-45E8-872D-DE4EAE149A32}" sibTransId="{F57970C7-03F3-4CEE-8110-CB83645174DC}"/>
    <dgm:cxn modelId="{7AF281C4-50A8-49EC-9374-938DD6F944F5}" srcId="{4935F7FA-1D5F-4B60-8689-4C8381B1CEDC}" destId="{694CA7C6-15F6-4B47-8E24-FE5C56E26217}" srcOrd="1" destOrd="0" parTransId="{DD6AD0C1-F31D-45FC-B3EE-30CC8DA6BB12}" sibTransId="{2479F4EA-2543-4E1B-9F8F-C548098DF679}"/>
    <dgm:cxn modelId="{85F770C5-36F3-4FAC-9CD5-89BA33A24F0D}" srcId="{EA9490CF-B859-4141-837A-1D4A6746AA49}" destId="{D56AC7C3-FCB7-4C51-9E73-47599BA6B0B5}" srcOrd="3" destOrd="0" parTransId="{6333B7D7-1852-496D-9F4B-AE5CEC778F5C}" sibTransId="{246258B1-200D-4219-88DA-661B3518D332}"/>
    <dgm:cxn modelId="{BD3854C7-8263-4223-AABC-8B4EDF01C588}" type="presOf" srcId="{E2F866C8-322C-47A7-B633-703C4112826F}" destId="{3B57A0D3-8728-40A5-B79E-F7D5C3A120C7}" srcOrd="0" destOrd="0" presId="urn:microsoft.com/office/officeart/2005/8/layout/vList2#1"/>
    <dgm:cxn modelId="{292A11D0-5AE7-42AC-AE3F-1E275B4807CE}" type="presOf" srcId="{8D308B0B-DD9F-4F62-BDE2-91A832CFEEA9}" destId="{3B57A0D3-8728-40A5-B79E-F7D5C3A120C7}" srcOrd="0" destOrd="4" presId="urn:microsoft.com/office/officeart/2005/8/layout/vList2#1"/>
    <dgm:cxn modelId="{5D28C3D3-BF01-4E87-98B1-04C52BBCF1FC}" type="presOf" srcId="{E67AE0C0-BA36-4BB6-92F5-8CE4EC983F74}" destId="{50C6C0C8-D2B1-4ACB-B170-96A2C2FB0436}" srcOrd="0" destOrd="1" presId="urn:microsoft.com/office/officeart/2005/8/layout/vList2#1"/>
    <dgm:cxn modelId="{3D9AF0F0-7CFA-4251-A9D8-6DC0A5D99F41}" type="presOf" srcId="{66F5B4A4-745D-484A-B489-BC689C03637E}" destId="{3B57A0D3-8728-40A5-B79E-F7D5C3A120C7}" srcOrd="0" destOrd="1" presId="urn:microsoft.com/office/officeart/2005/8/layout/vList2#1"/>
    <dgm:cxn modelId="{401919FC-D64A-4A64-83F1-AA3986870BBA}" type="presOf" srcId="{EA9490CF-B859-4141-837A-1D4A6746AA49}" destId="{3E62794C-1607-4733-ADCA-906674A22343}" srcOrd="0" destOrd="0" presId="urn:microsoft.com/office/officeart/2005/8/layout/vList2#1"/>
    <dgm:cxn modelId="{653A2584-9F89-4374-A1CF-75A4B38D3F2E}" type="presParOf" srcId="{7EBC2B5E-0208-4570-99BE-61F14D8CFDE7}" destId="{3E62794C-1607-4733-ADCA-906674A22343}" srcOrd="0" destOrd="0" presId="urn:microsoft.com/office/officeart/2005/8/layout/vList2#1"/>
    <dgm:cxn modelId="{EE563FCA-8F40-4142-BFD5-C23B12E29445}" type="presParOf" srcId="{7EBC2B5E-0208-4570-99BE-61F14D8CFDE7}" destId="{3B57A0D3-8728-40A5-B79E-F7D5C3A120C7}" srcOrd="1" destOrd="0" presId="urn:microsoft.com/office/officeart/2005/8/layout/vList2#1"/>
    <dgm:cxn modelId="{531C6EEA-C15A-4EE4-9195-20AFB46DD3A6}" type="presParOf" srcId="{7EBC2B5E-0208-4570-99BE-61F14D8CFDE7}" destId="{16F3467F-589A-42D1-9134-3E95797766A2}" srcOrd="2" destOrd="0" presId="urn:microsoft.com/office/officeart/2005/8/layout/vList2#1"/>
    <dgm:cxn modelId="{B3C75CA1-3803-40B7-9E8F-924EB290B8E7}" type="presParOf" srcId="{7EBC2B5E-0208-4570-99BE-61F14D8CFDE7}" destId="{50C6C0C8-D2B1-4ACB-B170-96A2C2FB0436}" srcOrd="3"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518D0-0F03-497B-B75A-8C26F536295C}">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2DB47-AC9E-4063-86BD-73832516A2A1}">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err="1"/>
            <a:t>Thoát</a:t>
          </a:r>
          <a:r>
            <a:rPr lang="en-US" sz="4300" kern="1200" dirty="0"/>
            <a:t> </a:t>
          </a:r>
          <a:r>
            <a:rPr lang="en-US" sz="4300" kern="1200" dirty="0" err="1"/>
            <a:t>vị</a:t>
          </a:r>
          <a:r>
            <a:rPr lang="en-US" sz="4300" kern="1200" dirty="0"/>
            <a:t>: </a:t>
          </a:r>
          <a:r>
            <a:rPr lang="en-US" sz="4300" kern="1200" dirty="0" err="1"/>
            <a:t>sự</a:t>
          </a:r>
          <a:r>
            <a:rPr lang="en-US" sz="4300" kern="1200" dirty="0"/>
            <a:t> </a:t>
          </a:r>
          <a:r>
            <a:rPr lang="en-US" sz="4300" kern="1200" dirty="0" err="1"/>
            <a:t>trồi</a:t>
          </a:r>
          <a:r>
            <a:rPr lang="en-US" sz="4300" kern="1200" dirty="0"/>
            <a:t> </a:t>
          </a:r>
          <a:r>
            <a:rPr lang="en-US" sz="4300" kern="1200" dirty="0" err="1"/>
            <a:t>ra</a:t>
          </a:r>
          <a:r>
            <a:rPr lang="en-US" sz="4300" kern="1200" dirty="0"/>
            <a:t> </a:t>
          </a:r>
          <a:r>
            <a:rPr lang="en-US" sz="4300" kern="1200" dirty="0" err="1"/>
            <a:t>bất</a:t>
          </a:r>
          <a:r>
            <a:rPr lang="en-US" sz="4300" kern="1200" dirty="0"/>
            <a:t> </a:t>
          </a:r>
          <a:r>
            <a:rPr lang="en-US" sz="4300" kern="1200" dirty="0" err="1"/>
            <a:t>thường</a:t>
          </a:r>
          <a:r>
            <a:rPr lang="en-US" sz="4300" kern="1200" dirty="0"/>
            <a:t> </a:t>
          </a:r>
          <a:r>
            <a:rPr lang="en-US" sz="4300" kern="1200" dirty="0" err="1"/>
            <a:t>của</a:t>
          </a:r>
          <a:r>
            <a:rPr lang="en-US" sz="4300" kern="1200" dirty="0"/>
            <a:t> </a:t>
          </a:r>
          <a:r>
            <a:rPr lang="en-US" sz="4300" kern="1200" dirty="0" err="1"/>
            <a:t>các</a:t>
          </a:r>
          <a:r>
            <a:rPr lang="en-US" sz="4300" kern="1200" dirty="0"/>
            <a:t> </a:t>
          </a:r>
          <a:r>
            <a:rPr lang="en-US" sz="4300" kern="1200" dirty="0" err="1"/>
            <a:t>cơ</a:t>
          </a:r>
          <a:r>
            <a:rPr lang="en-US" sz="4300" kern="1200" dirty="0"/>
            <a:t> </a:t>
          </a:r>
          <a:r>
            <a:rPr lang="en-US" sz="4300" kern="1200" dirty="0" err="1"/>
            <a:t>quan</a:t>
          </a:r>
          <a:r>
            <a:rPr lang="en-US" sz="4300" kern="1200" dirty="0"/>
            <a:t>/ </a:t>
          </a:r>
          <a:r>
            <a:rPr lang="en-US" sz="4300" kern="1200" dirty="0" err="1"/>
            <a:t>mô</a:t>
          </a:r>
          <a:r>
            <a:rPr lang="en-US" sz="4300" kern="1200" dirty="0"/>
            <a:t> </a:t>
          </a:r>
          <a:r>
            <a:rPr lang="en-US" sz="4300" kern="1200" dirty="0" err="1"/>
            <a:t>trong</a:t>
          </a:r>
          <a:r>
            <a:rPr lang="en-US" sz="4300" kern="1200" dirty="0"/>
            <a:t> ổ </a:t>
          </a:r>
          <a:r>
            <a:rPr lang="en-US" sz="4300" kern="1200" dirty="0" err="1"/>
            <a:t>bụng</a:t>
          </a:r>
          <a:r>
            <a:rPr lang="en-US" sz="4300" kern="1200" dirty="0"/>
            <a:t> qua </a:t>
          </a:r>
          <a:r>
            <a:rPr lang="en-US" sz="4300" kern="1200" dirty="0" err="1"/>
            <a:t>chỗ</a:t>
          </a:r>
          <a:r>
            <a:rPr lang="en-US" sz="4300" kern="1200" dirty="0"/>
            <a:t> </a:t>
          </a:r>
          <a:r>
            <a:rPr lang="en-US" sz="4300" kern="1200" dirty="0" err="1"/>
            <a:t>yếu</a:t>
          </a:r>
          <a:r>
            <a:rPr lang="en-US" sz="4300" kern="1200" dirty="0"/>
            <a:t> </a:t>
          </a:r>
          <a:r>
            <a:rPr lang="en-US" sz="4300" kern="1200" dirty="0" err="1"/>
            <a:t>của</a:t>
          </a:r>
          <a:r>
            <a:rPr lang="en-US" sz="4300" kern="1200" dirty="0"/>
            <a:t> </a:t>
          </a:r>
          <a:r>
            <a:rPr lang="en-US" sz="4300" kern="1200" dirty="0" err="1"/>
            <a:t>cân</a:t>
          </a:r>
          <a:r>
            <a:rPr lang="en-US" sz="4300" kern="1200" dirty="0"/>
            <a:t> </a:t>
          </a:r>
          <a:r>
            <a:rPr lang="en-US" sz="4300" kern="1200" dirty="0" err="1"/>
            <a:t>mạc</a:t>
          </a:r>
          <a:r>
            <a:rPr lang="en-US" sz="4300" kern="1200" dirty="0"/>
            <a:t> </a:t>
          </a:r>
          <a:r>
            <a:rPr lang="en-US" sz="4300" kern="1200" dirty="0" err="1"/>
            <a:t>thành</a:t>
          </a:r>
          <a:r>
            <a:rPr lang="en-US" sz="4300" kern="1200" dirty="0"/>
            <a:t> </a:t>
          </a:r>
          <a:r>
            <a:rPr lang="en-US" sz="4300" kern="1200" dirty="0" err="1"/>
            <a:t>bụng</a:t>
          </a:r>
          <a:r>
            <a:rPr lang="en-US" sz="4300" kern="1200" dirty="0"/>
            <a:t>.</a:t>
          </a:r>
        </a:p>
      </dsp:txBody>
      <dsp:txXfrm>
        <a:off x="0" y="0"/>
        <a:ext cx="6900512" cy="2768070"/>
      </dsp:txXfrm>
    </dsp:sp>
    <dsp:sp modelId="{25C9DED9-B390-4E8B-81E8-E9AE7A96A775}">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D14E7-DDB4-46C1-B5B2-356AF54688D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err="1"/>
            <a:t>Thoát</a:t>
          </a:r>
          <a:r>
            <a:rPr lang="en-US" sz="4300" kern="1200" dirty="0"/>
            <a:t> </a:t>
          </a:r>
          <a:r>
            <a:rPr lang="en-US" sz="4300" kern="1200" dirty="0" err="1"/>
            <a:t>vị</a:t>
          </a:r>
          <a:r>
            <a:rPr lang="en-US" sz="4300" kern="1200" dirty="0"/>
            <a:t> </a:t>
          </a:r>
          <a:r>
            <a:rPr lang="en-US" sz="4300" kern="1200" dirty="0" err="1"/>
            <a:t>bẹn</a:t>
          </a:r>
          <a:r>
            <a:rPr lang="en-US" sz="4300" kern="1200" dirty="0"/>
            <a:t> </a:t>
          </a:r>
          <a:r>
            <a:rPr lang="en-US" sz="4300" kern="1200" dirty="0" err="1"/>
            <a:t>đùi</a:t>
          </a:r>
          <a:r>
            <a:rPr lang="en-US" sz="4300" kern="1200" dirty="0"/>
            <a:t>: </a:t>
          </a:r>
          <a:r>
            <a:rPr lang="en-US" sz="4300" kern="1200" dirty="0" err="1"/>
            <a:t>thoát</a:t>
          </a:r>
          <a:r>
            <a:rPr lang="en-US" sz="4300" kern="1200" dirty="0"/>
            <a:t> </a:t>
          </a:r>
          <a:r>
            <a:rPr lang="en-US" sz="4300" kern="1200" dirty="0" err="1"/>
            <a:t>vị</a:t>
          </a:r>
          <a:r>
            <a:rPr lang="en-US" sz="4300" kern="1200" dirty="0"/>
            <a:t> ở </a:t>
          </a:r>
          <a:r>
            <a:rPr lang="en-US" sz="4300" kern="1200" dirty="0" err="1"/>
            <a:t>thành</a:t>
          </a:r>
          <a:r>
            <a:rPr lang="en-US" sz="4300" kern="1200" dirty="0"/>
            <a:t> </a:t>
          </a:r>
          <a:r>
            <a:rPr lang="en-US" sz="4300" kern="1200" dirty="0" err="1"/>
            <a:t>trước</a:t>
          </a:r>
          <a:r>
            <a:rPr lang="en-US" sz="4300" kern="1200" dirty="0"/>
            <a:t> </a:t>
          </a:r>
          <a:r>
            <a:rPr lang="en-US" sz="4300" kern="1200" dirty="0" err="1"/>
            <a:t>bụng</a:t>
          </a:r>
          <a:r>
            <a:rPr lang="en-US" sz="4300" kern="1200" dirty="0"/>
            <a:t>, qua </a:t>
          </a:r>
          <a:r>
            <a:rPr lang="en-US" sz="4300" kern="1200" dirty="0" err="1"/>
            <a:t>lỗ</a:t>
          </a:r>
          <a:r>
            <a:rPr lang="en-US" sz="4300" kern="1200" dirty="0"/>
            <a:t> </a:t>
          </a:r>
          <a:r>
            <a:rPr lang="en-US" sz="4300" kern="1200" dirty="0" err="1"/>
            <a:t>lơ</a:t>
          </a:r>
          <a:r>
            <a:rPr lang="en-US" sz="4300" kern="1200" dirty="0"/>
            <a:t> </a:t>
          </a:r>
          <a:r>
            <a:rPr lang="en-US" sz="4300" kern="1200" dirty="0" err="1"/>
            <a:t>cược</a:t>
          </a:r>
          <a:r>
            <a:rPr lang="en-US" sz="4300" kern="1200" dirty="0"/>
            <a:t> </a:t>
          </a:r>
          <a:r>
            <a:rPr lang="en-US" sz="4300" kern="1200" dirty="0" err="1"/>
            <a:t>của</a:t>
          </a:r>
          <a:r>
            <a:rPr lang="en-US" sz="4300" kern="1200" dirty="0"/>
            <a:t> </a:t>
          </a:r>
          <a:r>
            <a:rPr lang="en-US" sz="4300" kern="1200" dirty="0" err="1"/>
            <a:t>Fruchaud</a:t>
          </a:r>
          <a:r>
            <a:rPr lang="en-US" sz="4300" kern="1200" dirty="0"/>
            <a:t>.</a:t>
          </a:r>
        </a:p>
      </dsp:txBody>
      <dsp:txXfrm>
        <a:off x="0" y="2768070"/>
        <a:ext cx="6900512" cy="27680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2F2E1-B693-429A-A925-6839192B6F49}">
      <dsp:nvSpPr>
        <dsp:cNvPr id="0" name=""/>
        <dsp:cNvSpPr/>
      </dsp:nvSpPr>
      <dsp:spPr>
        <a:xfrm>
          <a:off x="8634263" y="4347875"/>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B9DE3-13E5-4859-A3FC-4383DFAB0B7A}">
      <dsp:nvSpPr>
        <dsp:cNvPr id="0" name=""/>
        <dsp:cNvSpPr/>
      </dsp:nvSpPr>
      <dsp:spPr>
        <a:xfrm>
          <a:off x="8634263" y="3420723"/>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DD4D60-86D5-4EEA-B470-F38755061734}">
      <dsp:nvSpPr>
        <dsp:cNvPr id="0" name=""/>
        <dsp:cNvSpPr/>
      </dsp:nvSpPr>
      <dsp:spPr>
        <a:xfrm>
          <a:off x="5926065" y="2493571"/>
          <a:ext cx="2753917" cy="291247"/>
        </a:xfrm>
        <a:custGeom>
          <a:avLst/>
          <a:gdLst/>
          <a:ahLst/>
          <a:cxnLst/>
          <a:rect l="0" t="0" r="0" b="0"/>
          <a:pathLst>
            <a:path>
              <a:moveTo>
                <a:pt x="0" y="0"/>
              </a:moveTo>
              <a:lnTo>
                <a:pt x="0" y="198476"/>
              </a:lnTo>
              <a:lnTo>
                <a:pt x="2753917" y="198476"/>
              </a:lnTo>
              <a:lnTo>
                <a:pt x="2753917"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DE80CB-6532-49C9-9376-862C90467EB2}">
      <dsp:nvSpPr>
        <dsp:cNvPr id="0" name=""/>
        <dsp:cNvSpPr/>
      </dsp:nvSpPr>
      <dsp:spPr>
        <a:xfrm>
          <a:off x="7410299" y="4347875"/>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D247F-859B-4AFF-B133-8C1C085DDF17}">
      <dsp:nvSpPr>
        <dsp:cNvPr id="0" name=""/>
        <dsp:cNvSpPr/>
      </dsp:nvSpPr>
      <dsp:spPr>
        <a:xfrm>
          <a:off x="6538047" y="3420723"/>
          <a:ext cx="917972" cy="291247"/>
        </a:xfrm>
        <a:custGeom>
          <a:avLst/>
          <a:gdLst/>
          <a:ahLst/>
          <a:cxnLst/>
          <a:rect l="0" t="0" r="0" b="0"/>
          <a:pathLst>
            <a:path>
              <a:moveTo>
                <a:pt x="0" y="0"/>
              </a:moveTo>
              <a:lnTo>
                <a:pt x="0" y="198476"/>
              </a:lnTo>
              <a:lnTo>
                <a:pt x="917972" y="198476"/>
              </a:lnTo>
              <a:lnTo>
                <a:pt x="917972"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2659A-2D1F-48E5-BC32-B109F68E02E2}">
      <dsp:nvSpPr>
        <dsp:cNvPr id="0" name=""/>
        <dsp:cNvSpPr/>
      </dsp:nvSpPr>
      <dsp:spPr>
        <a:xfrm>
          <a:off x="6135409" y="5275027"/>
          <a:ext cx="96647" cy="291247"/>
        </a:xfrm>
        <a:custGeom>
          <a:avLst/>
          <a:gdLst/>
          <a:ahLst/>
          <a:cxnLst/>
          <a:rect l="0" t="0" r="0" b="0"/>
          <a:pathLst>
            <a:path>
              <a:moveTo>
                <a:pt x="96647" y="0"/>
              </a:moveTo>
              <a:lnTo>
                <a:pt x="96647" y="198476"/>
              </a:lnTo>
              <a:lnTo>
                <a:pt x="0" y="198476"/>
              </a:lnTo>
              <a:lnTo>
                <a:pt x="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72A77B-AF7F-4ECD-890F-6802ADF14557}">
      <dsp:nvSpPr>
        <dsp:cNvPr id="0" name=""/>
        <dsp:cNvSpPr/>
      </dsp:nvSpPr>
      <dsp:spPr>
        <a:xfrm>
          <a:off x="5620074" y="4347875"/>
          <a:ext cx="611981" cy="291247"/>
        </a:xfrm>
        <a:custGeom>
          <a:avLst/>
          <a:gdLst/>
          <a:ahLst/>
          <a:cxnLst/>
          <a:rect l="0" t="0" r="0" b="0"/>
          <a:pathLst>
            <a:path>
              <a:moveTo>
                <a:pt x="0" y="0"/>
              </a:moveTo>
              <a:lnTo>
                <a:pt x="0" y="198476"/>
              </a:lnTo>
              <a:lnTo>
                <a:pt x="611981" y="198476"/>
              </a:lnTo>
              <a:lnTo>
                <a:pt x="611981"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C15CA8-DD1E-4B3E-B676-7C640102AE7B}">
      <dsp:nvSpPr>
        <dsp:cNvPr id="0" name=""/>
        <dsp:cNvSpPr/>
      </dsp:nvSpPr>
      <dsp:spPr>
        <a:xfrm>
          <a:off x="5008093" y="4347875"/>
          <a:ext cx="611981" cy="291247"/>
        </a:xfrm>
        <a:custGeom>
          <a:avLst/>
          <a:gdLst/>
          <a:ahLst/>
          <a:cxnLst/>
          <a:rect l="0" t="0" r="0" b="0"/>
          <a:pathLst>
            <a:path>
              <a:moveTo>
                <a:pt x="611981" y="0"/>
              </a:moveTo>
              <a:lnTo>
                <a:pt x="611981" y="198476"/>
              </a:lnTo>
              <a:lnTo>
                <a:pt x="0" y="198476"/>
              </a:lnTo>
              <a:lnTo>
                <a:pt x="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2691B-4AB3-4CE9-9E26-9EA0D4E0CCF0}">
      <dsp:nvSpPr>
        <dsp:cNvPr id="0" name=""/>
        <dsp:cNvSpPr/>
      </dsp:nvSpPr>
      <dsp:spPr>
        <a:xfrm>
          <a:off x="5620074" y="3420723"/>
          <a:ext cx="917972" cy="291247"/>
        </a:xfrm>
        <a:custGeom>
          <a:avLst/>
          <a:gdLst/>
          <a:ahLst/>
          <a:cxnLst/>
          <a:rect l="0" t="0" r="0" b="0"/>
          <a:pathLst>
            <a:path>
              <a:moveTo>
                <a:pt x="917972" y="0"/>
              </a:moveTo>
              <a:lnTo>
                <a:pt x="917972" y="198476"/>
              </a:lnTo>
              <a:lnTo>
                <a:pt x="0" y="198476"/>
              </a:lnTo>
              <a:lnTo>
                <a:pt x="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15C23F-7B57-4DB8-9E4F-1484213196E4}">
      <dsp:nvSpPr>
        <dsp:cNvPr id="0" name=""/>
        <dsp:cNvSpPr/>
      </dsp:nvSpPr>
      <dsp:spPr>
        <a:xfrm>
          <a:off x="5926065" y="2493571"/>
          <a:ext cx="611981" cy="291247"/>
        </a:xfrm>
        <a:custGeom>
          <a:avLst/>
          <a:gdLst/>
          <a:ahLst/>
          <a:cxnLst/>
          <a:rect l="0" t="0" r="0" b="0"/>
          <a:pathLst>
            <a:path>
              <a:moveTo>
                <a:pt x="0" y="0"/>
              </a:moveTo>
              <a:lnTo>
                <a:pt x="0" y="198476"/>
              </a:lnTo>
              <a:lnTo>
                <a:pt x="611981" y="198476"/>
              </a:lnTo>
              <a:lnTo>
                <a:pt x="611981"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810422-830E-4BEC-89B3-AECE12EBA72C}">
      <dsp:nvSpPr>
        <dsp:cNvPr id="0" name=""/>
        <dsp:cNvSpPr/>
      </dsp:nvSpPr>
      <dsp:spPr>
        <a:xfrm>
          <a:off x="3738409" y="4347875"/>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3A9789-FDE3-42C2-9F17-A4E0A6767FA4}">
      <dsp:nvSpPr>
        <dsp:cNvPr id="0" name=""/>
        <dsp:cNvSpPr/>
      </dsp:nvSpPr>
      <dsp:spPr>
        <a:xfrm>
          <a:off x="3172147" y="3420723"/>
          <a:ext cx="611981" cy="291247"/>
        </a:xfrm>
        <a:custGeom>
          <a:avLst/>
          <a:gdLst/>
          <a:ahLst/>
          <a:cxnLst/>
          <a:rect l="0" t="0" r="0" b="0"/>
          <a:pathLst>
            <a:path>
              <a:moveTo>
                <a:pt x="0" y="0"/>
              </a:moveTo>
              <a:lnTo>
                <a:pt x="0" y="198476"/>
              </a:lnTo>
              <a:lnTo>
                <a:pt x="611981" y="198476"/>
              </a:lnTo>
              <a:lnTo>
                <a:pt x="611981"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C309D-721A-4FCE-BA98-A3B6F1EB975D}">
      <dsp:nvSpPr>
        <dsp:cNvPr id="0" name=""/>
        <dsp:cNvSpPr/>
      </dsp:nvSpPr>
      <dsp:spPr>
        <a:xfrm>
          <a:off x="2514446" y="4347875"/>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99F7B-98A3-4987-B43D-A186041D130D}">
      <dsp:nvSpPr>
        <dsp:cNvPr id="0" name=""/>
        <dsp:cNvSpPr/>
      </dsp:nvSpPr>
      <dsp:spPr>
        <a:xfrm>
          <a:off x="2560166" y="3420723"/>
          <a:ext cx="611981" cy="291247"/>
        </a:xfrm>
        <a:custGeom>
          <a:avLst/>
          <a:gdLst/>
          <a:ahLst/>
          <a:cxnLst/>
          <a:rect l="0" t="0" r="0" b="0"/>
          <a:pathLst>
            <a:path>
              <a:moveTo>
                <a:pt x="611981" y="0"/>
              </a:moveTo>
              <a:lnTo>
                <a:pt x="611981" y="198476"/>
              </a:lnTo>
              <a:lnTo>
                <a:pt x="0" y="198476"/>
              </a:lnTo>
              <a:lnTo>
                <a:pt x="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7C166F-ACCD-4385-BB65-65A4F4AB065B}">
      <dsp:nvSpPr>
        <dsp:cNvPr id="0" name=""/>
        <dsp:cNvSpPr/>
      </dsp:nvSpPr>
      <dsp:spPr>
        <a:xfrm>
          <a:off x="3172147" y="2493571"/>
          <a:ext cx="2753917" cy="291247"/>
        </a:xfrm>
        <a:custGeom>
          <a:avLst/>
          <a:gdLst/>
          <a:ahLst/>
          <a:cxnLst/>
          <a:rect l="0" t="0" r="0" b="0"/>
          <a:pathLst>
            <a:path>
              <a:moveTo>
                <a:pt x="2753917" y="0"/>
              </a:moveTo>
              <a:lnTo>
                <a:pt x="2753917" y="198476"/>
              </a:lnTo>
              <a:lnTo>
                <a:pt x="0" y="198476"/>
              </a:lnTo>
              <a:lnTo>
                <a:pt x="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25D0F-6612-4976-AFFD-BEEB2403D313}">
      <dsp:nvSpPr>
        <dsp:cNvPr id="0" name=""/>
        <dsp:cNvSpPr/>
      </dsp:nvSpPr>
      <dsp:spPr>
        <a:xfrm>
          <a:off x="5880345" y="1566418"/>
          <a:ext cx="91440" cy="291247"/>
        </a:xfrm>
        <a:custGeom>
          <a:avLst/>
          <a:gdLst/>
          <a:ahLst/>
          <a:cxnLst/>
          <a:rect l="0" t="0" r="0" b="0"/>
          <a:pathLst>
            <a:path>
              <a:moveTo>
                <a:pt x="45720" y="0"/>
              </a:moveTo>
              <a:lnTo>
                <a:pt x="45720" y="2912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474B9-83E9-4F94-80C5-9AA1828BEBC3}">
      <dsp:nvSpPr>
        <dsp:cNvPr id="0" name=""/>
        <dsp:cNvSpPr/>
      </dsp:nvSpPr>
      <dsp:spPr>
        <a:xfrm>
          <a:off x="5880345" y="639266"/>
          <a:ext cx="91440" cy="291247"/>
        </a:xfrm>
        <a:custGeom>
          <a:avLst/>
          <a:gdLst/>
          <a:ahLst/>
          <a:cxnLst/>
          <a:rect l="0" t="0" r="0" b="0"/>
          <a:pathLst>
            <a:path>
              <a:moveTo>
                <a:pt x="45720" y="0"/>
              </a:moveTo>
              <a:lnTo>
                <a:pt x="45720" y="29124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1D7E6-F283-484C-B95E-4BE31B3A2D36}">
      <dsp:nvSpPr>
        <dsp:cNvPr id="0" name=""/>
        <dsp:cNvSpPr/>
      </dsp:nvSpPr>
      <dsp:spPr>
        <a:xfrm>
          <a:off x="5425353" y="336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8E465-6917-4E42-84A8-B52CB54D9FC6}">
      <dsp:nvSpPr>
        <dsp:cNvPr id="0" name=""/>
        <dsp:cNvSpPr/>
      </dsp:nvSpPr>
      <dsp:spPr>
        <a:xfrm>
          <a:off x="5536622" y="109067"/>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Khối</a:t>
          </a:r>
          <a:r>
            <a:rPr lang="en-US" sz="1200" kern="1200" dirty="0"/>
            <a:t> </a:t>
          </a:r>
          <a:r>
            <a:rPr lang="en-US" sz="1200" kern="1200" dirty="0" err="1"/>
            <a:t>phồng</a:t>
          </a:r>
          <a:r>
            <a:rPr lang="en-US" sz="1200" kern="1200" dirty="0"/>
            <a:t> </a:t>
          </a:r>
          <a:r>
            <a:rPr lang="en-US" sz="1200" kern="1200" dirty="0" err="1"/>
            <a:t>vùng</a:t>
          </a:r>
          <a:r>
            <a:rPr lang="en-US" sz="1200" kern="1200" dirty="0"/>
            <a:t> </a:t>
          </a:r>
          <a:r>
            <a:rPr lang="en-US" sz="1200" kern="1200" dirty="0" err="1"/>
            <a:t>bẹn</a:t>
          </a:r>
          <a:r>
            <a:rPr lang="en-US" sz="1200" kern="1200" dirty="0"/>
            <a:t> </a:t>
          </a:r>
          <a:r>
            <a:rPr lang="en-US" sz="1200" kern="1200" dirty="0" err="1"/>
            <a:t>đùi</a:t>
          </a:r>
          <a:endParaRPr lang="en-US" sz="1200" kern="1200" dirty="0"/>
        </a:p>
      </dsp:txBody>
      <dsp:txXfrm>
        <a:off x="5555247" y="127692"/>
        <a:ext cx="964174" cy="598654"/>
      </dsp:txXfrm>
    </dsp:sp>
    <dsp:sp modelId="{830C0674-D244-4817-8715-D2E83310CB39}">
      <dsp:nvSpPr>
        <dsp:cNvPr id="0" name=""/>
        <dsp:cNvSpPr/>
      </dsp:nvSpPr>
      <dsp:spPr>
        <a:xfrm>
          <a:off x="5425353" y="930514"/>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42E27-D064-4802-887F-A56E94D28525}">
      <dsp:nvSpPr>
        <dsp:cNvPr id="0" name=""/>
        <dsp:cNvSpPr/>
      </dsp:nvSpPr>
      <dsp:spPr>
        <a:xfrm>
          <a:off x="5536622" y="1036220"/>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Thăm</a:t>
          </a:r>
          <a:r>
            <a:rPr lang="en-US" sz="1200" kern="1200" dirty="0"/>
            <a:t> </a:t>
          </a:r>
          <a:r>
            <a:rPr lang="en-US" sz="1200" kern="1200" dirty="0" err="1"/>
            <a:t>khám</a:t>
          </a:r>
          <a:r>
            <a:rPr lang="en-US" sz="1200" kern="1200" dirty="0"/>
            <a:t> </a:t>
          </a:r>
          <a:r>
            <a:rPr lang="en-US" sz="1200" kern="1200" dirty="0" err="1"/>
            <a:t>lâm</a:t>
          </a:r>
          <a:r>
            <a:rPr lang="en-US" sz="1200" kern="1200" dirty="0"/>
            <a:t> </a:t>
          </a:r>
          <a:r>
            <a:rPr lang="en-US" sz="1200" kern="1200" dirty="0" err="1"/>
            <a:t>sàng</a:t>
          </a:r>
          <a:endParaRPr lang="en-US" sz="1200" kern="1200" dirty="0"/>
        </a:p>
      </dsp:txBody>
      <dsp:txXfrm>
        <a:off x="5555247" y="1054845"/>
        <a:ext cx="964174" cy="598654"/>
      </dsp:txXfrm>
    </dsp:sp>
    <dsp:sp modelId="{8B2C8A58-1A5F-4CB0-BF6D-8BA48D9A7706}">
      <dsp:nvSpPr>
        <dsp:cNvPr id="0" name=""/>
        <dsp:cNvSpPr/>
      </dsp:nvSpPr>
      <dsp:spPr>
        <a:xfrm>
          <a:off x="5425353" y="1857666"/>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6108-5045-4843-A7EC-3AC35C29C7D2}">
      <dsp:nvSpPr>
        <dsp:cNvPr id="0" name=""/>
        <dsp:cNvSpPr/>
      </dsp:nvSpPr>
      <dsp:spPr>
        <a:xfrm>
          <a:off x="5536622" y="1963372"/>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Siêu</a:t>
          </a:r>
          <a:r>
            <a:rPr lang="en-US" sz="1200" kern="1200" dirty="0"/>
            <a:t> </a:t>
          </a:r>
          <a:r>
            <a:rPr lang="en-US" sz="1200" kern="1200" dirty="0" err="1"/>
            <a:t>âm</a:t>
          </a:r>
          <a:r>
            <a:rPr lang="en-US" sz="1200" kern="1200" dirty="0"/>
            <a:t> </a:t>
          </a:r>
          <a:r>
            <a:rPr lang="en-US" sz="1200" kern="1200" dirty="0" err="1"/>
            <a:t>bẹn</a:t>
          </a:r>
          <a:r>
            <a:rPr lang="en-US" sz="1200" kern="1200" dirty="0"/>
            <a:t> </a:t>
          </a:r>
          <a:r>
            <a:rPr lang="en-US" sz="1200" kern="1200" dirty="0" err="1"/>
            <a:t>đùi</a:t>
          </a:r>
          <a:endParaRPr lang="vi-VN" sz="1200" kern="1200" dirty="0"/>
        </a:p>
      </dsp:txBody>
      <dsp:txXfrm>
        <a:off x="5555247" y="1981997"/>
        <a:ext cx="964174" cy="598654"/>
      </dsp:txXfrm>
    </dsp:sp>
    <dsp:sp modelId="{9EEFEEF0-B74C-4E82-B505-363D56576C47}">
      <dsp:nvSpPr>
        <dsp:cNvPr id="0" name=""/>
        <dsp:cNvSpPr/>
      </dsp:nvSpPr>
      <dsp:spPr>
        <a:xfrm>
          <a:off x="2671435" y="2784818"/>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5AA3D-6D50-4BA0-BF1A-2A6CD637825A}">
      <dsp:nvSpPr>
        <dsp:cNvPr id="0" name=""/>
        <dsp:cNvSpPr/>
      </dsp:nvSpPr>
      <dsp:spPr>
        <a:xfrm>
          <a:off x="2782705" y="2890524"/>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TV </a:t>
          </a:r>
          <a:r>
            <a:rPr lang="en-US" sz="1200" kern="1200" dirty="0" err="1"/>
            <a:t>đùi</a:t>
          </a:r>
          <a:endParaRPr lang="vi-VN" sz="1200" kern="1200" dirty="0"/>
        </a:p>
      </dsp:txBody>
      <dsp:txXfrm>
        <a:off x="2801330" y="2909149"/>
        <a:ext cx="964174" cy="598654"/>
      </dsp:txXfrm>
    </dsp:sp>
    <dsp:sp modelId="{B26317AB-549B-47AA-AE24-5842D813CDED}">
      <dsp:nvSpPr>
        <dsp:cNvPr id="0" name=""/>
        <dsp:cNvSpPr/>
      </dsp:nvSpPr>
      <dsp:spPr>
        <a:xfrm>
          <a:off x="2059453" y="371197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B5C2F-37B0-4096-B7CC-26E2629BC2CA}">
      <dsp:nvSpPr>
        <dsp:cNvPr id="0" name=""/>
        <dsp:cNvSpPr/>
      </dsp:nvSpPr>
      <dsp:spPr>
        <a:xfrm>
          <a:off x="2170723" y="3817676"/>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Nữ</a:t>
          </a:r>
          <a:endParaRPr lang="vi-VN" sz="1200" kern="1200" dirty="0"/>
        </a:p>
      </dsp:txBody>
      <dsp:txXfrm>
        <a:off x="2189348" y="3836301"/>
        <a:ext cx="964174" cy="598654"/>
      </dsp:txXfrm>
    </dsp:sp>
    <dsp:sp modelId="{8C03767A-61ED-4CAC-AF43-BBCD66858DF2}">
      <dsp:nvSpPr>
        <dsp:cNvPr id="0" name=""/>
        <dsp:cNvSpPr/>
      </dsp:nvSpPr>
      <dsp:spPr>
        <a:xfrm>
          <a:off x="2059453"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45685-A7DD-4DC6-8243-770601C7148F}">
      <dsp:nvSpPr>
        <dsp:cNvPr id="0" name=""/>
        <dsp:cNvSpPr/>
      </dsp:nvSpPr>
      <dsp:spPr>
        <a:xfrm>
          <a:off x="2170723"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a:t>
          </a:r>
          <a:r>
            <a:rPr lang="en-US" sz="1200" kern="1200" dirty="0" err="1"/>
            <a:t>Mổ</a:t>
          </a:r>
          <a:r>
            <a:rPr lang="en-US" sz="1200" kern="1200" dirty="0"/>
            <a:t> </a:t>
          </a:r>
          <a:r>
            <a:rPr lang="en-US" sz="1200" kern="1200" dirty="0" err="1"/>
            <a:t>nội</a:t>
          </a:r>
          <a:r>
            <a:rPr lang="en-US" sz="1200" kern="1200" dirty="0"/>
            <a:t> </a:t>
          </a:r>
          <a:r>
            <a:rPr lang="en-US" sz="1200" kern="1200" dirty="0" err="1"/>
            <a:t>soi</a:t>
          </a:r>
          <a:endParaRPr lang="en-US" sz="1200" kern="1200" dirty="0"/>
        </a:p>
      </dsp:txBody>
      <dsp:txXfrm>
        <a:off x="2189348" y="4763454"/>
        <a:ext cx="964174" cy="598654"/>
      </dsp:txXfrm>
    </dsp:sp>
    <dsp:sp modelId="{307F6931-4F8D-4F5F-A585-8C92D94E10FC}">
      <dsp:nvSpPr>
        <dsp:cNvPr id="0" name=""/>
        <dsp:cNvSpPr/>
      </dsp:nvSpPr>
      <dsp:spPr>
        <a:xfrm>
          <a:off x="3283417" y="371197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5843AE-5D2D-43AC-9410-A53578B66139}">
      <dsp:nvSpPr>
        <dsp:cNvPr id="0" name=""/>
        <dsp:cNvSpPr/>
      </dsp:nvSpPr>
      <dsp:spPr>
        <a:xfrm>
          <a:off x="3394686" y="3817676"/>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Nam</a:t>
          </a:r>
          <a:endParaRPr lang="vi-VN" sz="1200" kern="1200" dirty="0"/>
        </a:p>
      </dsp:txBody>
      <dsp:txXfrm>
        <a:off x="3413311" y="3836301"/>
        <a:ext cx="964174" cy="598654"/>
      </dsp:txXfrm>
    </dsp:sp>
    <dsp:sp modelId="{4EF7E4CD-24B1-488C-9E8A-48696BD9FACA}">
      <dsp:nvSpPr>
        <dsp:cNvPr id="0" name=""/>
        <dsp:cNvSpPr/>
      </dsp:nvSpPr>
      <dsp:spPr>
        <a:xfrm>
          <a:off x="3283417"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82160-2A00-4388-8C9D-42CE5565ABD5}">
      <dsp:nvSpPr>
        <dsp:cNvPr id="0" name=""/>
        <dsp:cNvSpPr/>
      </dsp:nvSpPr>
      <dsp:spPr>
        <a:xfrm>
          <a:off x="3394686"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Mổ</a:t>
          </a:r>
          <a:r>
            <a:rPr lang="en-US" sz="1200" kern="1200" dirty="0"/>
            <a:t> </a:t>
          </a:r>
          <a:r>
            <a:rPr lang="en-US" sz="1200" kern="1200" dirty="0" err="1"/>
            <a:t>với</a:t>
          </a:r>
          <a:r>
            <a:rPr lang="en-US" sz="1200" kern="1200" dirty="0"/>
            <a:t> MG</a:t>
          </a:r>
        </a:p>
      </dsp:txBody>
      <dsp:txXfrm>
        <a:off x="3413311" y="4763454"/>
        <a:ext cx="964174" cy="598654"/>
      </dsp:txXfrm>
    </dsp:sp>
    <dsp:sp modelId="{079D08C6-7598-4718-BB4D-BEA73824491E}">
      <dsp:nvSpPr>
        <dsp:cNvPr id="0" name=""/>
        <dsp:cNvSpPr/>
      </dsp:nvSpPr>
      <dsp:spPr>
        <a:xfrm>
          <a:off x="6037335" y="2784818"/>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AE4BD-4B5A-4F79-9D19-9254ECF67A97}">
      <dsp:nvSpPr>
        <dsp:cNvPr id="0" name=""/>
        <dsp:cNvSpPr/>
      </dsp:nvSpPr>
      <dsp:spPr>
        <a:xfrm>
          <a:off x="6148604" y="2890524"/>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TV </a:t>
          </a:r>
          <a:r>
            <a:rPr lang="en-US" sz="1200" kern="1200" dirty="0" err="1"/>
            <a:t>bẹn</a:t>
          </a:r>
          <a:endParaRPr lang="vi-VN" sz="1200" kern="1200" dirty="0"/>
        </a:p>
      </dsp:txBody>
      <dsp:txXfrm>
        <a:off x="6167229" y="2909149"/>
        <a:ext cx="964174" cy="598654"/>
      </dsp:txXfrm>
    </dsp:sp>
    <dsp:sp modelId="{B05198FE-C8DA-4EF9-A603-EEE7BF6B691E}">
      <dsp:nvSpPr>
        <dsp:cNvPr id="0" name=""/>
        <dsp:cNvSpPr/>
      </dsp:nvSpPr>
      <dsp:spPr>
        <a:xfrm>
          <a:off x="5119362" y="371197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AC03B-985E-40C1-AF63-7FC2F4CBBC6F}">
      <dsp:nvSpPr>
        <dsp:cNvPr id="0" name=""/>
        <dsp:cNvSpPr/>
      </dsp:nvSpPr>
      <dsp:spPr>
        <a:xfrm>
          <a:off x="5230631" y="3817676"/>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Có</a:t>
          </a:r>
          <a:r>
            <a:rPr lang="en-US" sz="1200" kern="1200" dirty="0"/>
            <a:t> </a:t>
          </a:r>
          <a:r>
            <a:rPr lang="en-US" sz="1200" kern="1200" dirty="0" err="1"/>
            <a:t>triệu</a:t>
          </a:r>
          <a:r>
            <a:rPr lang="en-US" sz="1200" kern="1200" dirty="0"/>
            <a:t> </a:t>
          </a:r>
          <a:r>
            <a:rPr lang="en-US" sz="1200" kern="1200" dirty="0" err="1"/>
            <a:t>chứng</a:t>
          </a:r>
          <a:endParaRPr lang="vi-VN" sz="1200" kern="1200" dirty="0"/>
        </a:p>
      </dsp:txBody>
      <dsp:txXfrm>
        <a:off x="5249256" y="3836301"/>
        <a:ext cx="964174" cy="598654"/>
      </dsp:txXfrm>
    </dsp:sp>
    <dsp:sp modelId="{62D98AB6-1743-4E5C-9B12-3A37C5AAA6E3}">
      <dsp:nvSpPr>
        <dsp:cNvPr id="0" name=""/>
        <dsp:cNvSpPr/>
      </dsp:nvSpPr>
      <dsp:spPr>
        <a:xfrm>
          <a:off x="4507380"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1A6CB-658E-4B46-A491-0DCE7F572891}">
      <dsp:nvSpPr>
        <dsp:cNvPr id="0" name=""/>
        <dsp:cNvSpPr/>
      </dsp:nvSpPr>
      <dsp:spPr>
        <a:xfrm>
          <a:off x="4618650"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Nam</a:t>
          </a:r>
        </a:p>
      </dsp:txBody>
      <dsp:txXfrm>
        <a:off x="4637275" y="4763454"/>
        <a:ext cx="964174" cy="598654"/>
      </dsp:txXfrm>
    </dsp:sp>
    <dsp:sp modelId="{43049CE3-2FF7-4095-920C-A93F593000E1}">
      <dsp:nvSpPr>
        <dsp:cNvPr id="0" name=""/>
        <dsp:cNvSpPr/>
      </dsp:nvSpPr>
      <dsp:spPr>
        <a:xfrm>
          <a:off x="5731344"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BE91C-B0E4-4E22-9044-91D4E0927165}">
      <dsp:nvSpPr>
        <dsp:cNvPr id="0" name=""/>
        <dsp:cNvSpPr/>
      </dsp:nvSpPr>
      <dsp:spPr>
        <a:xfrm>
          <a:off x="5842613"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Nữ</a:t>
          </a:r>
          <a:endParaRPr lang="en-US" sz="1200" kern="1200" dirty="0"/>
        </a:p>
      </dsp:txBody>
      <dsp:txXfrm>
        <a:off x="5861238" y="4763454"/>
        <a:ext cx="964174" cy="598654"/>
      </dsp:txXfrm>
    </dsp:sp>
    <dsp:sp modelId="{91D8639F-30B1-4C35-BAB7-14A442CE07E7}">
      <dsp:nvSpPr>
        <dsp:cNvPr id="0" name=""/>
        <dsp:cNvSpPr/>
      </dsp:nvSpPr>
      <dsp:spPr>
        <a:xfrm>
          <a:off x="5634696" y="5566275"/>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6A990D-899E-4DB1-9D9F-EE47C5280EE7}">
      <dsp:nvSpPr>
        <dsp:cNvPr id="0" name=""/>
        <dsp:cNvSpPr/>
      </dsp:nvSpPr>
      <dsp:spPr>
        <a:xfrm>
          <a:off x="5745966" y="5671981"/>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Mổ</a:t>
          </a:r>
          <a:r>
            <a:rPr lang="en-US" sz="1200" kern="1200" dirty="0"/>
            <a:t> </a:t>
          </a:r>
          <a:r>
            <a:rPr lang="en-US" sz="1200" kern="1200" dirty="0" err="1"/>
            <a:t>nội</a:t>
          </a:r>
          <a:r>
            <a:rPr lang="en-US" sz="1200" kern="1200" dirty="0"/>
            <a:t> </a:t>
          </a:r>
          <a:r>
            <a:rPr lang="en-US" sz="1200" kern="1200" dirty="0" err="1"/>
            <a:t>soi</a:t>
          </a:r>
          <a:endParaRPr lang="en-US" sz="1200" kern="1200" dirty="0"/>
        </a:p>
      </dsp:txBody>
      <dsp:txXfrm>
        <a:off x="5764591" y="5690606"/>
        <a:ext cx="964174" cy="598654"/>
      </dsp:txXfrm>
    </dsp:sp>
    <dsp:sp modelId="{A4A14525-D914-4E55-B9C8-D14E66C911BA}">
      <dsp:nvSpPr>
        <dsp:cNvPr id="0" name=""/>
        <dsp:cNvSpPr/>
      </dsp:nvSpPr>
      <dsp:spPr>
        <a:xfrm>
          <a:off x="6955307" y="371197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86CC4-22CF-4B16-A582-B61E25C88911}">
      <dsp:nvSpPr>
        <dsp:cNvPr id="0" name=""/>
        <dsp:cNvSpPr/>
      </dsp:nvSpPr>
      <dsp:spPr>
        <a:xfrm>
          <a:off x="7066577" y="3817676"/>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Không</a:t>
          </a:r>
          <a:r>
            <a:rPr lang="en-US" sz="1200" kern="1200" dirty="0"/>
            <a:t> </a:t>
          </a:r>
          <a:r>
            <a:rPr lang="en-US" sz="1200" kern="1200" dirty="0" err="1"/>
            <a:t>triệu</a:t>
          </a:r>
          <a:r>
            <a:rPr lang="en-US" sz="1200" kern="1200" dirty="0"/>
            <a:t> </a:t>
          </a:r>
          <a:r>
            <a:rPr lang="en-US" sz="1200" kern="1200" dirty="0" err="1"/>
            <a:t>chứng</a:t>
          </a:r>
          <a:endParaRPr lang="en-US" sz="1200" kern="1200" dirty="0"/>
        </a:p>
      </dsp:txBody>
      <dsp:txXfrm>
        <a:off x="7085202" y="3836301"/>
        <a:ext cx="964174" cy="598654"/>
      </dsp:txXfrm>
    </dsp:sp>
    <dsp:sp modelId="{578ACDC2-D375-49C6-A108-29953F3974EB}">
      <dsp:nvSpPr>
        <dsp:cNvPr id="0" name=""/>
        <dsp:cNvSpPr/>
      </dsp:nvSpPr>
      <dsp:spPr>
        <a:xfrm>
          <a:off x="6955307"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A5686-7FEE-409C-8337-2EE04D938058}">
      <dsp:nvSpPr>
        <dsp:cNvPr id="0" name=""/>
        <dsp:cNvSpPr/>
      </dsp:nvSpPr>
      <dsp:spPr>
        <a:xfrm>
          <a:off x="7066577"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Chờ</a:t>
          </a:r>
          <a:r>
            <a:rPr lang="en-US" sz="1200" kern="1200" dirty="0"/>
            <a:t> </a:t>
          </a:r>
          <a:r>
            <a:rPr lang="en-US" sz="1200" kern="1200" dirty="0" err="1"/>
            <a:t>đợi</a:t>
          </a:r>
          <a:r>
            <a:rPr lang="en-US" sz="1200" kern="1200" dirty="0"/>
            <a:t> </a:t>
          </a:r>
          <a:r>
            <a:rPr lang="en-US" sz="1200" kern="1200" dirty="0" err="1"/>
            <a:t>thận</a:t>
          </a:r>
          <a:r>
            <a:rPr lang="en-US" sz="1200" kern="1200" dirty="0"/>
            <a:t> </a:t>
          </a:r>
          <a:r>
            <a:rPr lang="en-US" sz="1200" kern="1200" dirty="0" err="1"/>
            <a:t>trọng</a:t>
          </a:r>
          <a:endParaRPr lang="en-US" sz="1200" kern="1200" dirty="0"/>
        </a:p>
      </dsp:txBody>
      <dsp:txXfrm>
        <a:off x="7085202" y="4763454"/>
        <a:ext cx="964174" cy="598654"/>
      </dsp:txXfrm>
    </dsp:sp>
    <dsp:sp modelId="{EF9F29FD-28CC-4684-9CEC-865EE6736F51}">
      <dsp:nvSpPr>
        <dsp:cNvPr id="0" name=""/>
        <dsp:cNvSpPr/>
      </dsp:nvSpPr>
      <dsp:spPr>
        <a:xfrm>
          <a:off x="8179271" y="2784818"/>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C19C2-5F90-49BD-870D-09CF617AB52D}">
      <dsp:nvSpPr>
        <dsp:cNvPr id="0" name=""/>
        <dsp:cNvSpPr/>
      </dsp:nvSpPr>
      <dsp:spPr>
        <a:xfrm>
          <a:off x="8290540" y="2890524"/>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Chụp</a:t>
          </a:r>
          <a:r>
            <a:rPr lang="en-US" sz="1200" kern="1200" dirty="0"/>
            <a:t> CT/MRI</a:t>
          </a:r>
        </a:p>
      </dsp:txBody>
      <dsp:txXfrm>
        <a:off x="8309165" y="2909149"/>
        <a:ext cx="964174" cy="598654"/>
      </dsp:txXfrm>
    </dsp:sp>
    <dsp:sp modelId="{B9FC384C-00A2-4D64-9A1B-F7D920D0C5C4}">
      <dsp:nvSpPr>
        <dsp:cNvPr id="0" name=""/>
        <dsp:cNvSpPr/>
      </dsp:nvSpPr>
      <dsp:spPr>
        <a:xfrm>
          <a:off x="8179271" y="3711971"/>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03BBD-9A12-46E2-A6E8-23A74A012F76}">
      <dsp:nvSpPr>
        <dsp:cNvPr id="0" name=""/>
        <dsp:cNvSpPr/>
      </dsp:nvSpPr>
      <dsp:spPr>
        <a:xfrm>
          <a:off x="8290540" y="3817676"/>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Bệnh</a:t>
          </a:r>
          <a:r>
            <a:rPr lang="en-US" sz="1200" kern="1200" dirty="0"/>
            <a:t> </a:t>
          </a:r>
          <a:r>
            <a:rPr lang="en-US" sz="1200" kern="1200" dirty="0" err="1"/>
            <a:t>khác</a:t>
          </a:r>
          <a:endParaRPr lang="en-US" sz="1200" kern="1200" dirty="0"/>
        </a:p>
      </dsp:txBody>
      <dsp:txXfrm>
        <a:off x="8309165" y="3836301"/>
        <a:ext cx="964174" cy="598654"/>
      </dsp:txXfrm>
    </dsp:sp>
    <dsp:sp modelId="{FBC8F8DA-B310-437C-A09A-5D4EC4C435B9}">
      <dsp:nvSpPr>
        <dsp:cNvPr id="0" name=""/>
        <dsp:cNvSpPr/>
      </dsp:nvSpPr>
      <dsp:spPr>
        <a:xfrm>
          <a:off x="8179271" y="4639123"/>
          <a:ext cx="1001424" cy="635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1BAD6-AE50-46A7-8482-03554DC6A791}">
      <dsp:nvSpPr>
        <dsp:cNvPr id="0" name=""/>
        <dsp:cNvSpPr/>
      </dsp:nvSpPr>
      <dsp:spPr>
        <a:xfrm>
          <a:off x="8290540" y="4744829"/>
          <a:ext cx="1001424" cy="6359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Điều</a:t>
          </a:r>
          <a:r>
            <a:rPr lang="en-US" sz="1200" kern="1200" dirty="0"/>
            <a:t> </a:t>
          </a:r>
          <a:r>
            <a:rPr lang="en-US" sz="1200" kern="1200" dirty="0" err="1"/>
            <a:t>trị</a:t>
          </a:r>
          <a:r>
            <a:rPr lang="en-US" sz="1200" kern="1200" dirty="0"/>
            <a:t> </a:t>
          </a:r>
          <a:r>
            <a:rPr lang="en-US" sz="1200" kern="1200" dirty="0" err="1"/>
            <a:t>theo</a:t>
          </a:r>
          <a:r>
            <a:rPr lang="en-US" sz="1200" kern="1200" dirty="0"/>
            <a:t> </a:t>
          </a:r>
          <a:r>
            <a:rPr lang="en-US" sz="1200" kern="1200" dirty="0" err="1"/>
            <a:t>chuyên</a:t>
          </a:r>
          <a:r>
            <a:rPr lang="en-US" sz="1200" kern="1200" dirty="0"/>
            <a:t> </a:t>
          </a:r>
          <a:r>
            <a:rPr lang="en-US" sz="1200" kern="1200" dirty="0" err="1"/>
            <a:t>khoa</a:t>
          </a:r>
          <a:endParaRPr lang="en-US" sz="1200" kern="1200" dirty="0"/>
        </a:p>
      </dsp:txBody>
      <dsp:txXfrm>
        <a:off x="8309165" y="4763454"/>
        <a:ext cx="964174" cy="598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E80CB-6532-49C9-9376-862C90467EB2}">
      <dsp:nvSpPr>
        <dsp:cNvPr id="0" name=""/>
        <dsp:cNvSpPr/>
      </dsp:nvSpPr>
      <dsp:spPr>
        <a:xfrm>
          <a:off x="7118645" y="4920551"/>
          <a:ext cx="91440" cy="329646"/>
        </a:xfrm>
        <a:custGeom>
          <a:avLst/>
          <a:gdLst/>
          <a:ahLst/>
          <a:cxnLst/>
          <a:rect l="0" t="0" r="0" b="0"/>
          <a:pathLst>
            <a:path>
              <a:moveTo>
                <a:pt x="45720" y="0"/>
              </a:moveTo>
              <a:lnTo>
                <a:pt x="4572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D247F-859B-4AFF-B133-8C1C085DDF17}">
      <dsp:nvSpPr>
        <dsp:cNvPr id="0" name=""/>
        <dsp:cNvSpPr/>
      </dsp:nvSpPr>
      <dsp:spPr>
        <a:xfrm>
          <a:off x="6471697" y="3871159"/>
          <a:ext cx="692667" cy="329646"/>
        </a:xfrm>
        <a:custGeom>
          <a:avLst/>
          <a:gdLst/>
          <a:ahLst/>
          <a:cxnLst/>
          <a:rect l="0" t="0" r="0" b="0"/>
          <a:pathLst>
            <a:path>
              <a:moveTo>
                <a:pt x="0" y="0"/>
              </a:moveTo>
              <a:lnTo>
                <a:pt x="0" y="224644"/>
              </a:lnTo>
              <a:lnTo>
                <a:pt x="692667" y="224644"/>
              </a:lnTo>
              <a:lnTo>
                <a:pt x="692667"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C15CA8-DD1E-4B3E-B676-7C640102AE7B}">
      <dsp:nvSpPr>
        <dsp:cNvPr id="0" name=""/>
        <dsp:cNvSpPr/>
      </dsp:nvSpPr>
      <dsp:spPr>
        <a:xfrm>
          <a:off x="5733310" y="4920551"/>
          <a:ext cx="91440" cy="329646"/>
        </a:xfrm>
        <a:custGeom>
          <a:avLst/>
          <a:gdLst/>
          <a:ahLst/>
          <a:cxnLst/>
          <a:rect l="0" t="0" r="0" b="0"/>
          <a:pathLst>
            <a:path>
              <a:moveTo>
                <a:pt x="45720" y="0"/>
              </a:moveTo>
              <a:lnTo>
                <a:pt x="4572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2691B-4AB3-4CE9-9E26-9EA0D4E0CCF0}">
      <dsp:nvSpPr>
        <dsp:cNvPr id="0" name=""/>
        <dsp:cNvSpPr/>
      </dsp:nvSpPr>
      <dsp:spPr>
        <a:xfrm>
          <a:off x="5779030" y="3871159"/>
          <a:ext cx="692667" cy="329646"/>
        </a:xfrm>
        <a:custGeom>
          <a:avLst/>
          <a:gdLst/>
          <a:ahLst/>
          <a:cxnLst/>
          <a:rect l="0" t="0" r="0" b="0"/>
          <a:pathLst>
            <a:path>
              <a:moveTo>
                <a:pt x="692667" y="0"/>
              </a:moveTo>
              <a:lnTo>
                <a:pt x="692667" y="224644"/>
              </a:lnTo>
              <a:lnTo>
                <a:pt x="0" y="224644"/>
              </a:lnTo>
              <a:lnTo>
                <a:pt x="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15C23F-7B57-4DB8-9E4F-1484213196E4}">
      <dsp:nvSpPr>
        <dsp:cNvPr id="0" name=""/>
        <dsp:cNvSpPr/>
      </dsp:nvSpPr>
      <dsp:spPr>
        <a:xfrm>
          <a:off x="5432696" y="2821767"/>
          <a:ext cx="1039001" cy="329646"/>
        </a:xfrm>
        <a:custGeom>
          <a:avLst/>
          <a:gdLst/>
          <a:ahLst/>
          <a:cxnLst/>
          <a:rect l="0" t="0" r="0" b="0"/>
          <a:pathLst>
            <a:path>
              <a:moveTo>
                <a:pt x="0" y="0"/>
              </a:moveTo>
              <a:lnTo>
                <a:pt x="0" y="224644"/>
              </a:lnTo>
              <a:lnTo>
                <a:pt x="1039001" y="224644"/>
              </a:lnTo>
              <a:lnTo>
                <a:pt x="1039001"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99F7B-98A3-4987-B43D-A186041D130D}">
      <dsp:nvSpPr>
        <dsp:cNvPr id="0" name=""/>
        <dsp:cNvSpPr/>
      </dsp:nvSpPr>
      <dsp:spPr>
        <a:xfrm>
          <a:off x="4347974" y="3871159"/>
          <a:ext cx="91440" cy="329646"/>
        </a:xfrm>
        <a:custGeom>
          <a:avLst/>
          <a:gdLst/>
          <a:ahLst/>
          <a:cxnLst/>
          <a:rect l="0" t="0" r="0" b="0"/>
          <a:pathLst>
            <a:path>
              <a:moveTo>
                <a:pt x="45720" y="0"/>
              </a:moveTo>
              <a:lnTo>
                <a:pt x="4572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7C166F-ACCD-4385-BB65-65A4F4AB065B}">
      <dsp:nvSpPr>
        <dsp:cNvPr id="0" name=""/>
        <dsp:cNvSpPr/>
      </dsp:nvSpPr>
      <dsp:spPr>
        <a:xfrm>
          <a:off x="4393694" y="2821767"/>
          <a:ext cx="1039001" cy="329646"/>
        </a:xfrm>
        <a:custGeom>
          <a:avLst/>
          <a:gdLst/>
          <a:ahLst/>
          <a:cxnLst/>
          <a:rect l="0" t="0" r="0" b="0"/>
          <a:pathLst>
            <a:path>
              <a:moveTo>
                <a:pt x="1039001" y="0"/>
              </a:moveTo>
              <a:lnTo>
                <a:pt x="1039001" y="224644"/>
              </a:lnTo>
              <a:lnTo>
                <a:pt x="0" y="224644"/>
              </a:lnTo>
              <a:lnTo>
                <a:pt x="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25D0F-6612-4976-AFFD-BEEB2403D313}">
      <dsp:nvSpPr>
        <dsp:cNvPr id="0" name=""/>
        <dsp:cNvSpPr/>
      </dsp:nvSpPr>
      <dsp:spPr>
        <a:xfrm>
          <a:off x="5386976" y="1772376"/>
          <a:ext cx="91440" cy="329646"/>
        </a:xfrm>
        <a:custGeom>
          <a:avLst/>
          <a:gdLst/>
          <a:ahLst/>
          <a:cxnLst/>
          <a:rect l="0" t="0" r="0" b="0"/>
          <a:pathLst>
            <a:path>
              <a:moveTo>
                <a:pt x="45720" y="0"/>
              </a:moveTo>
              <a:lnTo>
                <a:pt x="45720" y="32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3474B9-83E9-4F94-80C5-9AA1828BEBC3}">
      <dsp:nvSpPr>
        <dsp:cNvPr id="0" name=""/>
        <dsp:cNvSpPr/>
      </dsp:nvSpPr>
      <dsp:spPr>
        <a:xfrm>
          <a:off x="5386976" y="722984"/>
          <a:ext cx="91440" cy="329646"/>
        </a:xfrm>
        <a:custGeom>
          <a:avLst/>
          <a:gdLst/>
          <a:ahLst/>
          <a:cxnLst/>
          <a:rect l="0" t="0" r="0" b="0"/>
          <a:pathLst>
            <a:path>
              <a:moveTo>
                <a:pt x="45720" y="0"/>
              </a:moveTo>
              <a:lnTo>
                <a:pt x="45720" y="3296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1D7E6-F283-484C-B95E-4BE31B3A2D36}">
      <dsp:nvSpPr>
        <dsp:cNvPr id="0" name=""/>
        <dsp:cNvSpPr/>
      </dsp:nvSpPr>
      <dsp:spPr>
        <a:xfrm>
          <a:off x="4865968" y="3239"/>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8E465-6917-4E42-84A8-B52CB54D9FC6}">
      <dsp:nvSpPr>
        <dsp:cNvPr id="0" name=""/>
        <dsp:cNvSpPr/>
      </dsp:nvSpPr>
      <dsp:spPr>
        <a:xfrm>
          <a:off x="4991907" y="122882"/>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Khối</a:t>
          </a:r>
          <a:r>
            <a:rPr lang="en-US" sz="1200" kern="1200" dirty="0"/>
            <a:t> </a:t>
          </a:r>
          <a:r>
            <a:rPr lang="en-US" sz="1200" kern="1200" dirty="0" err="1"/>
            <a:t>phồng</a:t>
          </a:r>
          <a:r>
            <a:rPr lang="en-US" sz="1200" kern="1200" dirty="0"/>
            <a:t> </a:t>
          </a:r>
          <a:r>
            <a:rPr lang="en-US" sz="1200" kern="1200" dirty="0" err="1"/>
            <a:t>vùng</a:t>
          </a:r>
          <a:r>
            <a:rPr lang="en-US" sz="1200" kern="1200" dirty="0"/>
            <a:t> </a:t>
          </a:r>
          <a:r>
            <a:rPr lang="en-US" sz="1200" kern="1200" dirty="0" err="1"/>
            <a:t>bẹn</a:t>
          </a:r>
          <a:r>
            <a:rPr lang="en-US" sz="1200" kern="1200" dirty="0"/>
            <a:t> </a:t>
          </a:r>
          <a:r>
            <a:rPr lang="en-US" sz="1200" kern="1200" dirty="0" err="1"/>
            <a:t>đùi</a:t>
          </a:r>
          <a:r>
            <a:rPr lang="en-US" sz="1200" kern="1200" dirty="0"/>
            <a:t> </a:t>
          </a:r>
          <a:r>
            <a:rPr lang="en-US" sz="1200" kern="1200" dirty="0" err="1"/>
            <a:t>bị</a:t>
          </a:r>
          <a:r>
            <a:rPr lang="en-US" sz="1200" kern="1200" dirty="0"/>
            <a:t> </a:t>
          </a:r>
          <a:r>
            <a:rPr lang="en-US" sz="1200" kern="1200" dirty="0" err="1"/>
            <a:t>đau</a:t>
          </a:r>
          <a:endParaRPr lang="en-US" sz="1200" kern="1200" dirty="0"/>
        </a:p>
      </dsp:txBody>
      <dsp:txXfrm>
        <a:off x="5012988" y="143963"/>
        <a:ext cx="1091294" cy="677582"/>
      </dsp:txXfrm>
    </dsp:sp>
    <dsp:sp modelId="{830C0674-D244-4817-8715-D2E83310CB39}">
      <dsp:nvSpPr>
        <dsp:cNvPr id="0" name=""/>
        <dsp:cNvSpPr/>
      </dsp:nvSpPr>
      <dsp:spPr>
        <a:xfrm>
          <a:off x="4865968" y="1052631"/>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42E27-D064-4802-887F-A56E94D28525}">
      <dsp:nvSpPr>
        <dsp:cNvPr id="0" name=""/>
        <dsp:cNvSpPr/>
      </dsp:nvSpPr>
      <dsp:spPr>
        <a:xfrm>
          <a:off x="4991907" y="1172273"/>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Thăm</a:t>
          </a:r>
          <a:r>
            <a:rPr lang="en-US" sz="1200" kern="1200" dirty="0"/>
            <a:t> </a:t>
          </a:r>
          <a:r>
            <a:rPr lang="en-US" sz="1200" kern="1200" dirty="0" err="1"/>
            <a:t>khám</a:t>
          </a:r>
          <a:r>
            <a:rPr lang="en-US" sz="1200" kern="1200" dirty="0"/>
            <a:t> </a:t>
          </a:r>
          <a:r>
            <a:rPr lang="en-US" sz="1200" kern="1200" dirty="0" err="1"/>
            <a:t>lâm</a:t>
          </a:r>
          <a:r>
            <a:rPr lang="en-US" sz="1200" kern="1200" dirty="0"/>
            <a:t> </a:t>
          </a:r>
          <a:r>
            <a:rPr lang="en-US" sz="1200" kern="1200" dirty="0" err="1"/>
            <a:t>sàng</a:t>
          </a:r>
          <a:endParaRPr lang="en-US" sz="1200" kern="1200" dirty="0"/>
        </a:p>
      </dsp:txBody>
      <dsp:txXfrm>
        <a:off x="5012988" y="1193354"/>
        <a:ext cx="1091294" cy="677582"/>
      </dsp:txXfrm>
    </dsp:sp>
    <dsp:sp modelId="{8B2C8A58-1A5F-4CB0-BF6D-8BA48D9A7706}">
      <dsp:nvSpPr>
        <dsp:cNvPr id="0" name=""/>
        <dsp:cNvSpPr/>
      </dsp:nvSpPr>
      <dsp:spPr>
        <a:xfrm>
          <a:off x="4865968" y="2102022"/>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6108-5045-4843-A7EC-3AC35C29C7D2}">
      <dsp:nvSpPr>
        <dsp:cNvPr id="0" name=""/>
        <dsp:cNvSpPr/>
      </dsp:nvSpPr>
      <dsp:spPr>
        <a:xfrm>
          <a:off x="4991907" y="2221665"/>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Siêu</a:t>
          </a:r>
          <a:r>
            <a:rPr lang="en-US" sz="1200" kern="1200" dirty="0"/>
            <a:t> </a:t>
          </a:r>
          <a:r>
            <a:rPr lang="en-US" sz="1200" kern="1200" dirty="0" err="1"/>
            <a:t>âm</a:t>
          </a:r>
          <a:r>
            <a:rPr lang="en-US" sz="1200" kern="1200" dirty="0"/>
            <a:t> + SA Doppler</a:t>
          </a:r>
          <a:endParaRPr lang="vi-VN" sz="1200" kern="1200" dirty="0"/>
        </a:p>
      </dsp:txBody>
      <dsp:txXfrm>
        <a:off x="5012988" y="2242746"/>
        <a:ext cx="1091294" cy="677582"/>
      </dsp:txXfrm>
    </dsp:sp>
    <dsp:sp modelId="{9EEFEEF0-B74C-4E82-B505-363D56576C47}">
      <dsp:nvSpPr>
        <dsp:cNvPr id="0" name=""/>
        <dsp:cNvSpPr/>
      </dsp:nvSpPr>
      <dsp:spPr>
        <a:xfrm>
          <a:off x="3826966" y="3151414"/>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5AA3D-6D50-4BA0-BF1A-2A6CD637825A}">
      <dsp:nvSpPr>
        <dsp:cNvPr id="0" name=""/>
        <dsp:cNvSpPr/>
      </dsp:nvSpPr>
      <dsp:spPr>
        <a:xfrm>
          <a:off x="3952906" y="3271057"/>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Bệnh</a:t>
          </a:r>
          <a:r>
            <a:rPr lang="en-US" sz="1200" kern="1200" dirty="0"/>
            <a:t> </a:t>
          </a:r>
          <a:r>
            <a:rPr lang="en-US" sz="1200" kern="1200" dirty="0" err="1"/>
            <a:t>khác</a:t>
          </a:r>
          <a:endParaRPr lang="vi-VN" sz="1200" kern="1200" dirty="0"/>
        </a:p>
      </dsp:txBody>
      <dsp:txXfrm>
        <a:off x="3973987" y="3292138"/>
        <a:ext cx="1091294" cy="677582"/>
      </dsp:txXfrm>
    </dsp:sp>
    <dsp:sp modelId="{B26317AB-549B-47AA-AE24-5842D813CDED}">
      <dsp:nvSpPr>
        <dsp:cNvPr id="0" name=""/>
        <dsp:cNvSpPr/>
      </dsp:nvSpPr>
      <dsp:spPr>
        <a:xfrm>
          <a:off x="3826966" y="4200806"/>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B5C2F-37B0-4096-B7CC-26E2629BC2CA}">
      <dsp:nvSpPr>
        <dsp:cNvPr id="0" name=""/>
        <dsp:cNvSpPr/>
      </dsp:nvSpPr>
      <dsp:spPr>
        <a:xfrm>
          <a:off x="3952906" y="4320448"/>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Điều</a:t>
          </a:r>
          <a:r>
            <a:rPr lang="en-US" sz="1200" kern="1200" dirty="0"/>
            <a:t> </a:t>
          </a:r>
          <a:r>
            <a:rPr lang="en-US" sz="1200" kern="1200" dirty="0" err="1"/>
            <a:t>trị</a:t>
          </a:r>
          <a:r>
            <a:rPr lang="en-US" sz="1200" kern="1200" dirty="0"/>
            <a:t> </a:t>
          </a:r>
          <a:r>
            <a:rPr lang="en-US" sz="1200" kern="1200" dirty="0" err="1"/>
            <a:t>theo</a:t>
          </a:r>
          <a:r>
            <a:rPr lang="en-US" sz="1200" kern="1200" dirty="0"/>
            <a:t> CK</a:t>
          </a:r>
          <a:endParaRPr lang="vi-VN" sz="1200" kern="1200" dirty="0"/>
        </a:p>
      </dsp:txBody>
      <dsp:txXfrm>
        <a:off x="3973987" y="4341529"/>
        <a:ext cx="1091294" cy="677582"/>
      </dsp:txXfrm>
    </dsp:sp>
    <dsp:sp modelId="{079D08C6-7598-4718-BB4D-BEA73824491E}">
      <dsp:nvSpPr>
        <dsp:cNvPr id="0" name=""/>
        <dsp:cNvSpPr/>
      </dsp:nvSpPr>
      <dsp:spPr>
        <a:xfrm>
          <a:off x="5904969" y="3151414"/>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AE4BD-4B5A-4F79-9D19-9254ECF67A97}">
      <dsp:nvSpPr>
        <dsp:cNvPr id="0" name=""/>
        <dsp:cNvSpPr/>
      </dsp:nvSpPr>
      <dsp:spPr>
        <a:xfrm>
          <a:off x="6030909" y="3271057"/>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TV </a:t>
          </a:r>
          <a:r>
            <a:rPr lang="en-US" sz="1200" kern="1200" dirty="0" err="1"/>
            <a:t>nghẹt</a:t>
          </a:r>
          <a:endParaRPr lang="vi-VN" sz="1200" kern="1200" dirty="0"/>
        </a:p>
      </dsp:txBody>
      <dsp:txXfrm>
        <a:off x="6051990" y="3292138"/>
        <a:ext cx="1091294" cy="677582"/>
      </dsp:txXfrm>
    </dsp:sp>
    <dsp:sp modelId="{B05198FE-C8DA-4EF9-A603-EEE7BF6B691E}">
      <dsp:nvSpPr>
        <dsp:cNvPr id="0" name=""/>
        <dsp:cNvSpPr/>
      </dsp:nvSpPr>
      <dsp:spPr>
        <a:xfrm>
          <a:off x="5212302" y="4200806"/>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AC03B-985E-40C1-AF63-7FC2F4CBBC6F}">
      <dsp:nvSpPr>
        <dsp:cNvPr id="0" name=""/>
        <dsp:cNvSpPr/>
      </dsp:nvSpPr>
      <dsp:spPr>
        <a:xfrm>
          <a:off x="5338241" y="4320448"/>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Không</a:t>
          </a:r>
          <a:r>
            <a:rPr lang="en-US" sz="1200" kern="1200" dirty="0"/>
            <a:t> </a:t>
          </a:r>
          <a:r>
            <a:rPr lang="en-US" sz="1200" kern="1200" dirty="0" err="1"/>
            <a:t>hoại</a:t>
          </a:r>
          <a:r>
            <a:rPr lang="en-US" sz="1200" kern="1200" dirty="0"/>
            <a:t> </a:t>
          </a:r>
          <a:r>
            <a:rPr lang="en-US" sz="1200" kern="1200" dirty="0" err="1"/>
            <a:t>tử</a:t>
          </a:r>
          <a:r>
            <a:rPr lang="en-US" sz="1200" kern="1200" dirty="0"/>
            <a:t> </a:t>
          </a:r>
          <a:r>
            <a:rPr lang="en-US" sz="1200" kern="1200" dirty="0" err="1"/>
            <a:t>ruột</a:t>
          </a:r>
          <a:endParaRPr lang="vi-VN" sz="1200" kern="1200" dirty="0"/>
        </a:p>
      </dsp:txBody>
      <dsp:txXfrm>
        <a:off x="5359322" y="4341529"/>
        <a:ext cx="1091294" cy="677582"/>
      </dsp:txXfrm>
    </dsp:sp>
    <dsp:sp modelId="{62D98AB6-1743-4E5C-9B12-3A37C5AAA6E3}">
      <dsp:nvSpPr>
        <dsp:cNvPr id="0" name=""/>
        <dsp:cNvSpPr/>
      </dsp:nvSpPr>
      <dsp:spPr>
        <a:xfrm>
          <a:off x="5212302" y="5250198"/>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1A6CB-658E-4B46-A491-0DCE7F572891}">
      <dsp:nvSpPr>
        <dsp:cNvPr id="0" name=""/>
        <dsp:cNvSpPr/>
      </dsp:nvSpPr>
      <dsp:spPr>
        <a:xfrm>
          <a:off x="5338241" y="5369840"/>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Mổ</a:t>
          </a:r>
          <a:r>
            <a:rPr lang="en-US" sz="1200" kern="1200" dirty="0"/>
            <a:t> </a:t>
          </a:r>
          <a:r>
            <a:rPr lang="en-US" sz="1200" kern="1200" dirty="0" err="1"/>
            <a:t>với</a:t>
          </a:r>
          <a:r>
            <a:rPr lang="en-US" sz="1200" kern="1200" dirty="0"/>
            <a:t> </a:t>
          </a:r>
          <a:r>
            <a:rPr lang="en-US" sz="1200" kern="1200" dirty="0" err="1"/>
            <a:t>mảnh</a:t>
          </a:r>
          <a:r>
            <a:rPr lang="en-US" sz="1200" kern="1200" dirty="0"/>
            <a:t> </a:t>
          </a:r>
          <a:r>
            <a:rPr lang="en-US" sz="1200" kern="1200" dirty="0" err="1"/>
            <a:t>ghép</a:t>
          </a:r>
          <a:endParaRPr lang="en-US" sz="1200" kern="1200" dirty="0"/>
        </a:p>
      </dsp:txBody>
      <dsp:txXfrm>
        <a:off x="5359322" y="5390921"/>
        <a:ext cx="1091294" cy="677582"/>
      </dsp:txXfrm>
    </dsp:sp>
    <dsp:sp modelId="{A4A14525-D914-4E55-B9C8-D14E66C911BA}">
      <dsp:nvSpPr>
        <dsp:cNvPr id="0" name=""/>
        <dsp:cNvSpPr/>
      </dsp:nvSpPr>
      <dsp:spPr>
        <a:xfrm>
          <a:off x="6597637" y="4200806"/>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86CC4-22CF-4B16-A582-B61E25C88911}">
      <dsp:nvSpPr>
        <dsp:cNvPr id="0" name=""/>
        <dsp:cNvSpPr/>
      </dsp:nvSpPr>
      <dsp:spPr>
        <a:xfrm>
          <a:off x="6723577" y="4320448"/>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Hoại</a:t>
          </a:r>
          <a:r>
            <a:rPr lang="en-US" sz="1200" kern="1200" dirty="0"/>
            <a:t> </a:t>
          </a:r>
          <a:r>
            <a:rPr lang="en-US" sz="1200" kern="1200" dirty="0" err="1"/>
            <a:t>tử</a:t>
          </a:r>
          <a:r>
            <a:rPr lang="en-US" sz="1200" kern="1200" dirty="0"/>
            <a:t> </a:t>
          </a:r>
          <a:r>
            <a:rPr lang="en-US" sz="1200" kern="1200" dirty="0" err="1"/>
            <a:t>ruột</a:t>
          </a:r>
          <a:r>
            <a:rPr lang="en-US" sz="1200" kern="1200" dirty="0"/>
            <a:t>/ </a:t>
          </a:r>
          <a:r>
            <a:rPr lang="en-US" sz="1200" kern="1200" dirty="0" err="1"/>
            <a:t>cắt</a:t>
          </a:r>
          <a:r>
            <a:rPr lang="en-US" sz="1200" kern="1200" dirty="0"/>
            <a:t> </a:t>
          </a:r>
          <a:r>
            <a:rPr lang="en-US" sz="1200" kern="1200" dirty="0" err="1"/>
            <a:t>ruột</a:t>
          </a:r>
          <a:endParaRPr lang="en-US" sz="1200" kern="1200" dirty="0"/>
        </a:p>
      </dsp:txBody>
      <dsp:txXfrm>
        <a:off x="6744658" y="4341529"/>
        <a:ext cx="1091294" cy="677582"/>
      </dsp:txXfrm>
    </dsp:sp>
    <dsp:sp modelId="{578ACDC2-D375-49C6-A108-29953F3974EB}">
      <dsp:nvSpPr>
        <dsp:cNvPr id="0" name=""/>
        <dsp:cNvSpPr/>
      </dsp:nvSpPr>
      <dsp:spPr>
        <a:xfrm>
          <a:off x="6597637" y="5250198"/>
          <a:ext cx="1133456" cy="7197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A5686-7FEE-409C-8337-2EE04D938058}">
      <dsp:nvSpPr>
        <dsp:cNvPr id="0" name=""/>
        <dsp:cNvSpPr/>
      </dsp:nvSpPr>
      <dsp:spPr>
        <a:xfrm>
          <a:off x="6723577" y="5369840"/>
          <a:ext cx="1133456" cy="7197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Phục</a:t>
          </a:r>
          <a:r>
            <a:rPr lang="en-US" sz="1200" kern="1200" dirty="0"/>
            <a:t> </a:t>
          </a:r>
          <a:r>
            <a:rPr lang="en-US" sz="1200" kern="1200" dirty="0" err="1"/>
            <a:t>hồi</a:t>
          </a:r>
          <a:r>
            <a:rPr lang="en-US" sz="1200" kern="1200" dirty="0"/>
            <a:t> </a:t>
          </a:r>
          <a:r>
            <a:rPr lang="en-US" sz="1200" kern="1200" dirty="0" err="1"/>
            <a:t>thành</a:t>
          </a:r>
          <a:r>
            <a:rPr lang="en-US" sz="1200" kern="1200" dirty="0"/>
            <a:t> </a:t>
          </a:r>
          <a:r>
            <a:rPr lang="en-US" sz="1200" kern="1200" dirty="0" err="1"/>
            <a:t>bụng</a:t>
          </a:r>
          <a:r>
            <a:rPr lang="en-US" sz="1200" kern="1200" dirty="0"/>
            <a:t> </a:t>
          </a:r>
          <a:r>
            <a:rPr lang="en-US" sz="1200" kern="1200" dirty="0" err="1"/>
            <a:t>bằng</a:t>
          </a:r>
          <a:r>
            <a:rPr lang="en-US" sz="1200" kern="1200" dirty="0"/>
            <a:t> </a:t>
          </a:r>
          <a:r>
            <a:rPr lang="en-US" sz="1200" kern="1200" dirty="0" err="1"/>
            <a:t>mô</a:t>
          </a:r>
          <a:r>
            <a:rPr lang="en-US" sz="1200" kern="1200" dirty="0"/>
            <a:t> </a:t>
          </a:r>
          <a:r>
            <a:rPr lang="en-US" sz="1200" kern="1200" dirty="0" err="1"/>
            <a:t>tự</a:t>
          </a:r>
          <a:r>
            <a:rPr lang="en-US" sz="1200" kern="1200" dirty="0"/>
            <a:t> </a:t>
          </a:r>
          <a:r>
            <a:rPr lang="en-US" sz="1200" kern="1200" dirty="0" err="1"/>
            <a:t>phân</a:t>
          </a:r>
          <a:endParaRPr lang="en-US" sz="1200" kern="1200" dirty="0"/>
        </a:p>
      </dsp:txBody>
      <dsp:txXfrm>
        <a:off x="6744658" y="5390921"/>
        <a:ext cx="1091294" cy="677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D9082-E84F-0246-AFFE-429F74BEB8A6}">
      <dsp:nvSpPr>
        <dsp:cNvPr id="0" name=""/>
        <dsp:cNvSpPr/>
      </dsp:nvSpPr>
      <dsp:spPr>
        <a:xfrm>
          <a:off x="6732" y="3868469"/>
          <a:ext cx="3536076" cy="566818"/>
        </a:xfrm>
        <a:prstGeom prst="roundRect">
          <a:avLst>
            <a:gd name="adj" fmla="val 10000"/>
          </a:avLst>
        </a:prstGeom>
        <a:gradFill rotWithShape="0">
          <a:gsLst>
            <a:gs pos="0">
              <a:schemeClr val="accent2">
                <a:alpha val="80000"/>
                <a:hueOff val="0"/>
                <a:satOff val="0"/>
                <a:lumOff val="0"/>
                <a:alphaOff val="0"/>
                <a:satMod val="103000"/>
                <a:lumMod val="102000"/>
                <a:tint val="94000"/>
              </a:schemeClr>
            </a:gs>
            <a:gs pos="50000">
              <a:schemeClr val="accent2">
                <a:alpha val="80000"/>
                <a:hueOff val="0"/>
                <a:satOff val="0"/>
                <a:lumOff val="0"/>
                <a:alphaOff val="0"/>
                <a:satMod val="110000"/>
                <a:lumMod val="100000"/>
                <a:shade val="100000"/>
              </a:schemeClr>
            </a:gs>
            <a:gs pos="100000">
              <a:schemeClr val="accent2">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KHỐI PHỒNG</a:t>
          </a:r>
        </a:p>
      </dsp:txBody>
      <dsp:txXfrm>
        <a:off x="23334" y="3885071"/>
        <a:ext cx="3502872" cy="533614"/>
      </dsp:txXfrm>
    </dsp:sp>
    <dsp:sp modelId="{FB41B04F-F3CE-CA42-97E9-9343835D084C}">
      <dsp:nvSpPr>
        <dsp:cNvPr id="0" name=""/>
        <dsp:cNvSpPr/>
      </dsp:nvSpPr>
      <dsp:spPr>
        <a:xfrm rot="17050698">
          <a:off x="2356624" y="2609131"/>
          <a:ext cx="3141960" cy="39243"/>
        </a:xfrm>
        <a:custGeom>
          <a:avLst/>
          <a:gdLst/>
          <a:ahLst/>
          <a:cxnLst/>
          <a:rect l="0" t="0" r="0" b="0"/>
          <a:pathLst>
            <a:path>
              <a:moveTo>
                <a:pt x="0" y="19621"/>
              </a:moveTo>
              <a:lnTo>
                <a:pt x="3141960" y="19621"/>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849056" y="2550204"/>
        <a:ext cx="157098" cy="157098"/>
      </dsp:txXfrm>
    </dsp:sp>
    <dsp:sp modelId="{5DD3E0E5-72B4-AE4D-87D5-516FD6A95040}">
      <dsp:nvSpPr>
        <dsp:cNvPr id="0" name=""/>
        <dsp:cNvSpPr/>
      </dsp:nvSpPr>
      <dsp:spPr>
        <a:xfrm>
          <a:off x="4312401" y="622142"/>
          <a:ext cx="2708040" cy="966970"/>
        </a:xfrm>
        <a:prstGeom prst="roundRect">
          <a:avLst>
            <a:gd name="adj" fmla="val 10000"/>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TRÊN NẾP BẸN</a:t>
          </a:r>
        </a:p>
      </dsp:txBody>
      <dsp:txXfrm>
        <a:off x="4340723" y="650464"/>
        <a:ext cx="2651396" cy="910326"/>
      </dsp:txXfrm>
    </dsp:sp>
    <dsp:sp modelId="{391B661B-2FF8-544E-9213-99284EB4E05B}">
      <dsp:nvSpPr>
        <dsp:cNvPr id="0" name=""/>
        <dsp:cNvSpPr/>
      </dsp:nvSpPr>
      <dsp:spPr>
        <a:xfrm rot="19457599">
          <a:off x="6930898" y="808001"/>
          <a:ext cx="952662" cy="39243"/>
        </a:xfrm>
        <a:custGeom>
          <a:avLst/>
          <a:gdLst/>
          <a:ahLst/>
          <a:cxnLst/>
          <a:rect l="0" t="0" r="0" b="0"/>
          <a:pathLst>
            <a:path>
              <a:moveTo>
                <a:pt x="0" y="19621"/>
              </a:moveTo>
              <a:lnTo>
                <a:pt x="952662" y="19621"/>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83413" y="803806"/>
        <a:ext cx="47633" cy="47633"/>
      </dsp:txXfrm>
    </dsp:sp>
    <dsp:sp modelId="{E34215B6-E1A1-AA41-BF95-2DD61887C5BF}">
      <dsp:nvSpPr>
        <dsp:cNvPr id="0" name=""/>
        <dsp:cNvSpPr/>
      </dsp:nvSpPr>
      <dsp:spPr>
        <a:xfrm>
          <a:off x="7794018" y="66134"/>
          <a:ext cx="1933941" cy="966970"/>
        </a:xfrm>
        <a:prstGeom prst="roundRect">
          <a:avLst>
            <a:gd name="adj" fmla="val 10000"/>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TVB TRỰC TIẾP</a:t>
          </a:r>
        </a:p>
      </dsp:txBody>
      <dsp:txXfrm>
        <a:off x="7822340" y="94456"/>
        <a:ext cx="1877297" cy="910326"/>
      </dsp:txXfrm>
    </dsp:sp>
    <dsp:sp modelId="{4066FCC6-3FE4-A84E-A669-EF31A7F65F19}">
      <dsp:nvSpPr>
        <dsp:cNvPr id="0" name=""/>
        <dsp:cNvSpPr/>
      </dsp:nvSpPr>
      <dsp:spPr>
        <a:xfrm rot="2142401">
          <a:off x="6930898" y="1364010"/>
          <a:ext cx="952662" cy="39243"/>
        </a:xfrm>
        <a:custGeom>
          <a:avLst/>
          <a:gdLst/>
          <a:ahLst/>
          <a:cxnLst/>
          <a:rect l="0" t="0" r="0" b="0"/>
          <a:pathLst>
            <a:path>
              <a:moveTo>
                <a:pt x="0" y="19621"/>
              </a:moveTo>
              <a:lnTo>
                <a:pt x="952662" y="19621"/>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83413" y="1359815"/>
        <a:ext cx="47633" cy="47633"/>
      </dsp:txXfrm>
    </dsp:sp>
    <dsp:sp modelId="{00FFA620-D77E-0D47-BC59-9B0C707C8775}">
      <dsp:nvSpPr>
        <dsp:cNvPr id="0" name=""/>
        <dsp:cNvSpPr/>
      </dsp:nvSpPr>
      <dsp:spPr>
        <a:xfrm>
          <a:off x="7794018" y="1178150"/>
          <a:ext cx="1933941" cy="966970"/>
        </a:xfrm>
        <a:prstGeom prst="roundRect">
          <a:avLst>
            <a:gd name="adj" fmla="val 10000"/>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TVB GIÁN TIẾP</a:t>
          </a:r>
        </a:p>
      </dsp:txBody>
      <dsp:txXfrm>
        <a:off x="7822340" y="1206472"/>
        <a:ext cx="1877297" cy="910326"/>
      </dsp:txXfrm>
    </dsp:sp>
    <dsp:sp modelId="{C3592170-0EC4-7D4D-9BC9-8D63E0839846}">
      <dsp:nvSpPr>
        <dsp:cNvPr id="0" name=""/>
        <dsp:cNvSpPr/>
      </dsp:nvSpPr>
      <dsp:spPr>
        <a:xfrm rot="17950722">
          <a:off x="3138336" y="3443143"/>
          <a:ext cx="1578537" cy="39243"/>
        </a:xfrm>
        <a:custGeom>
          <a:avLst/>
          <a:gdLst/>
          <a:ahLst/>
          <a:cxnLst/>
          <a:rect l="0" t="0" r="0" b="0"/>
          <a:pathLst>
            <a:path>
              <a:moveTo>
                <a:pt x="0" y="19621"/>
              </a:moveTo>
              <a:lnTo>
                <a:pt x="1578537" y="19621"/>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888141" y="3423301"/>
        <a:ext cx="78926" cy="78926"/>
      </dsp:txXfrm>
    </dsp:sp>
    <dsp:sp modelId="{34246DCF-E855-614A-A622-B968C66F039C}">
      <dsp:nvSpPr>
        <dsp:cNvPr id="0" name=""/>
        <dsp:cNvSpPr/>
      </dsp:nvSpPr>
      <dsp:spPr>
        <a:xfrm>
          <a:off x="4312401" y="2290166"/>
          <a:ext cx="2718232" cy="966970"/>
        </a:xfrm>
        <a:prstGeom prst="roundRect">
          <a:avLst>
            <a:gd name="adj" fmla="val 10000"/>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DƯỚI NẾP BẸN</a:t>
          </a:r>
        </a:p>
      </dsp:txBody>
      <dsp:txXfrm>
        <a:off x="4340723" y="2318488"/>
        <a:ext cx="2661588" cy="910326"/>
      </dsp:txXfrm>
    </dsp:sp>
    <dsp:sp modelId="{6EB36FFE-20E5-3746-934C-E12AD4103433}">
      <dsp:nvSpPr>
        <dsp:cNvPr id="0" name=""/>
        <dsp:cNvSpPr/>
      </dsp:nvSpPr>
      <dsp:spPr>
        <a:xfrm>
          <a:off x="7030633" y="2754030"/>
          <a:ext cx="773576" cy="39243"/>
        </a:xfrm>
        <a:custGeom>
          <a:avLst/>
          <a:gdLst/>
          <a:ahLst/>
          <a:cxnLst/>
          <a:rect l="0" t="0" r="0" b="0"/>
          <a:pathLst>
            <a:path>
              <a:moveTo>
                <a:pt x="0" y="19621"/>
              </a:moveTo>
              <a:lnTo>
                <a:pt x="773576" y="19621"/>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98082" y="2754312"/>
        <a:ext cx="38678" cy="38678"/>
      </dsp:txXfrm>
    </dsp:sp>
    <dsp:sp modelId="{020D1526-B9FF-5D40-A80A-2FB8FADAD5CF}">
      <dsp:nvSpPr>
        <dsp:cNvPr id="0" name=""/>
        <dsp:cNvSpPr/>
      </dsp:nvSpPr>
      <dsp:spPr>
        <a:xfrm>
          <a:off x="7804210" y="2290166"/>
          <a:ext cx="1933941" cy="966970"/>
        </a:xfrm>
        <a:prstGeom prst="roundRect">
          <a:avLst>
            <a:gd name="adj" fmla="val 10000"/>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THOÁT VỊ ĐÙI</a:t>
          </a:r>
        </a:p>
      </dsp:txBody>
      <dsp:txXfrm>
        <a:off x="7832532" y="2318488"/>
        <a:ext cx="1877297" cy="910326"/>
      </dsp:txXfrm>
    </dsp:sp>
    <dsp:sp modelId="{45B1B7B6-1F80-DB4D-8F3E-1D014EE65884}">
      <dsp:nvSpPr>
        <dsp:cNvPr id="0" name=""/>
        <dsp:cNvSpPr/>
      </dsp:nvSpPr>
      <dsp:spPr>
        <a:xfrm rot="20455138">
          <a:off x="3520437" y="3999151"/>
          <a:ext cx="814334" cy="39243"/>
        </a:xfrm>
        <a:custGeom>
          <a:avLst/>
          <a:gdLst/>
          <a:ahLst/>
          <a:cxnLst/>
          <a:rect l="0" t="0" r="0" b="0"/>
          <a:pathLst>
            <a:path>
              <a:moveTo>
                <a:pt x="0" y="19621"/>
              </a:moveTo>
              <a:lnTo>
                <a:pt x="814334" y="19621"/>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07246" y="3998415"/>
        <a:ext cx="40716" cy="40716"/>
      </dsp:txXfrm>
    </dsp:sp>
    <dsp:sp modelId="{D5128942-EAC7-574D-A4D8-71D5C41FF422}">
      <dsp:nvSpPr>
        <dsp:cNvPr id="0" name=""/>
        <dsp:cNvSpPr/>
      </dsp:nvSpPr>
      <dsp:spPr>
        <a:xfrm>
          <a:off x="4312401" y="3402183"/>
          <a:ext cx="2707266" cy="966970"/>
        </a:xfrm>
        <a:prstGeom prst="roundRect">
          <a:avLst>
            <a:gd name="adj" fmla="val 10000"/>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BÌU</a:t>
          </a:r>
        </a:p>
      </dsp:txBody>
      <dsp:txXfrm>
        <a:off x="4340723" y="3430505"/>
        <a:ext cx="2650622" cy="910326"/>
      </dsp:txXfrm>
    </dsp:sp>
    <dsp:sp modelId="{425484EF-795B-0247-9F2F-E3994057DB04}">
      <dsp:nvSpPr>
        <dsp:cNvPr id="0" name=""/>
        <dsp:cNvSpPr/>
      </dsp:nvSpPr>
      <dsp:spPr>
        <a:xfrm>
          <a:off x="7019668" y="3866046"/>
          <a:ext cx="773576" cy="39243"/>
        </a:xfrm>
        <a:custGeom>
          <a:avLst/>
          <a:gdLst/>
          <a:ahLst/>
          <a:cxnLst/>
          <a:rect l="0" t="0" r="0" b="0"/>
          <a:pathLst>
            <a:path>
              <a:moveTo>
                <a:pt x="0" y="19621"/>
              </a:moveTo>
              <a:lnTo>
                <a:pt x="773576" y="19621"/>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87117" y="3866329"/>
        <a:ext cx="38678" cy="38678"/>
      </dsp:txXfrm>
    </dsp:sp>
    <dsp:sp modelId="{D16DDFF9-5497-EA45-9DBE-88945B03DCD0}">
      <dsp:nvSpPr>
        <dsp:cNvPr id="0" name=""/>
        <dsp:cNvSpPr/>
      </dsp:nvSpPr>
      <dsp:spPr>
        <a:xfrm>
          <a:off x="7793244" y="3402183"/>
          <a:ext cx="1933941" cy="966970"/>
        </a:xfrm>
        <a:prstGeom prst="roundRect">
          <a:avLst>
            <a:gd name="adj" fmla="val 10000"/>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THƯỜNG LÀ TVB GIÁN TIẾP</a:t>
          </a:r>
        </a:p>
      </dsp:txBody>
      <dsp:txXfrm>
        <a:off x="7821566" y="3430505"/>
        <a:ext cx="1877297" cy="910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B137E-2763-4D2F-A1C0-F885EB0B6B43}">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9F3DD-DC85-4DDB-B589-7D65F09D5174}">
      <dsp:nvSpPr>
        <dsp:cNvPr id="0" name=""/>
        <dsp:cNvSpPr/>
      </dsp:nvSpPr>
      <dsp:spPr>
        <a:xfrm>
          <a:off x="395445" y="1002230"/>
          <a:ext cx="718991" cy="71899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0BDF7-E61C-4CE8-85B2-15E1156938D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rtl="0">
            <a:lnSpc>
              <a:spcPct val="90000"/>
            </a:lnSpc>
            <a:spcBef>
              <a:spcPct val="0"/>
            </a:spcBef>
            <a:spcAft>
              <a:spcPct val="35000"/>
            </a:spcAft>
            <a:buNone/>
          </a:pPr>
          <a:r>
            <a:rPr lang="en-US" sz="2400" kern="1200" dirty="0" err="1"/>
            <a:t>Chủ</a:t>
          </a:r>
          <a:r>
            <a:rPr lang="en-US" sz="2400" kern="1200" dirty="0"/>
            <a:t> </a:t>
          </a:r>
          <a:r>
            <a:rPr lang="en-US" sz="2400" kern="1200" dirty="0" err="1"/>
            <a:t>yếu</a:t>
          </a:r>
          <a:r>
            <a:rPr lang="en-US" sz="2400" kern="1200" dirty="0"/>
            <a:t> </a:t>
          </a:r>
          <a:r>
            <a:rPr lang="en-US" sz="2400" kern="1200" dirty="0" err="1"/>
            <a:t>dựa</a:t>
          </a:r>
          <a:r>
            <a:rPr lang="en-US" sz="2400" kern="1200" dirty="0"/>
            <a:t> </a:t>
          </a:r>
          <a:r>
            <a:rPr lang="en-US" sz="2400" kern="1200" dirty="0" err="1"/>
            <a:t>vào</a:t>
          </a:r>
          <a:r>
            <a:rPr lang="en-US" sz="2400" kern="1200" dirty="0"/>
            <a:t> </a:t>
          </a:r>
          <a:r>
            <a:rPr lang="en-US" sz="2400" kern="1200" dirty="0" err="1"/>
            <a:t>lâm</a:t>
          </a:r>
          <a:r>
            <a:rPr lang="en-US" sz="2400" kern="1200" dirty="0"/>
            <a:t> </a:t>
          </a:r>
          <a:r>
            <a:rPr lang="en-US" sz="2400" kern="1200" dirty="0" err="1">
              <a:latin typeface="Calibri Light"/>
            </a:rPr>
            <a:t>sàng</a:t>
          </a:r>
          <a:r>
            <a:rPr lang="en-US" sz="2400" kern="1200" dirty="0"/>
            <a:t>, </a:t>
          </a:r>
          <a:r>
            <a:rPr lang="en-US" sz="2400" kern="1200" dirty="0" err="1"/>
            <a:t>thăm</a:t>
          </a:r>
          <a:r>
            <a:rPr lang="en-US" sz="2400" kern="1200" dirty="0"/>
            <a:t> </a:t>
          </a:r>
          <a:r>
            <a:rPr lang="en-US" sz="2400" kern="1200" dirty="0" err="1"/>
            <a:t>khám</a:t>
          </a:r>
          <a:r>
            <a:rPr lang="en-US" sz="2400" kern="1200" dirty="0"/>
            <a:t> </a:t>
          </a:r>
          <a:r>
            <a:rPr lang="en-US" sz="2400" kern="1200" dirty="0" err="1"/>
            <a:t>lâm</a:t>
          </a:r>
          <a:r>
            <a:rPr lang="en-US" sz="2400" kern="1200" dirty="0"/>
            <a:t> </a:t>
          </a:r>
          <a:r>
            <a:rPr lang="en-US" sz="2400" kern="1200" dirty="0" err="1">
              <a:latin typeface="Calibri Light"/>
            </a:rPr>
            <a:t>sàng</a:t>
          </a:r>
          <a:r>
            <a:rPr lang="en-US" sz="2400" kern="1200" dirty="0"/>
            <a:t> </a:t>
          </a:r>
          <a:r>
            <a:rPr lang="en-US" sz="2400" kern="1200" dirty="0" err="1"/>
            <a:t>có</a:t>
          </a:r>
          <a:r>
            <a:rPr lang="en-US" sz="2400" kern="1200" dirty="0"/>
            <a:t> </a:t>
          </a:r>
          <a:r>
            <a:rPr lang="en-US" sz="2400" kern="1200" dirty="0" err="1"/>
            <a:t>độ</a:t>
          </a:r>
          <a:r>
            <a:rPr lang="en-US" sz="2400" kern="1200" dirty="0"/>
            <a:t> </a:t>
          </a:r>
          <a:r>
            <a:rPr lang="en-US" sz="2400" kern="1200" dirty="0" err="1"/>
            <a:t>nhạy</a:t>
          </a:r>
          <a:r>
            <a:rPr lang="en-US" sz="2400" kern="1200" dirty="0"/>
            <a:t> 75% </a:t>
          </a:r>
          <a:r>
            <a:rPr lang="en-US" sz="2400" kern="1200" dirty="0" err="1"/>
            <a:t>và</a:t>
          </a:r>
          <a:r>
            <a:rPr lang="en-US" sz="2400" kern="1200" dirty="0"/>
            <a:t> </a:t>
          </a:r>
          <a:r>
            <a:rPr lang="en-US" sz="2400" kern="1200" dirty="0" err="1"/>
            <a:t>đặc</a:t>
          </a:r>
          <a:r>
            <a:rPr lang="en-US" sz="2400" kern="1200" dirty="0"/>
            <a:t> </a:t>
          </a:r>
          <a:r>
            <a:rPr lang="en-US" sz="2400" kern="1200" dirty="0" err="1"/>
            <a:t>hiệu</a:t>
          </a:r>
          <a:r>
            <a:rPr lang="en-US" sz="2400" kern="1200" dirty="0"/>
            <a:t> 96% </a:t>
          </a:r>
          <a:r>
            <a:rPr lang="en-US" sz="2400" kern="1200" dirty="0" err="1"/>
            <a:t>trong</a:t>
          </a:r>
          <a:r>
            <a:rPr lang="en-US" sz="2400" kern="1200" dirty="0"/>
            <a:t> </a:t>
          </a:r>
          <a:r>
            <a:rPr lang="en-US" sz="2400" kern="1200" dirty="0" err="1"/>
            <a:t>chẩn</a:t>
          </a:r>
          <a:r>
            <a:rPr lang="en-US" sz="2400" kern="1200" dirty="0"/>
            <a:t> </a:t>
          </a:r>
          <a:r>
            <a:rPr lang="en-US" sz="2400" kern="1200" dirty="0" err="1"/>
            <a:t>đoán</a:t>
          </a:r>
          <a:r>
            <a:rPr lang="en-US" sz="2400" kern="1200" dirty="0"/>
            <a:t> </a:t>
          </a:r>
          <a:r>
            <a:rPr lang="en-US" sz="2400" kern="1200" dirty="0" err="1"/>
            <a:t>thoát</a:t>
          </a:r>
          <a:r>
            <a:rPr lang="en-US" sz="2400" kern="1200" dirty="0"/>
            <a:t> </a:t>
          </a:r>
          <a:r>
            <a:rPr lang="en-US" sz="2400" kern="1200" dirty="0" err="1"/>
            <a:t>vị</a:t>
          </a:r>
          <a:r>
            <a:rPr lang="en-US" sz="2400" kern="1200" dirty="0"/>
            <a:t> </a:t>
          </a:r>
          <a:r>
            <a:rPr lang="en-US" sz="2400" kern="1200" dirty="0" err="1"/>
            <a:t>bẹn</a:t>
          </a:r>
          <a:endParaRPr lang="en-US" sz="2400" kern="1200" dirty="0">
            <a:latin typeface="Calibri Light"/>
          </a:endParaRPr>
        </a:p>
      </dsp:txBody>
      <dsp:txXfrm>
        <a:off x="1509882" y="708097"/>
        <a:ext cx="9005717" cy="1307257"/>
      </dsp:txXfrm>
    </dsp:sp>
    <dsp:sp modelId="{58FE7885-E20F-4072-A533-E48D164C6BA5}">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A9196-1C60-4487-9F30-62CE6C08197F}">
      <dsp:nvSpPr>
        <dsp:cNvPr id="0" name=""/>
        <dsp:cNvSpPr/>
      </dsp:nvSpPr>
      <dsp:spPr>
        <a:xfrm>
          <a:off x="395445" y="2636302"/>
          <a:ext cx="718991" cy="71899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C5B04A-E19D-4F77-B49B-97511150195A}">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err="1"/>
            <a:t>Chẩn</a:t>
          </a:r>
          <a:r>
            <a:rPr lang="en-US" sz="2400" kern="1200" dirty="0"/>
            <a:t> </a:t>
          </a:r>
          <a:r>
            <a:rPr lang="en-US" sz="2400" kern="1200" dirty="0" err="1"/>
            <a:t>đoán</a:t>
          </a:r>
          <a:r>
            <a:rPr lang="en-US" sz="2400" kern="1200" dirty="0"/>
            <a:t> </a:t>
          </a:r>
          <a:r>
            <a:rPr lang="en-US" sz="2400" kern="1200" dirty="0" err="1"/>
            <a:t>hình</a:t>
          </a:r>
          <a:r>
            <a:rPr lang="en-US" sz="2400" kern="1200" dirty="0"/>
            <a:t> </a:t>
          </a:r>
          <a:r>
            <a:rPr lang="en-US" sz="2400" kern="1200" dirty="0" err="1"/>
            <a:t>ảnh</a:t>
          </a:r>
          <a:r>
            <a:rPr lang="en-US" sz="2400" kern="1200" dirty="0"/>
            <a:t> </a:t>
          </a:r>
          <a:r>
            <a:rPr lang="en-US" sz="2400" kern="1200" dirty="0" err="1"/>
            <a:t>để</a:t>
          </a:r>
          <a:r>
            <a:rPr lang="en-US" sz="2400" kern="1200" dirty="0"/>
            <a:t> </a:t>
          </a:r>
          <a:r>
            <a:rPr lang="en-US" sz="2400" kern="1200" dirty="0" err="1"/>
            <a:t>xác</a:t>
          </a:r>
          <a:r>
            <a:rPr lang="en-US" sz="2400" kern="1200" dirty="0"/>
            <a:t> </a:t>
          </a:r>
          <a:r>
            <a:rPr lang="en-US" sz="2400" kern="1200" dirty="0" err="1"/>
            <a:t>định</a:t>
          </a:r>
          <a:r>
            <a:rPr lang="en-US" sz="2400" kern="1200" dirty="0"/>
            <a:t> </a:t>
          </a:r>
          <a:r>
            <a:rPr lang="en-US" sz="2400" kern="1200" dirty="0" err="1"/>
            <a:t>là</a:t>
          </a:r>
          <a:r>
            <a:rPr lang="en-US" sz="2400" kern="1200" dirty="0"/>
            <a:t> </a:t>
          </a:r>
          <a:r>
            <a:rPr lang="en-US" sz="2400" kern="1200" dirty="0" err="1"/>
            <a:t>siêu</a:t>
          </a:r>
          <a:r>
            <a:rPr lang="en-US" sz="2400" kern="1200" dirty="0"/>
            <a:t> </a:t>
          </a:r>
          <a:r>
            <a:rPr lang="en-US" sz="2400" kern="1200" dirty="0" err="1"/>
            <a:t>âm</a:t>
          </a:r>
          <a:r>
            <a:rPr lang="en-US" sz="2400" kern="1200" dirty="0"/>
            <a:t> </a:t>
          </a:r>
          <a:r>
            <a:rPr lang="en-US" sz="2400" kern="1200" dirty="0" err="1"/>
            <a:t>vùng</a:t>
          </a:r>
          <a:r>
            <a:rPr lang="en-US" sz="2400" kern="1200" dirty="0"/>
            <a:t> </a:t>
          </a:r>
          <a:r>
            <a:rPr lang="en-US" sz="2400" kern="1200" dirty="0" err="1"/>
            <a:t>bẹn</a:t>
          </a:r>
          <a:r>
            <a:rPr lang="en-US" sz="2400" kern="1200" dirty="0"/>
            <a:t> </a:t>
          </a:r>
          <a:r>
            <a:rPr lang="en-US" sz="2400" kern="1200" dirty="0" err="1"/>
            <a:t>bìu</a:t>
          </a:r>
          <a:r>
            <a:rPr lang="en-US" sz="2400" kern="1200" dirty="0"/>
            <a:t> ( </a:t>
          </a:r>
          <a:r>
            <a:rPr lang="en-US" sz="2400" kern="1200" dirty="0" err="1"/>
            <a:t>cần</a:t>
          </a:r>
          <a:r>
            <a:rPr lang="en-US" sz="2400" kern="1200" dirty="0"/>
            <a:t> </a:t>
          </a:r>
          <a:r>
            <a:rPr lang="en-US" sz="2400" kern="1200" dirty="0" err="1"/>
            <a:t>làm</a:t>
          </a:r>
          <a:r>
            <a:rPr lang="en-US" sz="2400" kern="1200" dirty="0"/>
            <a:t> </a:t>
          </a:r>
          <a:r>
            <a:rPr lang="en-US" sz="2400" kern="1200" dirty="0" err="1"/>
            <a:t>thêm</a:t>
          </a:r>
          <a:r>
            <a:rPr lang="en-US" sz="2400" kern="1200" dirty="0"/>
            <a:t> </a:t>
          </a:r>
          <a:r>
            <a:rPr lang="en-US" sz="2400" kern="1200" dirty="0" err="1"/>
            <a:t>vận</a:t>
          </a:r>
          <a:r>
            <a:rPr lang="en-US" sz="2400" kern="1200" dirty="0"/>
            <a:t> </a:t>
          </a:r>
          <a:r>
            <a:rPr lang="en-US" sz="2400" kern="1200" dirty="0" err="1"/>
            <a:t>động</a:t>
          </a:r>
          <a:r>
            <a:rPr lang="en-US" sz="2400" kern="1200" dirty="0"/>
            <a:t> </a:t>
          </a:r>
          <a:r>
            <a:rPr lang="en-US" sz="2400" kern="1200" dirty="0" err="1"/>
            <a:t>Valsava</a:t>
          </a:r>
          <a:r>
            <a:rPr lang="en-US" sz="2400" kern="1200" dirty="0"/>
            <a:t> </a:t>
          </a:r>
          <a:r>
            <a:rPr lang="en-US" sz="2400" kern="1200" dirty="0" err="1"/>
            <a:t>hoặc</a:t>
          </a:r>
          <a:r>
            <a:rPr lang="en-US" sz="2400" kern="1200" dirty="0"/>
            <a:t> </a:t>
          </a:r>
          <a:r>
            <a:rPr lang="en-US" sz="2400" kern="1200" dirty="0" err="1"/>
            <a:t>cho</a:t>
          </a:r>
          <a:r>
            <a:rPr lang="en-US" sz="2400" kern="1200" dirty="0"/>
            <a:t> BN </a:t>
          </a:r>
          <a:r>
            <a:rPr lang="en-US" sz="2400" kern="1200" dirty="0" err="1"/>
            <a:t>đứng</a:t>
          </a:r>
          <a:r>
            <a:rPr lang="en-US" sz="2400" kern="1200" dirty="0"/>
            <a:t> </a:t>
          </a:r>
          <a:r>
            <a:rPr lang="en-US" sz="2400" kern="1200" dirty="0" err="1"/>
            <a:t>lên</a:t>
          </a:r>
          <a:r>
            <a:rPr lang="en-US" sz="2400" kern="1200" dirty="0"/>
            <a:t> </a:t>
          </a:r>
          <a:r>
            <a:rPr lang="en-US" sz="2400" kern="1200" dirty="0" err="1"/>
            <a:t>khi</a:t>
          </a:r>
          <a:r>
            <a:rPr lang="en-US" sz="2400" kern="1200" dirty="0"/>
            <a:t> </a:t>
          </a:r>
          <a:r>
            <a:rPr lang="en-US" sz="2400" kern="1200" dirty="0" err="1"/>
            <a:t>không</a:t>
          </a:r>
          <a:r>
            <a:rPr lang="en-US" sz="2400" kern="1200" dirty="0"/>
            <a:t> </a:t>
          </a:r>
          <a:r>
            <a:rPr lang="en-US" sz="2400" kern="1200" dirty="0" err="1"/>
            <a:t>rõ</a:t>
          </a:r>
          <a:r>
            <a:rPr lang="en-US" sz="2400" kern="1200" dirty="0"/>
            <a:t> </a:t>
          </a:r>
          <a:r>
            <a:rPr lang="en-US" sz="2400" kern="1200" dirty="0" err="1"/>
            <a:t>hình</a:t>
          </a:r>
          <a:r>
            <a:rPr lang="en-US" sz="2400" kern="1200" dirty="0"/>
            <a:t> </a:t>
          </a:r>
          <a:r>
            <a:rPr lang="en-US" sz="2400" kern="1200" dirty="0" err="1"/>
            <a:t>ảnh</a:t>
          </a:r>
          <a:r>
            <a:rPr lang="en-US" sz="2400" kern="1200" dirty="0"/>
            <a:t> </a:t>
          </a:r>
          <a:r>
            <a:rPr lang="en-US" sz="2400" kern="1200" dirty="0" err="1"/>
            <a:t>thoát</a:t>
          </a:r>
          <a:r>
            <a:rPr lang="en-US" sz="2400" kern="1200" dirty="0"/>
            <a:t> </a:t>
          </a:r>
          <a:r>
            <a:rPr lang="en-US" sz="2400" kern="1200" dirty="0" err="1"/>
            <a:t>vị</a:t>
          </a:r>
          <a:r>
            <a:rPr lang="en-US" sz="2400" kern="1200" dirty="0"/>
            <a:t> )</a:t>
          </a:r>
        </a:p>
      </dsp:txBody>
      <dsp:txXfrm>
        <a:off x="1509882" y="2342169"/>
        <a:ext cx="90057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FBE53-42F6-417D-A128-741E8980F5EB}">
      <dsp:nvSpPr>
        <dsp:cNvPr id="0" name=""/>
        <dsp:cNvSpPr/>
      </dsp:nvSpPr>
      <dsp:spPr>
        <a:xfrm rot="5400000">
          <a:off x="6195478" y="-2171020"/>
          <a:ext cx="1910258"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Tràn dịch màng tinh hoàn</a:t>
          </a:r>
        </a:p>
        <a:p>
          <a:pPr marL="228600" lvl="1" indent="-228600" algn="l" defTabSz="1111250">
            <a:lnSpc>
              <a:spcPct val="90000"/>
            </a:lnSpc>
            <a:spcBef>
              <a:spcPct val="0"/>
            </a:spcBef>
            <a:spcAft>
              <a:spcPct val="15000"/>
            </a:spcAft>
            <a:buChar char="•"/>
          </a:pPr>
          <a:r>
            <a:rPr lang="en-US" sz="2500" kern="1200"/>
            <a:t>Dãn tĩnh mạch thừng tinh</a:t>
          </a:r>
        </a:p>
        <a:p>
          <a:pPr marL="228600" lvl="1" indent="-228600" algn="l" defTabSz="1111250">
            <a:lnSpc>
              <a:spcPct val="90000"/>
            </a:lnSpc>
            <a:spcBef>
              <a:spcPct val="0"/>
            </a:spcBef>
            <a:spcAft>
              <a:spcPct val="15000"/>
            </a:spcAft>
            <a:buChar char="•"/>
          </a:pPr>
          <a:r>
            <a:rPr lang="en-US" sz="2500" kern="1200"/>
            <a:t>Tinh hoàn lạc chỗ</a:t>
          </a:r>
        </a:p>
        <a:p>
          <a:pPr marL="228600" lvl="1" indent="-228600" algn="l" defTabSz="1111250">
            <a:lnSpc>
              <a:spcPct val="90000"/>
            </a:lnSpc>
            <a:spcBef>
              <a:spcPct val="0"/>
            </a:spcBef>
            <a:spcAft>
              <a:spcPct val="15000"/>
            </a:spcAft>
            <a:buChar char="•"/>
          </a:pPr>
          <a:r>
            <a:rPr lang="en-US" sz="2500" kern="1200"/>
            <a:t>Viêm mài tinh hoàn, xoắn tinh hoàn</a:t>
          </a:r>
        </a:p>
      </dsp:txBody>
      <dsp:txXfrm rot="-5400000">
        <a:off x="3785616" y="332093"/>
        <a:ext cx="6636733" cy="1723756"/>
      </dsp:txXfrm>
    </dsp:sp>
    <dsp:sp modelId="{FB796CA9-8D1D-4C3F-92BF-172DF31BA362}">
      <dsp:nvSpPr>
        <dsp:cNvPr id="0" name=""/>
        <dsp:cNvSpPr/>
      </dsp:nvSpPr>
      <dsp:spPr>
        <a:xfrm>
          <a:off x="0" y="59"/>
          <a:ext cx="3785616" cy="23878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Nhóm nguyên nhân liên quan tinh hoàn</a:t>
          </a:r>
        </a:p>
      </dsp:txBody>
      <dsp:txXfrm>
        <a:off x="116564" y="116623"/>
        <a:ext cx="3552488" cy="2154695"/>
      </dsp:txXfrm>
    </dsp:sp>
    <dsp:sp modelId="{98E1AEBC-533B-4D86-A1D9-5C739A3EB53E}">
      <dsp:nvSpPr>
        <dsp:cNvPr id="0" name=""/>
        <dsp:cNvSpPr/>
      </dsp:nvSpPr>
      <dsp:spPr>
        <a:xfrm rot="5400000">
          <a:off x="6195478" y="336194"/>
          <a:ext cx="1910258"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Bướu mỡ, bướu bã</a:t>
          </a:r>
        </a:p>
        <a:p>
          <a:pPr marL="228600" lvl="1" indent="-228600" algn="l" defTabSz="1111250">
            <a:lnSpc>
              <a:spcPct val="90000"/>
            </a:lnSpc>
            <a:spcBef>
              <a:spcPct val="0"/>
            </a:spcBef>
            <a:spcAft>
              <a:spcPct val="15000"/>
            </a:spcAft>
            <a:buChar char="•"/>
          </a:pPr>
          <a:r>
            <a:rPr lang="en-US" sz="2500" kern="1200"/>
            <a:t>Tụ máu</a:t>
          </a:r>
        </a:p>
        <a:p>
          <a:pPr marL="228600" lvl="1" indent="-228600" algn="l" defTabSz="1111250">
            <a:lnSpc>
              <a:spcPct val="90000"/>
            </a:lnSpc>
            <a:spcBef>
              <a:spcPct val="0"/>
            </a:spcBef>
            <a:spcAft>
              <a:spcPct val="15000"/>
            </a:spcAft>
            <a:buChar char="•"/>
          </a:pPr>
          <a:r>
            <a:rPr lang="en-US" sz="2500" kern="1200"/>
            <a:t>Bệnh bạch huyết</a:t>
          </a:r>
        </a:p>
        <a:p>
          <a:pPr marL="228600" lvl="1" indent="-228600" algn="l" defTabSz="1111250">
            <a:lnSpc>
              <a:spcPct val="90000"/>
            </a:lnSpc>
            <a:spcBef>
              <a:spcPct val="0"/>
            </a:spcBef>
            <a:spcAft>
              <a:spcPct val="15000"/>
            </a:spcAft>
            <a:buChar char="•"/>
          </a:pPr>
          <a:r>
            <a:rPr lang="en-US" sz="2500" kern="1200"/>
            <a:t>Phình, giả phình Động mạch đùi</a:t>
          </a:r>
        </a:p>
      </dsp:txBody>
      <dsp:txXfrm rot="-5400000">
        <a:off x="3785616" y="2839308"/>
        <a:ext cx="6636733" cy="1723756"/>
      </dsp:txXfrm>
    </dsp:sp>
    <dsp:sp modelId="{2C869C79-EBE0-42AE-969F-B4DFA63105BF}">
      <dsp:nvSpPr>
        <dsp:cNvPr id="0" name=""/>
        <dsp:cNvSpPr/>
      </dsp:nvSpPr>
      <dsp:spPr>
        <a:xfrm>
          <a:off x="0" y="2507274"/>
          <a:ext cx="3785616" cy="238782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Nhóm liên quan u bướu</a:t>
          </a:r>
        </a:p>
      </dsp:txBody>
      <dsp:txXfrm>
        <a:off x="116564" y="2623838"/>
        <a:ext cx="3552488" cy="2154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F42E-A87E-407F-AEC2-C57B53DFD51A}">
      <dsp:nvSpPr>
        <dsp:cNvPr id="0" name=""/>
        <dsp:cNvSpPr/>
      </dsp:nvSpPr>
      <dsp:spPr>
        <a:xfrm>
          <a:off x="0" y="0"/>
          <a:ext cx="709929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96B5C33-A508-430E-9C2D-997231673FE3}">
      <dsp:nvSpPr>
        <dsp:cNvPr id="0" name=""/>
        <dsp:cNvSpPr/>
      </dsp:nvSpPr>
      <dsp:spPr>
        <a:xfrm>
          <a:off x="0" y="0"/>
          <a:ext cx="7099294" cy="1417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err="1">
              <a:latin typeface="Arial" panose="020B0604020202020204"/>
              <a:cs typeface="Arial" panose="020B0604020202020204"/>
            </a:rPr>
            <a:t>Sơ</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đồ</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tiếp</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cận</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điều</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trị</a:t>
          </a:r>
          <a:endParaRPr lang="en-US" sz="4100" kern="1200" dirty="0">
            <a:latin typeface="Arial" panose="020B0604020202020204"/>
            <a:cs typeface="Arial" panose="020B0604020202020204"/>
          </a:endParaRPr>
        </a:p>
      </dsp:txBody>
      <dsp:txXfrm>
        <a:off x="0" y="0"/>
        <a:ext cx="7099294" cy="1417165"/>
      </dsp:txXfrm>
    </dsp:sp>
    <dsp:sp modelId="{EA193333-FADA-4BE8-9E71-8A2BDD53C24E}">
      <dsp:nvSpPr>
        <dsp:cNvPr id="0" name=""/>
        <dsp:cNvSpPr/>
      </dsp:nvSpPr>
      <dsp:spPr>
        <a:xfrm>
          <a:off x="0" y="1417165"/>
          <a:ext cx="709929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338562F-5A08-4917-A6ED-4F5ABDA7EE95}">
      <dsp:nvSpPr>
        <dsp:cNvPr id="0" name=""/>
        <dsp:cNvSpPr/>
      </dsp:nvSpPr>
      <dsp:spPr>
        <a:xfrm>
          <a:off x="0" y="1417165"/>
          <a:ext cx="7099294" cy="1417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latin typeface="Arial" panose="020B0604020202020204"/>
              <a:cs typeface="Arial" panose="020B0604020202020204"/>
            </a:rPr>
            <a:t>Nguyên </a:t>
          </a:r>
          <a:r>
            <a:rPr lang="en-US" sz="4100" kern="1200" dirty="0" err="1">
              <a:latin typeface="Arial" panose="020B0604020202020204"/>
              <a:cs typeface="Arial" panose="020B0604020202020204"/>
            </a:rPr>
            <a:t>tắc</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điều</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trị</a:t>
          </a:r>
        </a:p>
      </dsp:txBody>
      <dsp:txXfrm>
        <a:off x="0" y="1417165"/>
        <a:ext cx="7099294" cy="1417165"/>
      </dsp:txXfrm>
    </dsp:sp>
    <dsp:sp modelId="{813E10AA-5E33-4C44-B0AB-D00D41187053}">
      <dsp:nvSpPr>
        <dsp:cNvPr id="0" name=""/>
        <dsp:cNvSpPr/>
      </dsp:nvSpPr>
      <dsp:spPr>
        <a:xfrm>
          <a:off x="0" y="2834330"/>
          <a:ext cx="709929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4982AC-1D1B-4271-8189-B00670B56D42}">
      <dsp:nvSpPr>
        <dsp:cNvPr id="0" name=""/>
        <dsp:cNvSpPr/>
      </dsp:nvSpPr>
      <dsp:spPr>
        <a:xfrm>
          <a:off x="0" y="2834330"/>
          <a:ext cx="7099294" cy="1417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latin typeface="Arial" panose="020B0604020202020204"/>
              <a:cs typeface="Arial" panose="020B0604020202020204"/>
            </a:rPr>
            <a:t>So </a:t>
          </a:r>
          <a:r>
            <a:rPr lang="en-US" sz="4100" kern="1200" dirty="0" err="1">
              <a:latin typeface="Arial" panose="020B0604020202020204"/>
              <a:cs typeface="Arial" panose="020B0604020202020204"/>
            </a:rPr>
            <a:t>sánh</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các</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phương</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pháp</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phẫu</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thuật</a:t>
          </a:r>
          <a:endParaRPr lang="en-US" sz="4100" kern="1200" dirty="0">
            <a:latin typeface="Arial" panose="020B0604020202020204"/>
            <a:cs typeface="Arial" panose="020B0604020202020204"/>
          </a:endParaRPr>
        </a:p>
      </dsp:txBody>
      <dsp:txXfrm>
        <a:off x="0" y="2834330"/>
        <a:ext cx="7099294" cy="1417165"/>
      </dsp:txXfrm>
    </dsp:sp>
    <dsp:sp modelId="{C9A4BAB5-43DD-4E20-99C6-CC58A837529E}">
      <dsp:nvSpPr>
        <dsp:cNvPr id="0" name=""/>
        <dsp:cNvSpPr/>
      </dsp:nvSpPr>
      <dsp:spPr>
        <a:xfrm>
          <a:off x="0" y="4251496"/>
          <a:ext cx="709929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AB4EDD9-4EA1-4864-AF8B-7D1B408CAF6D}">
      <dsp:nvSpPr>
        <dsp:cNvPr id="0" name=""/>
        <dsp:cNvSpPr/>
      </dsp:nvSpPr>
      <dsp:spPr>
        <a:xfrm>
          <a:off x="0" y="4251496"/>
          <a:ext cx="7099294" cy="1417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err="1">
              <a:latin typeface="Arial" panose="020B0604020202020204"/>
              <a:cs typeface="Arial" panose="020B0604020202020204"/>
            </a:rPr>
            <a:t>Biến</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chứng</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sau</a:t>
          </a:r>
          <a:r>
            <a:rPr lang="en-US" sz="4100" kern="1200" dirty="0">
              <a:latin typeface="Arial" panose="020B0604020202020204"/>
              <a:cs typeface="Arial" panose="020B0604020202020204"/>
            </a:rPr>
            <a:t> </a:t>
          </a:r>
          <a:r>
            <a:rPr lang="en-US" sz="4100" kern="1200" dirty="0" err="1">
              <a:latin typeface="Arial" panose="020B0604020202020204"/>
              <a:cs typeface="Arial" panose="020B0604020202020204"/>
            </a:rPr>
            <a:t>mổ</a:t>
          </a:r>
          <a:endParaRPr lang="en-US" sz="4100" kern="1200" dirty="0">
            <a:latin typeface="Arial" panose="020B0604020202020204"/>
            <a:cs typeface="Arial" panose="020B0604020202020204"/>
          </a:endParaRPr>
        </a:p>
      </dsp:txBody>
      <dsp:txXfrm>
        <a:off x="0" y="4251496"/>
        <a:ext cx="7099294" cy="14171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336A0-5BD4-4828-88F4-EACF259256AA}">
      <dsp:nvSpPr>
        <dsp:cNvPr id="0" name=""/>
        <dsp:cNvSpPr/>
      </dsp:nvSpPr>
      <dsp:spPr>
        <a:xfrm>
          <a:off x="4026916" y="453"/>
          <a:ext cx="6040373" cy="1769101"/>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100000"/>
            </a:lnSpc>
            <a:spcBef>
              <a:spcPct val="0"/>
            </a:spcBef>
            <a:spcAft>
              <a:spcPct val="15000"/>
            </a:spcAft>
            <a:buChar char="•"/>
          </a:pPr>
          <a:endParaRPr lang="en-US" sz="2000" kern="1200"/>
        </a:p>
        <a:p>
          <a:pPr marL="228600" lvl="1" indent="-228600" algn="l" defTabSz="889000">
            <a:lnSpc>
              <a:spcPct val="100000"/>
            </a:lnSpc>
            <a:spcBef>
              <a:spcPct val="0"/>
            </a:spcBef>
            <a:spcAft>
              <a:spcPct val="15000"/>
            </a:spcAft>
            <a:buChar char="•"/>
          </a:pPr>
          <a:r>
            <a:rPr lang="en-US" sz="2000" kern="1200"/>
            <a:t>Mổ chương trình</a:t>
          </a:r>
        </a:p>
      </dsp:txBody>
      <dsp:txXfrm>
        <a:off x="4026916" y="221591"/>
        <a:ext cx="5376960" cy="1326825"/>
      </dsp:txXfrm>
    </dsp:sp>
    <dsp:sp modelId="{3E5C28D6-E517-43C8-8FB4-28F9D62E9CD5}">
      <dsp:nvSpPr>
        <dsp:cNvPr id="0" name=""/>
        <dsp:cNvSpPr/>
      </dsp:nvSpPr>
      <dsp:spPr>
        <a:xfrm>
          <a:off x="0" y="453"/>
          <a:ext cx="4026916" cy="17691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100000"/>
            </a:lnSpc>
            <a:spcBef>
              <a:spcPct val="0"/>
            </a:spcBef>
            <a:spcAft>
              <a:spcPct val="35000"/>
            </a:spcAft>
            <a:buNone/>
          </a:pPr>
          <a:r>
            <a:rPr lang="en-US" sz="2800" kern="1200"/>
            <a:t>Thoát vị không nghẹt</a:t>
          </a:r>
        </a:p>
      </dsp:txBody>
      <dsp:txXfrm>
        <a:off x="86360" y="86813"/>
        <a:ext cx="3854196" cy="1596381"/>
      </dsp:txXfrm>
    </dsp:sp>
    <dsp:sp modelId="{D74634E7-CFBB-41DF-86D8-912CF6A570D6}">
      <dsp:nvSpPr>
        <dsp:cNvPr id="0" name=""/>
        <dsp:cNvSpPr/>
      </dsp:nvSpPr>
      <dsp:spPr>
        <a:xfrm>
          <a:off x="4026916" y="1946465"/>
          <a:ext cx="6040373" cy="1769101"/>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100000"/>
            </a:lnSpc>
            <a:spcBef>
              <a:spcPct val="0"/>
            </a:spcBef>
            <a:spcAft>
              <a:spcPct val="15000"/>
            </a:spcAft>
            <a:buChar char="•"/>
          </a:pPr>
          <a:r>
            <a:rPr lang="en-US" sz="2000" kern="1200"/>
            <a:t>Nếu đến sớm (trước 6 giờ) có thể làm nghiệm pháp đẩy lên. Đẩy thành công: mổ chương trình. Thất bại: mổ cấp cứu</a:t>
          </a:r>
        </a:p>
        <a:p>
          <a:pPr marL="228600" lvl="1" indent="-228600" algn="l" defTabSz="889000">
            <a:lnSpc>
              <a:spcPct val="100000"/>
            </a:lnSpc>
            <a:spcBef>
              <a:spcPct val="0"/>
            </a:spcBef>
            <a:spcAft>
              <a:spcPct val="15000"/>
            </a:spcAft>
            <a:buChar char="•"/>
          </a:pPr>
          <a:r>
            <a:rPr lang="en-US" sz="2000" kern="1200"/>
            <a:t>Sau 6 giờ: mổ cấp cứu</a:t>
          </a:r>
        </a:p>
      </dsp:txBody>
      <dsp:txXfrm>
        <a:off x="4026916" y="2167603"/>
        <a:ext cx="5376960" cy="1326825"/>
      </dsp:txXfrm>
    </dsp:sp>
    <dsp:sp modelId="{5374CFFA-4AFA-4C8B-A17E-2A83A494C838}">
      <dsp:nvSpPr>
        <dsp:cNvPr id="0" name=""/>
        <dsp:cNvSpPr/>
      </dsp:nvSpPr>
      <dsp:spPr>
        <a:xfrm>
          <a:off x="0" y="1946465"/>
          <a:ext cx="4026916" cy="17691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100000"/>
            </a:lnSpc>
            <a:spcBef>
              <a:spcPct val="0"/>
            </a:spcBef>
            <a:spcAft>
              <a:spcPct val="35000"/>
            </a:spcAft>
            <a:buNone/>
          </a:pPr>
          <a:r>
            <a:rPr lang="en-US" sz="2800" kern="1200"/>
            <a:t>Thoát vị nghẹt</a:t>
          </a:r>
        </a:p>
      </dsp:txBody>
      <dsp:txXfrm>
        <a:off x="86360" y="2032825"/>
        <a:ext cx="3854196" cy="1596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49E38-B053-4501-BD89-EB8E5A6A61CD}">
      <dsp:nvSpPr>
        <dsp:cNvPr id="0" name=""/>
        <dsp:cNvSpPr/>
      </dsp:nvSpPr>
      <dsp:spPr>
        <a:xfrm>
          <a:off x="1882381" y="836009"/>
          <a:ext cx="3124569" cy="208408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100000"/>
            </a:lnSpc>
            <a:spcBef>
              <a:spcPct val="0"/>
            </a:spcBef>
            <a:spcAft>
              <a:spcPct val="35000"/>
            </a:spcAft>
            <a:buNone/>
          </a:pPr>
          <a:r>
            <a:rPr lang="en-US" sz="2200" kern="1200"/>
            <a:t>Thoát vị bẹn gián tiếp: cắt bỏ, thắt cao cổ túi thoát vị, làm bít đường đi của túi thoát vị</a:t>
          </a:r>
        </a:p>
      </dsp:txBody>
      <dsp:txXfrm>
        <a:off x="2382312" y="836009"/>
        <a:ext cx="2624638" cy="2084087"/>
      </dsp:txXfrm>
    </dsp:sp>
    <dsp:sp modelId="{01119332-89A2-4784-81C1-FF89BAFEA3B2}">
      <dsp:nvSpPr>
        <dsp:cNvPr id="0" name=""/>
        <dsp:cNvSpPr/>
      </dsp:nvSpPr>
      <dsp:spPr>
        <a:xfrm>
          <a:off x="1882381" y="2920096"/>
          <a:ext cx="3124569" cy="208408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100000"/>
            </a:lnSpc>
            <a:spcBef>
              <a:spcPct val="0"/>
            </a:spcBef>
            <a:spcAft>
              <a:spcPct val="35000"/>
            </a:spcAft>
            <a:buNone/>
          </a:pPr>
          <a:r>
            <a:rPr lang="en-US" sz="2200" kern="1200"/>
            <a:t>Thoát vị bẹn trực tiếp, thoát vị đùi: khâu lộn túi thoát vị vào trong</a:t>
          </a:r>
        </a:p>
      </dsp:txBody>
      <dsp:txXfrm>
        <a:off x="2382312" y="2920096"/>
        <a:ext cx="2624638" cy="2084087"/>
      </dsp:txXfrm>
    </dsp:sp>
    <dsp:sp modelId="{92447B8B-B043-4F04-A3B7-D0DE831D4431}">
      <dsp:nvSpPr>
        <dsp:cNvPr id="0" name=""/>
        <dsp:cNvSpPr/>
      </dsp:nvSpPr>
      <dsp:spPr>
        <a:xfrm>
          <a:off x="215944" y="2790"/>
          <a:ext cx="2083046" cy="20830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100000"/>
            </a:lnSpc>
            <a:spcBef>
              <a:spcPct val="0"/>
            </a:spcBef>
            <a:spcAft>
              <a:spcPct val="35000"/>
            </a:spcAft>
            <a:buNone/>
          </a:pPr>
          <a:r>
            <a:rPr lang="en-US" sz="3100" kern="1200"/>
            <a:t>Loại bỏ túi thoát vị</a:t>
          </a:r>
        </a:p>
      </dsp:txBody>
      <dsp:txXfrm>
        <a:off x="520999" y="307845"/>
        <a:ext cx="1472936" cy="1472936"/>
      </dsp:txXfrm>
    </dsp:sp>
    <dsp:sp modelId="{B4EA86C9-9645-41DF-AB1C-E026D8E8F43F}">
      <dsp:nvSpPr>
        <dsp:cNvPr id="0" name=""/>
        <dsp:cNvSpPr/>
      </dsp:nvSpPr>
      <dsp:spPr>
        <a:xfrm>
          <a:off x="7089996" y="836009"/>
          <a:ext cx="3124569" cy="208408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100000"/>
            </a:lnSpc>
            <a:spcBef>
              <a:spcPct val="0"/>
            </a:spcBef>
            <a:spcAft>
              <a:spcPct val="35000"/>
            </a:spcAft>
            <a:buNone/>
          </a:pPr>
          <a:r>
            <a:rPr lang="en-US" sz="2200" kern="1200"/>
            <a:t>là bắt buộc cho mọi thoát vị ở người trưởng thành</a:t>
          </a:r>
        </a:p>
      </dsp:txBody>
      <dsp:txXfrm>
        <a:off x="7589927" y="836009"/>
        <a:ext cx="2624638" cy="2084087"/>
      </dsp:txXfrm>
    </dsp:sp>
    <dsp:sp modelId="{9C36922A-5FA7-4B49-8BAB-B4B99DE5740F}">
      <dsp:nvSpPr>
        <dsp:cNvPr id="0" name=""/>
        <dsp:cNvSpPr/>
      </dsp:nvSpPr>
      <dsp:spPr>
        <a:xfrm>
          <a:off x="7089996" y="2920096"/>
          <a:ext cx="3124569" cy="208408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t" anchorCtr="0">
          <a:noAutofit/>
        </a:bodyPr>
        <a:lstStyle/>
        <a:p>
          <a:pPr marL="0" lvl="0" indent="0" algn="l" defTabSz="977900">
            <a:lnSpc>
              <a:spcPct val="100000"/>
            </a:lnSpc>
            <a:spcBef>
              <a:spcPct val="0"/>
            </a:spcBef>
            <a:spcAft>
              <a:spcPct val="35000"/>
            </a:spcAft>
            <a:buNone/>
          </a:pPr>
          <a:r>
            <a:rPr lang="en-US" sz="2200" kern="1200"/>
            <a:t>Phương pháp:</a:t>
          </a:r>
        </a:p>
        <a:p>
          <a:pPr marL="171450" lvl="1" indent="-171450" algn="l" defTabSz="755650">
            <a:lnSpc>
              <a:spcPct val="100000"/>
            </a:lnSpc>
            <a:spcBef>
              <a:spcPct val="0"/>
            </a:spcBef>
            <a:spcAft>
              <a:spcPct val="35000"/>
            </a:spcAft>
            <a:buChar char="•"/>
          </a:pPr>
          <a:r>
            <a:rPr lang="en-US" sz="1700" kern="1200"/>
            <a:t>Sử dụng mô tự thân</a:t>
          </a:r>
        </a:p>
        <a:p>
          <a:pPr marL="171450" lvl="1" indent="-171450" algn="l" defTabSz="755650">
            <a:lnSpc>
              <a:spcPct val="100000"/>
            </a:lnSpc>
            <a:spcBef>
              <a:spcPct val="0"/>
            </a:spcBef>
            <a:spcAft>
              <a:spcPct val="35000"/>
            </a:spcAft>
            <a:buChar char="•"/>
          </a:pPr>
          <a:r>
            <a:rPr lang="en-US" sz="1700" kern="1200"/>
            <a:t>Sử dụng mảnh ghép</a:t>
          </a:r>
        </a:p>
      </dsp:txBody>
      <dsp:txXfrm>
        <a:off x="7589927" y="2920096"/>
        <a:ext cx="2624638" cy="2084087"/>
      </dsp:txXfrm>
    </dsp:sp>
    <dsp:sp modelId="{789C2E5F-53BE-4B9F-8B8F-155498EB6E4B}">
      <dsp:nvSpPr>
        <dsp:cNvPr id="0" name=""/>
        <dsp:cNvSpPr/>
      </dsp:nvSpPr>
      <dsp:spPr>
        <a:xfrm>
          <a:off x="5423559" y="2790"/>
          <a:ext cx="2083046" cy="20830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100000"/>
            </a:lnSpc>
            <a:spcBef>
              <a:spcPct val="0"/>
            </a:spcBef>
            <a:spcAft>
              <a:spcPct val="35000"/>
            </a:spcAft>
            <a:buNone/>
          </a:pPr>
          <a:r>
            <a:rPr lang="en-US" sz="3100" kern="1200"/>
            <a:t>Phục hồi thành bụng</a:t>
          </a:r>
        </a:p>
      </dsp:txBody>
      <dsp:txXfrm>
        <a:off x="5728614" y="307845"/>
        <a:ext cx="1472936" cy="14729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6242" y="2191325"/>
          <a:ext cx="2071606" cy="1035803"/>
        </a:xfrm>
        <a:prstGeom prst="roundRect">
          <a:avLst>
            <a:gd name="adj" fmla="val 10000"/>
          </a:avLst>
        </a:prstGeom>
        <a:gradFill rotWithShape="0">
          <a:gsLst>
            <a:gs pos="0">
              <a:schemeClr val="accent2">
                <a:shade val="80000"/>
                <a:hueOff val="0"/>
                <a:satOff val="0"/>
                <a:lumOff val="0"/>
                <a:alphaOff val="0"/>
                <a:lumMod val="110000"/>
                <a:satMod val="105000"/>
                <a:tint val="67000"/>
              </a:schemeClr>
            </a:gs>
            <a:gs pos="50000">
              <a:schemeClr val="accent2">
                <a:shade val="80000"/>
                <a:hueOff val="0"/>
                <a:satOff val="0"/>
                <a:lumOff val="0"/>
                <a:alphaOff val="0"/>
                <a:lumMod val="105000"/>
                <a:satMod val="103000"/>
                <a:tint val="73000"/>
              </a:schemeClr>
            </a:gs>
            <a:gs pos="100000">
              <a:schemeClr val="accent2">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100000"/>
            </a:lnSpc>
            <a:spcBef>
              <a:spcPct val="0"/>
            </a:spcBef>
            <a:spcAft>
              <a:spcPct val="35000"/>
            </a:spcAft>
            <a:buNone/>
          </a:pPr>
          <a:r>
            <a:rPr lang="en-US" sz="2500" kern="1200" dirty="0"/>
            <a:t>Phục </a:t>
          </a:r>
          <a:r>
            <a:rPr lang="en-US" sz="2500" kern="1200" dirty="0" err="1"/>
            <a:t>hồi</a:t>
          </a:r>
          <a:r>
            <a:rPr lang="en-US" sz="2500" kern="1200" dirty="0"/>
            <a:t> </a:t>
          </a:r>
          <a:r>
            <a:rPr lang="en-US" sz="2500" kern="1200" dirty="0" err="1"/>
            <a:t>thành</a:t>
          </a:r>
          <a:r>
            <a:rPr lang="en-US" sz="2500" kern="1200" dirty="0"/>
            <a:t> </a:t>
          </a:r>
          <a:r>
            <a:rPr lang="en-US" sz="2500" kern="1200" dirty="0" err="1"/>
            <a:t>bụng</a:t>
          </a:r>
          <a:r>
            <a:rPr lang="en-US" sz="2500" kern="1200" dirty="0">
              <a:latin typeface="Calibri Light" panose="020F0302020204030204"/>
            </a:rPr>
            <a:t> </a:t>
          </a:r>
          <a:endParaRPr lang="en-US" sz="2500" kern="1200" dirty="0"/>
        </a:p>
      </dsp:txBody>
      <dsp:txXfrm>
        <a:off x="36580" y="2221663"/>
        <a:ext cx="2010930" cy="975127"/>
      </dsp:txXfrm>
    </dsp:sp>
    <dsp:sp modelId="{B47BD6C9-6D53-4A69-975F-9CF96E25F10F}">
      <dsp:nvSpPr>
        <dsp:cNvPr id="0" name=""/>
        <dsp:cNvSpPr/>
      </dsp:nvSpPr>
      <dsp:spPr>
        <a:xfrm rot="18289469">
          <a:off x="1766646" y="2096436"/>
          <a:ext cx="1451049" cy="34409"/>
        </a:xfrm>
        <a:custGeom>
          <a:avLst/>
          <a:gdLst/>
          <a:ahLst/>
          <a:cxnLst/>
          <a:rect l="0" t="0" r="0" b="0"/>
          <a:pathLst>
            <a:path>
              <a:moveTo>
                <a:pt x="0" y="17204"/>
              </a:moveTo>
              <a:lnTo>
                <a:pt x="1451049" y="172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894" y="2077364"/>
        <a:ext cx="72552" cy="72552"/>
      </dsp:txXfrm>
    </dsp:sp>
    <dsp:sp modelId="{3C0D5057-54F2-42F8-ADAD-AA27A1CC1A1B}">
      <dsp:nvSpPr>
        <dsp:cNvPr id="0" name=""/>
        <dsp:cNvSpPr/>
      </dsp:nvSpPr>
      <dsp:spPr>
        <a:xfrm>
          <a:off x="2906492" y="1000152"/>
          <a:ext cx="2071606" cy="1035803"/>
        </a:xfrm>
        <a:prstGeom prst="roundRect">
          <a:avLst>
            <a:gd name="adj" fmla="val 10000"/>
          </a:avLst>
        </a:prstGeom>
        <a:gradFill rotWithShape="0">
          <a:gsLst>
            <a:gs pos="0">
              <a:schemeClr val="accent2">
                <a:tint val="99000"/>
                <a:hueOff val="0"/>
                <a:satOff val="0"/>
                <a:lumOff val="0"/>
                <a:alphaOff val="0"/>
                <a:lumMod val="110000"/>
                <a:satMod val="105000"/>
                <a:tint val="67000"/>
              </a:schemeClr>
            </a:gs>
            <a:gs pos="50000">
              <a:schemeClr val="accent2">
                <a:tint val="99000"/>
                <a:hueOff val="0"/>
                <a:satOff val="0"/>
                <a:lumOff val="0"/>
                <a:alphaOff val="0"/>
                <a:lumMod val="105000"/>
                <a:satMod val="103000"/>
                <a:tint val="73000"/>
              </a:schemeClr>
            </a:gs>
            <a:gs pos="100000">
              <a:schemeClr val="accent2">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a:t>Mô </a:t>
          </a:r>
          <a:r>
            <a:rPr lang="en-US" sz="2500" kern="1200" dirty="0" err="1"/>
            <a:t>tự</a:t>
          </a:r>
          <a:r>
            <a:rPr lang="en-US" sz="2500" kern="1200" dirty="0"/>
            <a:t> </a:t>
          </a:r>
          <a:r>
            <a:rPr lang="en-US" sz="2500" kern="1200" dirty="0" err="1"/>
            <a:t>thân</a:t>
          </a:r>
          <a:r>
            <a:rPr lang="en-US" sz="2500" kern="1200" dirty="0"/>
            <a:t>	</a:t>
          </a:r>
        </a:p>
      </dsp:txBody>
      <dsp:txXfrm>
        <a:off x="2936830" y="1030490"/>
        <a:ext cx="2010930" cy="975127"/>
      </dsp:txXfrm>
    </dsp:sp>
    <dsp:sp modelId="{FA61825B-C877-4D42-AAFB-0586288A9783}">
      <dsp:nvSpPr>
        <dsp:cNvPr id="0" name=""/>
        <dsp:cNvSpPr/>
      </dsp:nvSpPr>
      <dsp:spPr>
        <a:xfrm rot="19457599">
          <a:off x="4882181" y="1203055"/>
          <a:ext cx="1020476" cy="34409"/>
        </a:xfrm>
        <a:custGeom>
          <a:avLst/>
          <a:gdLst/>
          <a:ahLst/>
          <a:cxnLst/>
          <a:rect l="0" t="0" r="0" b="0"/>
          <a:pathLst>
            <a:path>
              <a:moveTo>
                <a:pt x="0" y="17204"/>
              </a:moveTo>
              <a:lnTo>
                <a:pt x="1020476" y="17204"/>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908" y="1194748"/>
        <a:ext cx="51023" cy="51023"/>
      </dsp:txXfrm>
    </dsp:sp>
    <dsp:sp modelId="{63712EDC-9AF8-41BC-8F72-ADF8D554FF07}">
      <dsp:nvSpPr>
        <dsp:cNvPr id="0" name=""/>
        <dsp:cNvSpPr/>
      </dsp:nvSpPr>
      <dsp:spPr>
        <a:xfrm>
          <a:off x="5806741" y="404565"/>
          <a:ext cx="2071606" cy="103580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a:t>Khâu </a:t>
          </a:r>
          <a:r>
            <a:rPr lang="en-US" sz="2500" kern="1200" dirty="0" err="1"/>
            <a:t>vào</a:t>
          </a:r>
          <a:r>
            <a:rPr lang="en-US" sz="2500" kern="1200" dirty="0"/>
            <a:t> </a:t>
          </a:r>
          <a:r>
            <a:rPr lang="en-US" sz="2500" b="1" kern="1200" dirty="0" err="1"/>
            <a:t>dây</a:t>
          </a:r>
          <a:r>
            <a:rPr lang="en-US" sz="2500" b="1" kern="1200" dirty="0"/>
            <a:t> </a:t>
          </a:r>
          <a:r>
            <a:rPr lang="en-US" sz="2500" b="1" kern="1200" dirty="0" err="1"/>
            <a:t>chằng</a:t>
          </a:r>
          <a:r>
            <a:rPr lang="en-US" sz="2500" b="1" kern="1200" dirty="0"/>
            <a:t> </a:t>
          </a:r>
          <a:r>
            <a:rPr lang="en-US" sz="2500" b="1" kern="1200" dirty="0" err="1"/>
            <a:t>bẹn</a:t>
          </a:r>
        </a:p>
      </dsp:txBody>
      <dsp:txXfrm>
        <a:off x="5837079" y="434903"/>
        <a:ext cx="2010930" cy="975127"/>
      </dsp:txXfrm>
    </dsp:sp>
    <dsp:sp modelId="{E26C4F91-5DB4-4B6A-9A1A-A9ED370A270E}">
      <dsp:nvSpPr>
        <dsp:cNvPr id="0" name=""/>
        <dsp:cNvSpPr/>
      </dsp:nvSpPr>
      <dsp:spPr>
        <a:xfrm>
          <a:off x="7878347" y="905262"/>
          <a:ext cx="828642" cy="34409"/>
        </a:xfrm>
        <a:custGeom>
          <a:avLst/>
          <a:gdLst/>
          <a:ahLst/>
          <a:cxnLst/>
          <a:rect l="0" t="0" r="0" b="0"/>
          <a:pathLst>
            <a:path>
              <a:moveTo>
                <a:pt x="0" y="17204"/>
              </a:moveTo>
              <a:lnTo>
                <a:pt x="828642" y="1720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1953" y="901750"/>
        <a:ext cx="41432" cy="41432"/>
      </dsp:txXfrm>
    </dsp:sp>
    <dsp:sp modelId="{068CA22A-82B4-4F09-8F19-CA32FBC2A460}">
      <dsp:nvSpPr>
        <dsp:cNvPr id="0" name=""/>
        <dsp:cNvSpPr/>
      </dsp:nvSpPr>
      <dsp:spPr>
        <a:xfrm>
          <a:off x="8706990" y="404565"/>
          <a:ext cx="2071606" cy="103580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rtl="0">
            <a:lnSpc>
              <a:spcPct val="100000"/>
            </a:lnSpc>
            <a:spcBef>
              <a:spcPct val="0"/>
            </a:spcBef>
            <a:spcAft>
              <a:spcPct val="35000"/>
            </a:spcAft>
            <a:buNone/>
          </a:pPr>
          <a:r>
            <a:rPr lang="vi-VN" altLang="en-US" sz="2500" b="1" kern="1200" dirty="0">
              <a:latin typeface="Calibri Light" panose="020F0302020204030204"/>
            </a:rPr>
            <a:t> </a:t>
          </a:r>
          <a:r>
            <a:rPr lang="en-US" sz="2500" b="1" kern="1200" dirty="0" err="1"/>
            <a:t>Bassini</a:t>
          </a:r>
          <a:endParaRPr lang="en-US" sz="2500" kern="1200" dirty="0" err="1"/>
        </a:p>
        <a:p>
          <a:pPr marL="0" lvl="0" indent="0" algn="ctr" defTabSz="1111250">
            <a:lnSpc>
              <a:spcPct val="100000"/>
            </a:lnSpc>
            <a:spcBef>
              <a:spcPct val="0"/>
            </a:spcBef>
            <a:spcAft>
              <a:spcPct val="35000"/>
            </a:spcAft>
            <a:buNone/>
          </a:pPr>
          <a:r>
            <a:rPr lang="en-US" sz="2500" kern="1200" dirty="0"/>
            <a:t>Shouldice</a:t>
          </a:r>
        </a:p>
      </dsp:txBody>
      <dsp:txXfrm>
        <a:off x="8737328" y="434903"/>
        <a:ext cx="2010930" cy="975127"/>
      </dsp:txXfrm>
    </dsp:sp>
    <dsp:sp modelId="{E81582B1-A130-479F-ACE3-61EF727591CE}">
      <dsp:nvSpPr>
        <dsp:cNvPr id="0" name=""/>
        <dsp:cNvSpPr/>
      </dsp:nvSpPr>
      <dsp:spPr>
        <a:xfrm rot="2142401">
          <a:off x="4882181" y="1798642"/>
          <a:ext cx="1020476" cy="34409"/>
        </a:xfrm>
        <a:custGeom>
          <a:avLst/>
          <a:gdLst/>
          <a:ahLst/>
          <a:cxnLst/>
          <a:rect l="0" t="0" r="0" b="0"/>
          <a:pathLst>
            <a:path>
              <a:moveTo>
                <a:pt x="0" y="17204"/>
              </a:moveTo>
              <a:lnTo>
                <a:pt x="1020476" y="17204"/>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908" y="1790335"/>
        <a:ext cx="51023" cy="51023"/>
      </dsp:txXfrm>
    </dsp:sp>
    <dsp:sp modelId="{29F748CF-C0E7-4DEA-B3A3-0E8AEB5CA964}">
      <dsp:nvSpPr>
        <dsp:cNvPr id="0" name=""/>
        <dsp:cNvSpPr/>
      </dsp:nvSpPr>
      <dsp:spPr>
        <a:xfrm>
          <a:off x="5806741" y="1595738"/>
          <a:ext cx="2071606" cy="103580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a:t>Khâu </a:t>
          </a:r>
          <a:r>
            <a:rPr lang="en-US" sz="2500" kern="1200" dirty="0" err="1"/>
            <a:t>vào</a:t>
          </a:r>
          <a:r>
            <a:rPr lang="en-US" sz="2500" kern="1200" dirty="0"/>
            <a:t> </a:t>
          </a:r>
          <a:r>
            <a:rPr lang="en-US" sz="2500" b="1" kern="1200" dirty="0" err="1"/>
            <a:t>dây</a:t>
          </a:r>
          <a:r>
            <a:rPr lang="en-US" sz="2500" b="1" kern="1200" dirty="0"/>
            <a:t> </a:t>
          </a:r>
          <a:r>
            <a:rPr lang="en-US" sz="2500" b="1" kern="1200" dirty="0" err="1"/>
            <a:t>chằng</a:t>
          </a:r>
          <a:r>
            <a:rPr lang="en-US" sz="2500" b="1" kern="1200" dirty="0"/>
            <a:t> Cooper</a:t>
          </a:r>
          <a:endParaRPr sz="2500" b="1" kern="1200"/>
        </a:p>
      </dsp:txBody>
      <dsp:txXfrm>
        <a:off x="5837079" y="1626076"/>
        <a:ext cx="2010930" cy="975127"/>
      </dsp:txXfrm>
    </dsp:sp>
    <dsp:sp modelId="{5D484630-6E93-431A-8709-25E3C1DE7A47}">
      <dsp:nvSpPr>
        <dsp:cNvPr id="0" name=""/>
        <dsp:cNvSpPr/>
      </dsp:nvSpPr>
      <dsp:spPr>
        <a:xfrm>
          <a:off x="7878347" y="2096436"/>
          <a:ext cx="828642" cy="34409"/>
        </a:xfrm>
        <a:custGeom>
          <a:avLst/>
          <a:gdLst/>
          <a:ahLst/>
          <a:cxnLst/>
          <a:rect l="0" t="0" r="0" b="0"/>
          <a:pathLst>
            <a:path>
              <a:moveTo>
                <a:pt x="0" y="17204"/>
              </a:moveTo>
              <a:lnTo>
                <a:pt x="828642" y="1720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1953" y="2092924"/>
        <a:ext cx="41432" cy="41432"/>
      </dsp:txXfrm>
    </dsp:sp>
    <dsp:sp modelId="{C96FC5E8-2BF7-45D2-8E9C-8E66B148163A}">
      <dsp:nvSpPr>
        <dsp:cNvPr id="0" name=""/>
        <dsp:cNvSpPr/>
      </dsp:nvSpPr>
      <dsp:spPr>
        <a:xfrm>
          <a:off x="8706990" y="1595738"/>
          <a:ext cx="2071606" cy="103580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a:t>Mc Vay</a:t>
          </a:r>
        </a:p>
      </dsp:txBody>
      <dsp:txXfrm>
        <a:off x="8737328" y="1626076"/>
        <a:ext cx="2010930" cy="975127"/>
      </dsp:txXfrm>
    </dsp:sp>
    <dsp:sp modelId="{2E81B90F-7494-41FF-808F-F7F82B993B40}">
      <dsp:nvSpPr>
        <dsp:cNvPr id="0" name=""/>
        <dsp:cNvSpPr/>
      </dsp:nvSpPr>
      <dsp:spPr>
        <a:xfrm rot="3310531">
          <a:off x="1766646" y="3287609"/>
          <a:ext cx="1451049" cy="34409"/>
        </a:xfrm>
        <a:custGeom>
          <a:avLst/>
          <a:gdLst/>
          <a:ahLst/>
          <a:cxnLst/>
          <a:rect l="0" t="0" r="0" b="0"/>
          <a:pathLst>
            <a:path>
              <a:moveTo>
                <a:pt x="0" y="17204"/>
              </a:moveTo>
              <a:lnTo>
                <a:pt x="1451049" y="172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5894" y="3268538"/>
        <a:ext cx="72552" cy="72552"/>
      </dsp:txXfrm>
    </dsp:sp>
    <dsp:sp modelId="{3D382021-A429-4403-82FF-5A95DD3EBB20}">
      <dsp:nvSpPr>
        <dsp:cNvPr id="0" name=""/>
        <dsp:cNvSpPr/>
      </dsp:nvSpPr>
      <dsp:spPr>
        <a:xfrm>
          <a:off x="2906492" y="3382499"/>
          <a:ext cx="2071606" cy="1035803"/>
        </a:xfrm>
        <a:prstGeom prst="roundRect">
          <a:avLst>
            <a:gd name="adj" fmla="val 10000"/>
          </a:avLst>
        </a:prstGeom>
        <a:gradFill rotWithShape="0">
          <a:gsLst>
            <a:gs pos="0">
              <a:schemeClr val="accent2">
                <a:tint val="99000"/>
                <a:hueOff val="0"/>
                <a:satOff val="0"/>
                <a:lumOff val="0"/>
                <a:alphaOff val="0"/>
                <a:lumMod val="110000"/>
                <a:satMod val="105000"/>
                <a:tint val="67000"/>
              </a:schemeClr>
            </a:gs>
            <a:gs pos="50000">
              <a:schemeClr val="accent2">
                <a:tint val="99000"/>
                <a:hueOff val="0"/>
                <a:satOff val="0"/>
                <a:lumOff val="0"/>
                <a:alphaOff val="0"/>
                <a:lumMod val="105000"/>
                <a:satMod val="103000"/>
                <a:tint val="73000"/>
              </a:schemeClr>
            </a:gs>
            <a:gs pos="100000">
              <a:schemeClr val="accent2">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err="1"/>
            <a:t>Đặt</a:t>
          </a:r>
          <a:r>
            <a:rPr lang="en-US" sz="2500" kern="1200" dirty="0"/>
            <a:t> </a:t>
          </a:r>
          <a:r>
            <a:rPr lang="en-US" sz="2500" kern="1200" dirty="0" err="1"/>
            <a:t>mảnh</a:t>
          </a:r>
          <a:r>
            <a:rPr lang="en-US" sz="2500" kern="1200" dirty="0"/>
            <a:t> </a:t>
          </a:r>
          <a:r>
            <a:rPr lang="en-US" sz="2500" kern="1200" dirty="0" err="1"/>
            <a:t>ghép</a:t>
          </a:r>
        </a:p>
      </dsp:txBody>
      <dsp:txXfrm>
        <a:off x="2936830" y="3412837"/>
        <a:ext cx="2010930" cy="975127"/>
      </dsp:txXfrm>
    </dsp:sp>
    <dsp:sp modelId="{B68D4CB7-ED76-4EEE-B7F0-455597F5F947}">
      <dsp:nvSpPr>
        <dsp:cNvPr id="0" name=""/>
        <dsp:cNvSpPr/>
      </dsp:nvSpPr>
      <dsp:spPr>
        <a:xfrm rot="19457599">
          <a:off x="4882181" y="3585403"/>
          <a:ext cx="1020476" cy="34409"/>
        </a:xfrm>
        <a:custGeom>
          <a:avLst/>
          <a:gdLst/>
          <a:ahLst/>
          <a:cxnLst/>
          <a:rect l="0" t="0" r="0" b="0"/>
          <a:pathLst>
            <a:path>
              <a:moveTo>
                <a:pt x="0" y="17204"/>
              </a:moveTo>
              <a:lnTo>
                <a:pt x="1020476" y="17204"/>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908" y="3577095"/>
        <a:ext cx="51023" cy="51023"/>
      </dsp:txXfrm>
    </dsp:sp>
    <dsp:sp modelId="{402901F7-4C4B-47C4-BE12-824FDFB99F9B}">
      <dsp:nvSpPr>
        <dsp:cNvPr id="0" name=""/>
        <dsp:cNvSpPr/>
      </dsp:nvSpPr>
      <dsp:spPr>
        <a:xfrm>
          <a:off x="5806741" y="2786912"/>
          <a:ext cx="2071606" cy="103580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err="1"/>
            <a:t>Mổ</a:t>
          </a:r>
          <a:r>
            <a:rPr lang="en-US" sz="2500" kern="1200" dirty="0"/>
            <a:t> </a:t>
          </a:r>
          <a:r>
            <a:rPr lang="en-US" sz="2500" kern="1200" dirty="0" err="1"/>
            <a:t>mở</a:t>
          </a:r>
        </a:p>
      </dsp:txBody>
      <dsp:txXfrm>
        <a:off x="5837079" y="2817250"/>
        <a:ext cx="2010930" cy="975127"/>
      </dsp:txXfrm>
    </dsp:sp>
    <dsp:sp modelId="{EDF53E4D-0EE8-4FD0-8613-8B8696880475}">
      <dsp:nvSpPr>
        <dsp:cNvPr id="0" name=""/>
        <dsp:cNvSpPr/>
      </dsp:nvSpPr>
      <dsp:spPr>
        <a:xfrm>
          <a:off x="7878347" y="3287609"/>
          <a:ext cx="828642" cy="34409"/>
        </a:xfrm>
        <a:custGeom>
          <a:avLst/>
          <a:gdLst/>
          <a:ahLst/>
          <a:cxnLst/>
          <a:rect l="0" t="0" r="0" b="0"/>
          <a:pathLst>
            <a:path>
              <a:moveTo>
                <a:pt x="0" y="17204"/>
              </a:moveTo>
              <a:lnTo>
                <a:pt x="828642" y="1720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1953" y="3284098"/>
        <a:ext cx="41432" cy="41432"/>
      </dsp:txXfrm>
    </dsp:sp>
    <dsp:sp modelId="{6C55D963-68C9-404F-A450-9C568C2E606D}">
      <dsp:nvSpPr>
        <dsp:cNvPr id="0" name=""/>
        <dsp:cNvSpPr/>
      </dsp:nvSpPr>
      <dsp:spPr>
        <a:xfrm>
          <a:off x="8706990" y="2786912"/>
          <a:ext cx="2071606" cy="103580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b="1" kern="1200" dirty="0"/>
            <a:t>Lichtenstein</a:t>
          </a:r>
        </a:p>
      </dsp:txBody>
      <dsp:txXfrm>
        <a:off x="8737328" y="2817250"/>
        <a:ext cx="2010930" cy="975127"/>
      </dsp:txXfrm>
    </dsp:sp>
    <dsp:sp modelId="{9BD30414-48AA-4D3B-8825-A3BC4B4DBD35}">
      <dsp:nvSpPr>
        <dsp:cNvPr id="0" name=""/>
        <dsp:cNvSpPr/>
      </dsp:nvSpPr>
      <dsp:spPr>
        <a:xfrm rot="2142401">
          <a:off x="4882181" y="4180990"/>
          <a:ext cx="1020476" cy="34409"/>
        </a:xfrm>
        <a:custGeom>
          <a:avLst/>
          <a:gdLst/>
          <a:ahLst/>
          <a:cxnLst/>
          <a:rect l="0" t="0" r="0" b="0"/>
          <a:pathLst>
            <a:path>
              <a:moveTo>
                <a:pt x="0" y="17204"/>
              </a:moveTo>
              <a:lnTo>
                <a:pt x="1020476" y="17204"/>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908" y="4172682"/>
        <a:ext cx="51023" cy="51023"/>
      </dsp:txXfrm>
    </dsp:sp>
    <dsp:sp modelId="{2D781E7D-61D7-43D8-9C91-CCBD52F29F8B}">
      <dsp:nvSpPr>
        <dsp:cNvPr id="0" name=""/>
        <dsp:cNvSpPr/>
      </dsp:nvSpPr>
      <dsp:spPr>
        <a:xfrm>
          <a:off x="5806741" y="3978086"/>
          <a:ext cx="2071606" cy="103580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err="1"/>
            <a:t>Mổ</a:t>
          </a:r>
          <a:r>
            <a:rPr lang="en-US" sz="2500" kern="1200" dirty="0"/>
            <a:t> </a:t>
          </a:r>
          <a:r>
            <a:rPr lang="en-US" sz="2500" kern="1200" dirty="0" err="1"/>
            <a:t>nội</a:t>
          </a:r>
          <a:r>
            <a:rPr lang="en-US" sz="2500" kern="1200" dirty="0"/>
            <a:t> soi</a:t>
          </a:r>
        </a:p>
      </dsp:txBody>
      <dsp:txXfrm>
        <a:off x="5837079" y="4008424"/>
        <a:ext cx="2010930" cy="975127"/>
      </dsp:txXfrm>
    </dsp:sp>
    <dsp:sp modelId="{0CA063C1-0B17-4A82-9122-7DDB426A8562}">
      <dsp:nvSpPr>
        <dsp:cNvPr id="0" name=""/>
        <dsp:cNvSpPr/>
      </dsp:nvSpPr>
      <dsp:spPr>
        <a:xfrm>
          <a:off x="7878347" y="4478783"/>
          <a:ext cx="828642" cy="34409"/>
        </a:xfrm>
        <a:custGeom>
          <a:avLst/>
          <a:gdLst/>
          <a:ahLst/>
          <a:cxnLst/>
          <a:rect l="0" t="0" r="0" b="0"/>
          <a:pathLst>
            <a:path>
              <a:moveTo>
                <a:pt x="0" y="17204"/>
              </a:moveTo>
              <a:lnTo>
                <a:pt x="828642" y="1720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1953" y="4475272"/>
        <a:ext cx="41432" cy="41432"/>
      </dsp:txXfrm>
    </dsp:sp>
    <dsp:sp modelId="{533D474E-99AC-4152-AC97-9DAE1A4D0011}">
      <dsp:nvSpPr>
        <dsp:cNvPr id="0" name=""/>
        <dsp:cNvSpPr/>
      </dsp:nvSpPr>
      <dsp:spPr>
        <a:xfrm>
          <a:off x="8706990" y="3978086"/>
          <a:ext cx="2071606" cy="103580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dirty="0"/>
            <a:t>- TAPP</a:t>
          </a:r>
        </a:p>
        <a:p>
          <a:pPr marL="0" lvl="0" indent="0" algn="ctr" defTabSz="1111250">
            <a:lnSpc>
              <a:spcPct val="100000"/>
            </a:lnSpc>
            <a:spcBef>
              <a:spcPct val="0"/>
            </a:spcBef>
            <a:spcAft>
              <a:spcPct val="35000"/>
            </a:spcAft>
            <a:buNone/>
          </a:pPr>
          <a:r>
            <a:rPr lang="en-US" sz="2500" kern="1200" dirty="0"/>
            <a:t>- TEP</a:t>
          </a:r>
        </a:p>
      </dsp:txBody>
      <dsp:txXfrm>
        <a:off x="8737328" y="4008424"/>
        <a:ext cx="2010930" cy="9751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2794C-1607-4733-ADCA-906674A22343}">
      <dsp:nvSpPr>
        <dsp:cNvPr id="0" name=""/>
        <dsp:cNvSpPr/>
      </dsp:nvSpPr>
      <dsp:spPr>
        <a:xfrm>
          <a:off x="0" y="72879"/>
          <a:ext cx="10427335" cy="54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a:t>CHỐNG CHỈ ĐỊNH TUYỆT ĐỐI</a:t>
          </a:r>
        </a:p>
      </dsp:txBody>
      <dsp:txXfrm>
        <a:off x="26387" y="99266"/>
        <a:ext cx="10374561" cy="487766"/>
      </dsp:txXfrm>
    </dsp:sp>
    <dsp:sp modelId="{3B57A0D3-8728-40A5-B79E-F7D5C3A120C7}">
      <dsp:nvSpPr>
        <dsp:cNvPr id="0" name=""/>
        <dsp:cNvSpPr/>
      </dsp:nvSpPr>
      <dsp:spPr>
        <a:xfrm>
          <a:off x="0" y="613419"/>
          <a:ext cx="10427335"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068" tIns="26670" rIns="149352" bIns="26670" numCol="1" spcCol="1270" anchor="t" anchorCtr="0">
          <a:noAutofit/>
        </a:bodyPr>
        <a:lstStyle/>
        <a:p>
          <a:pPr marL="171450" lvl="1" indent="-171450" algn="l" defTabSz="711200">
            <a:lnSpc>
              <a:spcPct val="100000"/>
            </a:lnSpc>
            <a:spcBef>
              <a:spcPct val="0"/>
            </a:spcBef>
            <a:spcAft>
              <a:spcPct val="20000"/>
            </a:spcAft>
            <a:buChar char="•"/>
          </a:pPr>
          <a:r>
            <a:rPr lang="en-US" sz="1600" kern="1200"/>
            <a:t>TV trượt, kẹt, nghẹt</a:t>
          </a:r>
        </a:p>
        <a:p>
          <a:pPr marL="171450" lvl="1" indent="-171450" algn="l" defTabSz="711200">
            <a:lnSpc>
              <a:spcPct val="100000"/>
            </a:lnSpc>
            <a:spcBef>
              <a:spcPct val="0"/>
            </a:spcBef>
            <a:spcAft>
              <a:spcPct val="20000"/>
            </a:spcAft>
            <a:buChar char="•"/>
          </a:pPr>
          <a:r>
            <a:rPr lang="en-US" sz="1600" kern="1200"/>
            <a:t>TVB bìu, lớn</a:t>
          </a:r>
        </a:p>
        <a:p>
          <a:pPr marL="171450" lvl="1" indent="-171450" algn="l" defTabSz="711200">
            <a:lnSpc>
              <a:spcPct val="100000"/>
            </a:lnSpc>
            <a:spcBef>
              <a:spcPct val="0"/>
            </a:spcBef>
            <a:spcAft>
              <a:spcPct val="20000"/>
            </a:spcAft>
            <a:buChar char="•"/>
          </a:pPr>
          <a:r>
            <a:rPr lang="en-US" sz="1600" kern="1200"/>
            <a:t>Đã đặt mesh tiền phúc mạc</a:t>
          </a:r>
        </a:p>
        <a:p>
          <a:pPr marL="171450" lvl="1" indent="-171450" algn="l" defTabSz="711200">
            <a:lnSpc>
              <a:spcPct val="100000"/>
            </a:lnSpc>
            <a:spcBef>
              <a:spcPct val="0"/>
            </a:spcBef>
            <a:spcAft>
              <a:spcPct val="20000"/>
            </a:spcAft>
            <a:buChar char="•"/>
          </a:pPr>
          <a:r>
            <a:rPr lang="en-US" sz="1600" kern="1200"/>
            <a:t>Béo phì nặng</a:t>
          </a:r>
        </a:p>
        <a:p>
          <a:pPr marL="171450" lvl="1" indent="-171450" algn="l" defTabSz="711200">
            <a:lnSpc>
              <a:spcPct val="100000"/>
            </a:lnSpc>
            <a:spcBef>
              <a:spcPct val="0"/>
            </a:spcBef>
            <a:spcAft>
              <a:spcPct val="20000"/>
            </a:spcAft>
            <a:buChar char="•"/>
          </a:pPr>
          <a:r>
            <a:rPr lang="en-US" sz="1600" kern="1200"/>
            <a:t>Nguy cơ khiến không gây mê được</a:t>
          </a:r>
        </a:p>
      </dsp:txBody>
      <dsp:txXfrm>
        <a:off x="0" y="613419"/>
        <a:ext cx="10427335" cy="1521450"/>
      </dsp:txXfrm>
    </dsp:sp>
    <dsp:sp modelId="{16F3467F-589A-42D1-9134-3E95797766A2}">
      <dsp:nvSpPr>
        <dsp:cNvPr id="0" name=""/>
        <dsp:cNvSpPr/>
      </dsp:nvSpPr>
      <dsp:spPr>
        <a:xfrm>
          <a:off x="0" y="2134870"/>
          <a:ext cx="10427335" cy="54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a:t>CHỐNG CHỈ ĐỊNH TƯƠNG ĐỐI</a:t>
          </a:r>
        </a:p>
      </dsp:txBody>
      <dsp:txXfrm>
        <a:off x="26387" y="2161257"/>
        <a:ext cx="10374561" cy="487766"/>
      </dsp:txXfrm>
    </dsp:sp>
    <dsp:sp modelId="{50C6C0C8-D2B1-4ACB-B170-96A2C2FB0436}">
      <dsp:nvSpPr>
        <dsp:cNvPr id="0" name=""/>
        <dsp:cNvSpPr/>
      </dsp:nvSpPr>
      <dsp:spPr>
        <a:xfrm>
          <a:off x="0" y="2675410"/>
          <a:ext cx="10427335"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068" tIns="26670" rIns="149352" bIns="26670" numCol="1" spcCol="1270" anchor="t" anchorCtr="0">
          <a:noAutofit/>
        </a:bodyPr>
        <a:lstStyle/>
        <a:p>
          <a:pPr marL="171450" lvl="1" indent="-171450" algn="l" defTabSz="711200">
            <a:lnSpc>
              <a:spcPct val="100000"/>
            </a:lnSpc>
            <a:spcBef>
              <a:spcPct val="0"/>
            </a:spcBef>
            <a:spcAft>
              <a:spcPct val="20000"/>
            </a:spcAft>
            <a:buChar char="•"/>
          </a:pPr>
          <a:r>
            <a:rPr lang="en-US" sz="1600" kern="1200"/>
            <a:t>Đã mổ ngã tiền phúc mạc (không mesh)</a:t>
          </a:r>
        </a:p>
        <a:p>
          <a:pPr marL="171450" lvl="1" indent="-171450" algn="l" defTabSz="711200">
            <a:lnSpc>
              <a:spcPct val="100000"/>
            </a:lnSpc>
            <a:spcBef>
              <a:spcPct val="0"/>
            </a:spcBef>
            <a:spcAft>
              <a:spcPct val="20000"/>
            </a:spcAft>
            <a:buChar char="•"/>
          </a:pPr>
          <a:r>
            <a:rPr lang="en-US" sz="1600" kern="1200"/>
            <a:t>Sẹo mổ cũ dưới rốn, vùng chậu cùng bên</a:t>
          </a:r>
        </a:p>
        <a:p>
          <a:pPr marL="171450" lvl="1" indent="-171450" algn="l" defTabSz="711200">
            <a:lnSpc>
              <a:spcPct val="100000"/>
            </a:lnSpc>
            <a:spcBef>
              <a:spcPct val="0"/>
            </a:spcBef>
            <a:spcAft>
              <a:spcPct val="20000"/>
            </a:spcAft>
            <a:buChar char="•"/>
          </a:pPr>
          <a:r>
            <a:rPr lang="en-US" sz="1600" kern="1200"/>
            <a:t>Ghép thận cùng bên</a:t>
          </a:r>
        </a:p>
        <a:p>
          <a:pPr marL="171450" lvl="1" indent="-171450" algn="l" defTabSz="711200">
            <a:lnSpc>
              <a:spcPct val="100000"/>
            </a:lnSpc>
            <a:spcBef>
              <a:spcPct val="0"/>
            </a:spcBef>
            <a:spcAft>
              <a:spcPct val="20000"/>
            </a:spcAft>
            <a:buChar char="•"/>
          </a:pPr>
          <a:r>
            <a:rPr lang="en-US" sz="1600" kern="1200"/>
            <a:t>Trật khớp háng trung tâm, thay khớp háng cùng bên</a:t>
          </a:r>
        </a:p>
        <a:p>
          <a:pPr marL="171450" lvl="1" indent="-171450" algn="l" defTabSz="711200">
            <a:lnSpc>
              <a:spcPct val="100000"/>
            </a:lnSpc>
            <a:spcBef>
              <a:spcPct val="0"/>
            </a:spcBef>
            <a:spcAft>
              <a:spcPct val="20000"/>
            </a:spcAft>
            <a:buChar char="•"/>
          </a:pPr>
          <a:r>
            <a:rPr lang="en-US" sz="1600" kern="1200"/>
            <a:t>Béo phì vừa</a:t>
          </a:r>
        </a:p>
      </dsp:txBody>
      <dsp:txXfrm>
        <a:off x="0" y="2675410"/>
        <a:ext cx="10427335" cy="15214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1" destId="2" srcOrd="0"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3221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8F18F-4F73-4F83-9264-489ABBB955C8}" type="slidenum">
              <a:rPr lang="en-US" smtClean="0"/>
              <a:t>19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Thoát vị tía phát: Thoát vị cùng bên vùng mổ cũ, cho dù là thoát vị khác loại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Thoát vị bẹn nghẹt:</a:t>
            </a:r>
          </a:p>
          <a:p>
            <a:r>
              <a:rPr lang="en-US"/>
              <a:t>    - tạng thoát vị chưa vỡ, chưa NT vùng vết mổ thì có thể đặt lưới</a:t>
            </a:r>
          </a:p>
          <a:p>
            <a:r>
              <a:rPr lang="en-US"/>
              <a:t>    - Nếu tạng thoát vị hoại tử, r lát sau nó hồng lại đc → đặt lưới được</a:t>
            </a:r>
          </a:p>
          <a:p>
            <a:r>
              <a:rPr lang="en-US"/>
              <a:t>    - Có hoại tử, có chỉ định cắt ruột, tuy nhiên cái chỗ mình cắt ruột mình có thể đưa ra ngoài ở ngay vết mổ vùng rốn → nên TH này cũng có thể đặt lưới</a:t>
            </a:r>
          </a:p>
          <a:p>
            <a:r>
              <a:rPr lang="en-US"/>
              <a:t>    - Chỉ k đặt lưới khi ruột nó hoại tử, vỡ ra, dây nhiễm dịch ruột ra xung quanh vùng mổ 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Xảy ra ở cả mổ mở và mổ nội soi. Tỉ lệ dưới 5%. Sử dụng mảnh ghép không liên quan đến tỉ lệ nhiễm trùng vết mổ. Còn NT vết mổ nông hiếm nảy ra ở PT mổ NS. Tỉ lệ 1 -3% ở mổ hở, &lt;1% đối với mổ NS</a:t>
            </a:r>
            <a:br>
              <a:rPr lang="en-US"/>
            </a:br>
            <a:r>
              <a:rPr lang="en-US"/>
              <a:t>Nhiễm trùng sâu thì hiếm, và đối với mảnh  ghép đơn sợi thì k cần phải lấy ra. TH này chỉ cần dẫn lưu và kháng sinh là đủ. Tuy nhiên với mảnh ghép đa sợi thì phải lấy ra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Sau mổ TV bẹn có thể gặp **bướu huyết thanh** 0.5-12.2% và thường tự mất sau 6-8w</a:t>
            </a:r>
          </a:p>
          <a:p>
            <a:endParaRPr lang="en-US"/>
          </a:p>
          <a:p>
            <a:r>
              <a:rPr lang="en-US"/>
              <a:t>→ chỉ dặn BN băng ép vùng đó và cho kháng viêm thôi chứ không chọc hút. Chọc hút sẽ dẫn vi trùng vào trong đó và tạo ổ áp xe (1 số TH mình phải mổ lại để qquyet áp xe và thậm chí là lấy mảnh ghép ra)</a:t>
            </a:r>
          </a:p>
          <a:p>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Viêm tinh hoàn** thường xảy ra trong 24-72h sau mổ</a:t>
            </a:r>
          </a:p>
          <a:p>
            <a:endParaRPr lang="en-US"/>
          </a:p>
          <a:p>
            <a:r>
              <a:rPr lang="en-US"/>
              <a:t>→ hoại tử sau vài ngày và dẫn đến teo tinh hoàn sau vài tháng</a:t>
            </a:r>
          </a:p>
          <a:p>
            <a:endParaRPr lang="en-US"/>
          </a:p>
          <a:p>
            <a:r>
              <a:rPr lang="en-US"/>
              <a:t>YTNC:</a:t>
            </a:r>
          </a:p>
          <a:p>
            <a:endParaRPr lang="en-US"/>
          </a:p>
          <a:p>
            <a:r>
              <a:rPr lang="en-US"/>
              <a:t>+ TV tái phát</a:t>
            </a:r>
          </a:p>
          <a:p>
            <a:endParaRPr lang="en-US"/>
          </a:p>
          <a:p>
            <a:r>
              <a:rPr lang="en-US"/>
              <a:t>+ Huyết khối TM thừng tinh</a:t>
            </a:r>
          </a:p>
          <a:p>
            <a:endParaRPr lang="en-US"/>
          </a:p>
          <a:p>
            <a:r>
              <a:rPr lang="en-US"/>
              <a:t>+ Túi TV lớn thì khuyên cắt túi TV ra: có phần gần + phần xa. Phần xa thì để im không làm gì để tránh tổn thương bó mạch thừng tinh</a:t>
            </a:r>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*PT nội soi thì tụ máu ít hơn mổ mở**</a:t>
            </a:r>
          </a:p>
          <a:p>
            <a:endParaRPr lang="en-US"/>
          </a:p>
          <a:p>
            <a:r>
              <a:rPr lang="en-US"/>
              <a:t>+ Tụ máu nhỏ: có thể tự giới hạn → điều trị bảo tồn</a:t>
            </a:r>
          </a:p>
          <a:p>
            <a:endParaRPr lang="en-US"/>
          </a:p>
          <a:p>
            <a:r>
              <a:rPr lang="en-US"/>
              <a:t>+ Tụ máu lớn &amp; đau nhiều dưới da: phải gây mê can thiệp. Nếu tụ máu lớn thì khuyến cáo mổ mở. Nếu BN chảy máu nhiều hoặc RL đông máu thì chỉ dẫn lưu</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**Đau mạn tính**</a:t>
            </a:r>
          </a:p>
          <a:p>
            <a:r>
              <a:rPr lang="en-US"/>
              <a:t>ÍT nhất 3 tháng</a:t>
            </a:r>
          </a:p>
          <a:p>
            <a:r>
              <a:rPr lang="en-US"/>
              <a:t>🍀 Level 1B: mổ với mảnh ghép và mổ NS ít đau mạn hơn</a:t>
            </a:r>
          </a:p>
          <a:p>
            <a:endParaRPr lang="en-US"/>
          </a:p>
          <a:p>
            <a:r>
              <a:rPr lang="en-US"/>
              <a:t>🍀 Level 2A: tỉ lệ đau mạn tăng theo tuổi</a:t>
            </a:r>
          </a:p>
          <a:p>
            <a:endParaRPr lang="en-US"/>
          </a:p>
          <a:p>
            <a:r>
              <a:rPr lang="en-US"/>
              <a:t>🍀 Level 2B: đau trước mổ, đau nhiều sau mổ, giới nữ là YTNC</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tiêu chuẩn vàng là sử dụng mảnh ghép nhân tạo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Phẫu tích tương tự Bassini, nhưng mở mạc ngang. Khâu mạc ngang, bờ dưới cơ chéo bụng trong vào dây chằng cooper (dây chằng lược) ở phía trong và phần dưới chỗ đi ra của thừng tinh, phần trên khâu cơ chéo bụng trong vào dây chằng bẹn, để hở một vùng vừa đủ cho thừng tinh đi qua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Phẫu tích tương tự Bassini, nhưng mở mạc ngang. Khâu mạc ngang, bờ dưới cơ chéo bụng trong vào dây chằng cooper (dây chằng lược) ở phía trong và phần dưới chỗ đi ra của thừng tinh, phần trên khâu cơ chéo bụng trong vào dây chằng bẹn, để hở một vùng vừa đủ cho thừng tinh đi qua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trong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phẫu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thuật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có</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nhiều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loại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mắt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trọng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lượng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endParaRPr lang="en-US">
              <a:latin typeface="Calibri" panose="020F0502020204030204"/>
              <a:cs typeface="Calibri" panose="020F0502020204030204"/>
            </a:endParaRPr>
          </a:p>
          <a:p>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phải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không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phản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ứng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miễn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dịch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viêm</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mạn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tính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ung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thư</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giãn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theo</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thời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gian</a:t>
            </a:r>
            <a:endParaRPr lang="en-US" err="1">
              <a:latin typeface="Calibri" panose="020F0502020204030204"/>
              <a:cs typeface="Calibri" panose="020F0502020204030204"/>
            </a:endParaRPr>
          </a:p>
          <a:p>
            <a:r>
              <a:rPr lang="en-US">
                <a:latin typeface="Calibri" panose="020F0502020204030204"/>
                <a:cs typeface="Calibri" panose="020F0502020204030204"/>
                <a:sym typeface="+mn-ea"/>
              </a:rPr>
              <a:t>Như </a:t>
            </a:r>
            <a:r>
              <a:rPr lang="en-US" err="1">
                <a:latin typeface="Calibri" panose="020F0502020204030204"/>
                <a:cs typeface="Calibri" panose="020F0502020204030204"/>
                <a:sym typeface="+mn-ea"/>
              </a:rPr>
              <a:t>đã</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đề</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cập</a:t>
            </a:r>
            <a:r>
              <a:rPr lang="en-US">
                <a:latin typeface="Calibri" panose="020F0502020204030204"/>
                <a:cs typeface="Calibri" panose="020F0502020204030204"/>
                <a:sym typeface="+mn-ea"/>
              </a:rPr>
              <a:t> ở </a:t>
            </a:r>
            <a:r>
              <a:rPr lang="en-US" err="1">
                <a:latin typeface="Calibri" panose="020F0502020204030204"/>
                <a:cs typeface="Calibri" panose="020F0502020204030204"/>
                <a:sym typeface="+mn-ea"/>
              </a:rPr>
              <a:t>trên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có</a:t>
            </a:r>
            <a:r>
              <a:rPr lang="en-US">
                <a:latin typeface="Calibri" panose="020F0502020204030204"/>
                <a:cs typeface="Calibri" panose="020F0502020204030204"/>
                <a:sym typeface="+mn-ea"/>
              </a:rPr>
              <a:t> 2 </a:t>
            </a:r>
            <a:r>
              <a:rPr lang="en-US" err="1">
                <a:latin typeface="Calibri" panose="020F0502020204030204"/>
                <a:cs typeface="Calibri" panose="020F0502020204030204"/>
                <a:sym typeface="+mn-ea"/>
              </a:rPr>
              <a:t>cách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đặt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là</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mổ</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mở</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và</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nội</a:t>
            </a:r>
            <a:r>
              <a:rPr lang="en-US">
                <a:latin typeface="Calibri" panose="020F0502020204030204"/>
                <a:cs typeface="Calibri" panose="020F0502020204030204"/>
                <a:sym typeface="+mn-ea"/>
              </a:rPr>
              <a:t> soi. </a:t>
            </a:r>
            <a:r>
              <a:rPr lang="en-US" err="1">
                <a:latin typeface="Calibri" panose="020F0502020204030204"/>
                <a:cs typeface="Calibri" panose="020F0502020204030204"/>
                <a:sym typeface="+mn-ea"/>
              </a:rPr>
              <a:t>Vậy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mình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chọn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phương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pháp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nào</a:t>
            </a:r>
            <a:endParaRPr lang="en-US">
              <a:latin typeface="Calibri" panose="020F0502020204030204"/>
              <a:cs typeface="Calibri" panose="020F0502020204030204"/>
            </a:endParaRP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trong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phẫu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thuật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có</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nhiều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loại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mắt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trọng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lượng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khác</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nhau</a:t>
            </a:r>
            <a:r>
              <a:rPr lang="en-US">
                <a:latin typeface="Calibri" panose="020F0502020204030204"/>
                <a:cs typeface="Calibri" panose="020F0502020204030204"/>
                <a:sym typeface="+mn-ea"/>
              </a:rPr>
              <a:t>. </a:t>
            </a:r>
            <a:endParaRPr lang="en-US">
              <a:latin typeface="Calibri" panose="020F0502020204030204"/>
              <a:cs typeface="Calibri" panose="020F0502020204030204"/>
            </a:endParaRPr>
          </a:p>
          <a:p>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phải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không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phản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ứng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miễn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dịch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viêm</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mạn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tính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ung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thư</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gây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giãn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lưới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theo</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thời</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gian</a:t>
            </a:r>
            <a:endParaRPr lang="en-US" err="1">
              <a:latin typeface="Calibri" panose="020F0502020204030204"/>
              <a:cs typeface="Calibri" panose="020F0502020204030204"/>
            </a:endParaRPr>
          </a:p>
          <a:p>
            <a:r>
              <a:rPr lang="en-US">
                <a:latin typeface="Calibri" panose="020F0502020204030204"/>
                <a:cs typeface="Calibri" panose="020F0502020204030204"/>
                <a:sym typeface="+mn-ea"/>
              </a:rPr>
              <a:t>Như </a:t>
            </a:r>
            <a:r>
              <a:rPr lang="en-US" err="1">
                <a:latin typeface="Calibri" panose="020F0502020204030204"/>
                <a:cs typeface="Calibri" panose="020F0502020204030204"/>
                <a:sym typeface="+mn-ea"/>
              </a:rPr>
              <a:t>đã</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đề</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cập</a:t>
            </a:r>
            <a:r>
              <a:rPr lang="en-US">
                <a:latin typeface="Calibri" panose="020F0502020204030204"/>
                <a:cs typeface="Calibri" panose="020F0502020204030204"/>
                <a:sym typeface="+mn-ea"/>
              </a:rPr>
              <a:t> ở </a:t>
            </a:r>
            <a:r>
              <a:rPr lang="en-US" err="1">
                <a:latin typeface="Calibri" panose="020F0502020204030204"/>
                <a:cs typeface="Calibri" panose="020F0502020204030204"/>
                <a:sym typeface="+mn-ea"/>
              </a:rPr>
              <a:t>trên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có</a:t>
            </a:r>
            <a:r>
              <a:rPr lang="en-US">
                <a:latin typeface="Calibri" panose="020F0502020204030204"/>
                <a:cs typeface="Calibri" panose="020F0502020204030204"/>
                <a:sym typeface="+mn-ea"/>
              </a:rPr>
              <a:t> 2 </a:t>
            </a:r>
            <a:r>
              <a:rPr lang="en-US" err="1">
                <a:latin typeface="Calibri" panose="020F0502020204030204"/>
                <a:cs typeface="Calibri" panose="020F0502020204030204"/>
                <a:sym typeface="+mn-ea"/>
              </a:rPr>
              <a:t>cách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đặt</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mảnh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ghép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là</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mổ</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mở</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và</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nội</a:t>
            </a:r>
            <a:r>
              <a:rPr lang="en-US">
                <a:latin typeface="Calibri" panose="020F0502020204030204"/>
                <a:cs typeface="Calibri" panose="020F0502020204030204"/>
                <a:sym typeface="+mn-ea"/>
              </a:rPr>
              <a:t> soi. </a:t>
            </a:r>
            <a:r>
              <a:rPr lang="en-US" err="1">
                <a:latin typeface="Calibri" panose="020F0502020204030204"/>
                <a:cs typeface="Calibri" panose="020F0502020204030204"/>
                <a:sym typeface="+mn-ea"/>
              </a:rPr>
              <a:t>Vậy</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mình</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chọn</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phương</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pháp</a:t>
            </a:r>
            <a:r>
              <a:rPr lang="en-US">
                <a:latin typeface="Calibri" panose="020F0502020204030204"/>
                <a:cs typeface="Calibri" panose="020F0502020204030204"/>
                <a:sym typeface="+mn-ea"/>
              </a:rPr>
              <a:t> </a:t>
            </a:r>
            <a:r>
              <a:rPr lang="en-US" err="1">
                <a:latin typeface="Calibri" panose="020F0502020204030204"/>
                <a:cs typeface="Calibri" panose="020F0502020204030204"/>
                <a:sym typeface="+mn-ea"/>
              </a:rPr>
              <a:t>nào</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err="1">
                <a:cs typeface="Calibri" panose="020F0502020204030204"/>
                <a:sym typeface="+mn-ea"/>
              </a:rPr>
              <a:t>Tuy</a:t>
            </a:r>
            <a:r>
              <a:rPr lang="en-US" dirty="0">
                <a:cs typeface="Calibri" panose="020F0502020204030204"/>
                <a:sym typeface="+mn-ea"/>
              </a:rPr>
              <a:t> </a:t>
            </a:r>
            <a:r>
              <a:rPr lang="en-US" dirty="0" err="1">
                <a:cs typeface="Calibri" panose="020F0502020204030204"/>
                <a:sym typeface="+mn-ea"/>
              </a:rPr>
              <a:t>nhiên</a:t>
            </a:r>
            <a:r>
              <a:rPr lang="en-US" dirty="0">
                <a:cs typeface="Calibri" panose="020F0502020204030204"/>
                <a:sym typeface="+mn-ea"/>
              </a:rPr>
              <a:t>, </a:t>
            </a:r>
            <a:r>
              <a:rPr lang="en-US" dirty="0" err="1">
                <a:cs typeface="Calibri" panose="020F0502020204030204"/>
                <a:sym typeface="+mn-ea"/>
              </a:rPr>
              <a:t>đối</a:t>
            </a:r>
            <a:r>
              <a:rPr lang="en-US" dirty="0">
                <a:cs typeface="Calibri" panose="020F0502020204030204"/>
                <a:sym typeface="+mn-ea"/>
              </a:rPr>
              <a:t> </a:t>
            </a:r>
            <a:r>
              <a:rPr lang="en-US" dirty="0" err="1">
                <a:cs typeface="Calibri" panose="020F0502020204030204"/>
                <a:sym typeface="+mn-ea"/>
              </a:rPr>
              <a:t>với</a:t>
            </a:r>
            <a:r>
              <a:rPr lang="en-US" dirty="0">
                <a:cs typeface="Calibri" panose="020F0502020204030204"/>
                <a:sym typeface="+mn-ea"/>
              </a:rPr>
              <a:t> </a:t>
            </a:r>
            <a:r>
              <a:rPr lang="en-US" dirty="0" err="1">
                <a:cs typeface="Calibri" panose="020F0502020204030204"/>
                <a:sym typeface="+mn-ea"/>
              </a:rPr>
              <a:t>các</a:t>
            </a:r>
            <a:r>
              <a:rPr lang="en-US" dirty="0">
                <a:cs typeface="Calibri" panose="020F0502020204030204"/>
                <a:sym typeface="+mn-ea"/>
              </a:rPr>
              <a:t> </a:t>
            </a:r>
            <a:r>
              <a:rPr lang="en-US" dirty="0" err="1">
                <a:cs typeface="Calibri" panose="020F0502020204030204"/>
                <a:sym typeface="+mn-ea"/>
              </a:rPr>
              <a:t>phẫu</a:t>
            </a:r>
            <a:r>
              <a:rPr lang="en-US" dirty="0">
                <a:cs typeface="Calibri" panose="020F0502020204030204"/>
                <a:sym typeface="+mn-ea"/>
              </a:rPr>
              <a:t> </a:t>
            </a:r>
            <a:r>
              <a:rPr lang="en-US" dirty="0" err="1">
                <a:cs typeface="Calibri" panose="020F0502020204030204"/>
                <a:sym typeface="+mn-ea"/>
              </a:rPr>
              <a:t>thuật</a:t>
            </a:r>
            <a:r>
              <a:rPr lang="en-US" dirty="0">
                <a:cs typeface="Calibri" panose="020F0502020204030204"/>
                <a:sym typeface="+mn-ea"/>
              </a:rPr>
              <a:t> </a:t>
            </a:r>
            <a:r>
              <a:rPr lang="en-US" dirty="0" err="1">
                <a:cs typeface="Calibri" panose="020F0502020204030204"/>
                <a:sym typeface="+mn-ea"/>
              </a:rPr>
              <a:t>viên</a:t>
            </a:r>
            <a:r>
              <a:rPr lang="en-US" dirty="0">
                <a:cs typeface="Calibri" panose="020F0502020204030204"/>
                <a:sym typeface="+mn-ea"/>
              </a:rPr>
              <a:t> </a:t>
            </a:r>
            <a:r>
              <a:rPr lang="en-US" dirty="0" err="1">
                <a:cs typeface="Calibri" panose="020F0502020204030204"/>
                <a:sym typeface="+mn-ea"/>
              </a:rPr>
              <a:t>có</a:t>
            </a:r>
            <a:r>
              <a:rPr lang="en-US" dirty="0">
                <a:cs typeface="Calibri" panose="020F0502020204030204"/>
                <a:sym typeface="+mn-ea"/>
              </a:rPr>
              <a:t> </a:t>
            </a:r>
            <a:r>
              <a:rPr lang="en-US" dirty="0" err="1">
                <a:cs typeface="Calibri" panose="020F0502020204030204"/>
                <a:sym typeface="+mn-ea"/>
              </a:rPr>
              <a:t>giàu</a:t>
            </a:r>
            <a:r>
              <a:rPr lang="en-US" dirty="0">
                <a:cs typeface="Calibri" panose="020F0502020204030204"/>
                <a:sym typeface="+mn-ea"/>
              </a:rPr>
              <a:t> </a:t>
            </a:r>
            <a:r>
              <a:rPr lang="en-US" dirty="0" err="1">
                <a:cs typeface="Calibri" panose="020F0502020204030204"/>
                <a:sym typeface="+mn-ea"/>
              </a:rPr>
              <a:t>kinh</a:t>
            </a:r>
            <a:r>
              <a:rPr lang="en-US" dirty="0">
                <a:cs typeface="Calibri" panose="020F0502020204030204"/>
                <a:sym typeface="+mn-ea"/>
              </a:rPr>
              <a:t> </a:t>
            </a:r>
            <a:r>
              <a:rPr lang="en-US" dirty="0" err="1">
                <a:cs typeface="Calibri" panose="020F0502020204030204"/>
                <a:sym typeface="+mn-ea"/>
              </a:rPr>
              <a:t>nghiệm</a:t>
            </a:r>
            <a:r>
              <a:rPr lang="en-US" dirty="0">
                <a:cs typeface="Calibri" panose="020F0502020204030204"/>
                <a:sym typeface="+mn-ea"/>
              </a:rPr>
              <a:t>, </a:t>
            </a:r>
            <a:r>
              <a:rPr lang="en-US" dirty="0" err="1">
                <a:cs typeface="Calibri" panose="020F0502020204030204"/>
                <a:sym typeface="+mn-ea"/>
              </a:rPr>
              <a:t>các</a:t>
            </a:r>
            <a:r>
              <a:rPr lang="en-US" dirty="0">
                <a:cs typeface="Calibri" panose="020F0502020204030204"/>
                <a:sym typeface="+mn-ea"/>
              </a:rPr>
              <a:t> </a:t>
            </a:r>
            <a:r>
              <a:rPr lang="en-US" dirty="0" err="1">
                <a:cs typeface="Calibri" panose="020F0502020204030204"/>
                <a:sym typeface="+mn-ea"/>
              </a:rPr>
              <a:t>nhược</a:t>
            </a:r>
            <a:r>
              <a:rPr lang="en-US" dirty="0">
                <a:cs typeface="Calibri" panose="020F0502020204030204"/>
                <a:sym typeface="+mn-ea"/>
              </a:rPr>
              <a:t> </a:t>
            </a:r>
            <a:r>
              <a:rPr lang="en-US" dirty="0" err="1">
                <a:cs typeface="Calibri" panose="020F0502020204030204"/>
                <a:sym typeface="+mn-ea"/>
              </a:rPr>
              <a:t>điểm</a:t>
            </a:r>
            <a:r>
              <a:rPr lang="en-US" dirty="0">
                <a:cs typeface="Calibri" panose="020F0502020204030204"/>
                <a:sym typeface="+mn-ea"/>
              </a:rPr>
              <a:t> </a:t>
            </a:r>
            <a:r>
              <a:rPr lang="en-US" dirty="0" err="1">
                <a:cs typeface="Calibri" panose="020F0502020204030204"/>
                <a:sym typeface="+mn-ea"/>
              </a:rPr>
              <a:t>như</a:t>
            </a:r>
            <a:r>
              <a:rPr lang="en-US" dirty="0">
                <a:cs typeface="Calibri" panose="020F0502020204030204"/>
                <a:sym typeface="+mn-ea"/>
              </a:rPr>
              <a:t> </a:t>
            </a:r>
            <a:r>
              <a:rPr lang="en-US" dirty="0" err="1">
                <a:cs typeface="Calibri" panose="020F0502020204030204"/>
                <a:sym typeface="+mn-ea"/>
              </a:rPr>
              <a:t>thời</a:t>
            </a:r>
            <a:r>
              <a:rPr lang="en-US" dirty="0">
                <a:cs typeface="Calibri" panose="020F0502020204030204"/>
                <a:sym typeface="+mn-ea"/>
              </a:rPr>
              <a:t> </a:t>
            </a:r>
            <a:r>
              <a:rPr lang="en-US" dirty="0" err="1">
                <a:cs typeface="Calibri" panose="020F0502020204030204"/>
                <a:sym typeface="+mn-ea"/>
              </a:rPr>
              <a:t>gian</a:t>
            </a:r>
            <a:r>
              <a:rPr lang="en-US" dirty="0">
                <a:cs typeface="Calibri" panose="020F0502020204030204"/>
                <a:sym typeface="+mn-ea"/>
              </a:rPr>
              <a:t> </a:t>
            </a:r>
            <a:r>
              <a:rPr lang="en-US" dirty="0" err="1">
                <a:cs typeface="Calibri" panose="020F0502020204030204"/>
                <a:sym typeface="+mn-ea"/>
              </a:rPr>
              <a:t>phẫu</a:t>
            </a:r>
            <a:r>
              <a:rPr lang="en-US" dirty="0">
                <a:cs typeface="Calibri" panose="020F0502020204030204"/>
                <a:sym typeface="+mn-ea"/>
              </a:rPr>
              <a:t> </a:t>
            </a:r>
            <a:r>
              <a:rPr lang="en-US" dirty="0" err="1">
                <a:cs typeface="Calibri" panose="020F0502020204030204"/>
                <a:sym typeface="+mn-ea"/>
              </a:rPr>
              <a:t>thuật</a:t>
            </a:r>
            <a:r>
              <a:rPr lang="en-US" dirty="0">
                <a:cs typeface="Calibri" panose="020F0502020204030204"/>
                <a:sym typeface="+mn-ea"/>
              </a:rPr>
              <a:t> hay </a:t>
            </a:r>
            <a:r>
              <a:rPr lang="en-US" dirty="0" err="1">
                <a:cs typeface="Calibri" panose="020F0502020204030204"/>
                <a:sym typeface="+mn-ea"/>
              </a:rPr>
              <a:t>tỉ</a:t>
            </a:r>
            <a:r>
              <a:rPr lang="en-US" dirty="0">
                <a:cs typeface="Calibri" panose="020F0502020204030204"/>
                <a:sym typeface="+mn-ea"/>
              </a:rPr>
              <a:t> </a:t>
            </a:r>
            <a:r>
              <a:rPr lang="en-US" dirty="0" err="1">
                <a:cs typeface="Calibri" panose="020F0502020204030204"/>
                <a:sym typeface="+mn-ea"/>
              </a:rPr>
              <a:t>lệ</a:t>
            </a:r>
            <a:r>
              <a:rPr lang="en-US" dirty="0">
                <a:cs typeface="Calibri" panose="020F0502020204030204"/>
                <a:sym typeface="+mn-ea"/>
              </a:rPr>
              <a:t> </a:t>
            </a:r>
            <a:r>
              <a:rPr lang="en-US" dirty="0" err="1">
                <a:cs typeface="Calibri" panose="020F0502020204030204"/>
                <a:sym typeface="+mn-ea"/>
              </a:rPr>
              <a:t>tái</a:t>
            </a:r>
            <a:r>
              <a:rPr lang="en-US" dirty="0">
                <a:cs typeface="Calibri" panose="020F0502020204030204"/>
                <a:sym typeface="+mn-ea"/>
              </a:rPr>
              <a:t> </a:t>
            </a:r>
            <a:r>
              <a:rPr lang="en-US" dirty="0" err="1">
                <a:cs typeface="Calibri" panose="020F0502020204030204"/>
                <a:sym typeface="+mn-ea"/>
              </a:rPr>
              <a:t>phát</a:t>
            </a:r>
            <a:r>
              <a:rPr lang="en-US" dirty="0">
                <a:cs typeface="Calibri" panose="020F0502020204030204"/>
                <a:sym typeface="+mn-ea"/>
              </a:rPr>
              <a:t> </a:t>
            </a:r>
            <a:r>
              <a:rPr lang="en-US" dirty="0" err="1">
                <a:cs typeface="Calibri" panose="020F0502020204030204"/>
                <a:sym typeface="+mn-ea"/>
              </a:rPr>
              <a:t>có</a:t>
            </a:r>
            <a:r>
              <a:rPr lang="en-US" dirty="0">
                <a:cs typeface="Calibri" panose="020F0502020204030204"/>
                <a:sym typeface="+mn-ea"/>
              </a:rPr>
              <a:t> </a:t>
            </a:r>
            <a:r>
              <a:rPr lang="en-US" dirty="0" err="1">
                <a:cs typeface="Calibri" panose="020F0502020204030204"/>
                <a:sym typeface="+mn-ea"/>
              </a:rPr>
              <a:t>thể</a:t>
            </a:r>
            <a:r>
              <a:rPr lang="en-US" dirty="0">
                <a:cs typeface="Calibri" panose="020F0502020204030204"/>
                <a:sym typeface="+mn-ea"/>
              </a:rPr>
              <a:t> </a:t>
            </a:r>
            <a:r>
              <a:rPr lang="en-US" dirty="0" err="1">
                <a:cs typeface="Calibri" panose="020F0502020204030204"/>
                <a:sym typeface="+mn-ea"/>
              </a:rPr>
              <a:t>giảm</a:t>
            </a:r>
            <a:r>
              <a:rPr lang="en-US" dirty="0">
                <a:cs typeface="Calibri" panose="020F0502020204030204"/>
                <a:sym typeface="+mn-ea"/>
              </a:rPr>
              <a:t> </a:t>
            </a:r>
            <a:r>
              <a:rPr lang="en-US" dirty="0" err="1">
                <a:cs typeface="Calibri" panose="020F0502020204030204"/>
                <a:sym typeface="+mn-ea"/>
              </a:rPr>
              <a:t>thiểu</a:t>
            </a:r>
            <a:r>
              <a:rPr lang="en-US" dirty="0">
                <a:cs typeface="Calibri" panose="020F0502020204030204"/>
                <a:sym typeface="+mn-ea"/>
              </a:rPr>
              <a:t> , </a:t>
            </a:r>
            <a:r>
              <a:rPr lang="en-US" dirty="0" err="1">
                <a:cs typeface="Calibri" panose="020F0502020204030204"/>
                <a:sym typeface="+mn-ea"/>
              </a:rPr>
              <a:t>gần</a:t>
            </a:r>
            <a:r>
              <a:rPr lang="en-US" dirty="0">
                <a:cs typeface="Calibri" panose="020F0502020204030204"/>
                <a:sym typeface="+mn-ea"/>
              </a:rPr>
              <a:t> </a:t>
            </a:r>
            <a:r>
              <a:rPr lang="en-US" dirty="0" err="1">
                <a:cs typeface="Calibri" panose="020F0502020204030204"/>
                <a:sym typeface="+mn-ea"/>
              </a:rPr>
              <a:t>như</a:t>
            </a:r>
            <a:r>
              <a:rPr lang="en-US" dirty="0">
                <a:cs typeface="Calibri" panose="020F0502020204030204"/>
                <a:sym typeface="+mn-ea"/>
              </a:rPr>
              <a:t> </a:t>
            </a:r>
            <a:r>
              <a:rPr lang="en-US" dirty="0" err="1">
                <a:cs typeface="Calibri" panose="020F0502020204030204"/>
                <a:sym typeface="+mn-ea"/>
              </a:rPr>
              <a:t>tương</a:t>
            </a:r>
            <a:r>
              <a:rPr lang="en-US" dirty="0">
                <a:cs typeface="Calibri" panose="020F0502020204030204"/>
                <a:sym typeface="+mn-ea"/>
              </a:rPr>
              <a:t> </a:t>
            </a:r>
            <a:r>
              <a:rPr lang="en-US" dirty="0" err="1">
                <a:cs typeface="Calibri" panose="020F0502020204030204"/>
                <a:sym typeface="+mn-ea"/>
              </a:rPr>
              <a:t>đương</a:t>
            </a:r>
            <a:r>
              <a:rPr lang="en-US" dirty="0">
                <a:cs typeface="Calibri" panose="020F0502020204030204"/>
                <a:sym typeface="+mn-ea"/>
              </a:rPr>
              <a:t> </a:t>
            </a:r>
            <a:r>
              <a:rPr lang="en-US" dirty="0" err="1">
                <a:cs typeface="Calibri" panose="020F0502020204030204"/>
                <a:sym typeface="+mn-ea"/>
              </a:rPr>
              <a:t>với</a:t>
            </a:r>
            <a:r>
              <a:rPr lang="en-US" dirty="0">
                <a:cs typeface="Calibri" panose="020F0502020204030204"/>
                <a:sym typeface="+mn-ea"/>
              </a:rPr>
              <a:t> </a:t>
            </a:r>
            <a:r>
              <a:rPr lang="en-US" dirty="0" err="1">
                <a:cs typeface="Calibri" panose="020F0502020204030204"/>
                <a:sym typeface="+mn-ea"/>
              </a:rPr>
              <a:t>phẫu</a:t>
            </a:r>
            <a:r>
              <a:rPr lang="en-US" dirty="0">
                <a:cs typeface="Calibri" panose="020F0502020204030204"/>
                <a:sym typeface="+mn-ea"/>
              </a:rPr>
              <a:t> </a:t>
            </a:r>
            <a:r>
              <a:rPr lang="en-US" dirty="0" err="1">
                <a:cs typeface="Calibri" panose="020F0502020204030204"/>
                <a:sym typeface="+mn-ea"/>
              </a:rPr>
              <a:t>thuật</a:t>
            </a:r>
            <a:r>
              <a:rPr lang="en-US" dirty="0">
                <a:cs typeface="Calibri" panose="020F0502020204030204"/>
                <a:sym typeface="+mn-ea"/>
              </a:rPr>
              <a:t> </a:t>
            </a:r>
            <a:r>
              <a:rPr lang="en-US" dirty="0" err="1">
                <a:cs typeface="Calibri" panose="020F0502020204030204"/>
                <a:sym typeface="+mn-ea"/>
              </a:rPr>
              <a:t>listenstench</a:t>
            </a:r>
            <a:r>
              <a:rPr lang="en-US" dirty="0">
                <a:cs typeface="Calibri" panose="020F0502020204030204"/>
                <a:sym typeface="+mn-ea"/>
              </a:rPr>
              <a:t> ==&gt; </a:t>
            </a:r>
            <a:r>
              <a:rPr lang="en-US" dirty="0" err="1">
                <a:cs typeface="Calibri" panose="020F0502020204030204"/>
                <a:sym typeface="+mn-ea"/>
              </a:rPr>
              <a:t>Nên</a:t>
            </a:r>
            <a:r>
              <a:rPr lang="en-US" dirty="0">
                <a:cs typeface="Calibri" panose="020F0502020204030204"/>
                <a:sym typeface="+mn-ea"/>
              </a:rPr>
              <a:t>  </a:t>
            </a:r>
            <a:r>
              <a:rPr lang="en-US" dirty="0" err="1">
                <a:cs typeface="Calibri" panose="020F0502020204030204"/>
                <a:sym typeface="+mn-ea"/>
              </a:rPr>
              <a:t>Sự</a:t>
            </a:r>
            <a:r>
              <a:rPr lang="en-US" dirty="0">
                <a:cs typeface="Calibri" panose="020F0502020204030204"/>
                <a:sym typeface="+mn-ea"/>
              </a:rPr>
              <a:t> </a:t>
            </a:r>
            <a:r>
              <a:rPr lang="en-US" dirty="0" err="1">
                <a:cs typeface="Calibri" panose="020F0502020204030204"/>
                <a:sym typeface="+mn-ea"/>
              </a:rPr>
              <a:t>khác</a:t>
            </a:r>
            <a:r>
              <a:rPr lang="en-US" dirty="0">
                <a:cs typeface="Calibri" panose="020F0502020204030204"/>
                <a:sym typeface="+mn-ea"/>
              </a:rPr>
              <a:t> </a:t>
            </a:r>
            <a:r>
              <a:rPr lang="en-US" dirty="0" err="1">
                <a:cs typeface="Calibri" panose="020F0502020204030204"/>
                <a:sym typeface="+mn-ea"/>
              </a:rPr>
              <a:t>biệt</a:t>
            </a:r>
            <a:r>
              <a:rPr lang="en-US" dirty="0">
                <a:cs typeface="Calibri" panose="020F0502020204030204"/>
                <a:sym typeface="+mn-ea"/>
              </a:rPr>
              <a:t> </a:t>
            </a:r>
            <a:r>
              <a:rPr lang="en-US" dirty="0" err="1">
                <a:cs typeface="Calibri" panose="020F0502020204030204"/>
                <a:sym typeface="+mn-ea"/>
              </a:rPr>
              <a:t>còn</a:t>
            </a:r>
            <a:r>
              <a:rPr lang="en-US" dirty="0">
                <a:cs typeface="Calibri" panose="020F0502020204030204"/>
                <a:sym typeface="+mn-ea"/>
              </a:rPr>
              <a:t> </a:t>
            </a:r>
            <a:r>
              <a:rPr lang="en-US" dirty="0" err="1">
                <a:cs typeface="Calibri" panose="020F0502020204030204"/>
                <a:sym typeface="+mn-ea"/>
              </a:rPr>
              <a:t>lại</a:t>
            </a:r>
            <a:r>
              <a:rPr lang="en-US" dirty="0">
                <a:cs typeface="Calibri" panose="020F0502020204030204"/>
                <a:sym typeface="+mn-ea"/>
              </a:rPr>
              <a:t>  </a:t>
            </a:r>
            <a:r>
              <a:rPr lang="en-US" dirty="0" err="1">
                <a:cs typeface="Calibri" panose="020F0502020204030204"/>
                <a:sym typeface="+mn-ea"/>
              </a:rPr>
              <a:t>chỉ</a:t>
            </a:r>
            <a:r>
              <a:rPr lang="en-US" dirty="0">
                <a:cs typeface="Calibri" panose="020F0502020204030204"/>
                <a:sym typeface="+mn-ea"/>
              </a:rPr>
              <a:t> </a:t>
            </a:r>
            <a:r>
              <a:rPr lang="en-US" dirty="0" err="1">
                <a:cs typeface="Calibri" panose="020F0502020204030204"/>
                <a:sym typeface="+mn-ea"/>
              </a:rPr>
              <a:t>là</a:t>
            </a:r>
            <a:r>
              <a:rPr lang="en-US" dirty="0">
                <a:cs typeface="Calibri" panose="020F0502020204030204"/>
                <a:sym typeface="+mn-ea"/>
              </a:rPr>
              <a:t> </a:t>
            </a:r>
            <a:r>
              <a:rPr lang="en-US" dirty="0" err="1">
                <a:cs typeface="Calibri" panose="020F0502020204030204"/>
                <a:sym typeface="+mn-ea"/>
              </a:rPr>
              <a:t>về</a:t>
            </a:r>
            <a:r>
              <a:rPr lang="en-US" dirty="0">
                <a:cs typeface="Calibri" panose="020F0502020204030204"/>
                <a:sym typeface="+mn-ea"/>
              </a:rPr>
              <a:t> chi </a:t>
            </a:r>
            <a:r>
              <a:rPr lang="en-US" dirty="0" err="1">
                <a:cs typeface="Calibri" panose="020F0502020204030204"/>
                <a:sym typeface="+mn-ea"/>
              </a:rPr>
              <a:t>phí</a:t>
            </a:r>
            <a:r>
              <a:rPr lang="en-US" dirty="0">
                <a:cs typeface="Calibri" panose="020F0502020204030204"/>
                <a:sym typeface="+mn-ea"/>
              </a:rPr>
              <a:t>, </a:t>
            </a:r>
            <a:r>
              <a:rPr lang="en-US" dirty="0" err="1">
                <a:cs typeface="Calibri" panose="020F0502020204030204"/>
                <a:sym typeface="+mn-ea"/>
              </a:rPr>
              <a:t>cơ</a:t>
            </a:r>
            <a:r>
              <a:rPr lang="en-US" dirty="0">
                <a:cs typeface="Calibri" panose="020F0502020204030204"/>
                <a:sym typeface="+mn-ea"/>
              </a:rPr>
              <a:t> </a:t>
            </a:r>
            <a:r>
              <a:rPr lang="en-US" dirty="0" err="1">
                <a:cs typeface="Calibri" panose="020F0502020204030204"/>
                <a:sym typeface="+mn-ea"/>
              </a:rPr>
              <a:t>sở</a:t>
            </a:r>
            <a:r>
              <a:rPr lang="en-US" dirty="0">
                <a:cs typeface="Calibri" panose="020F0502020204030204"/>
                <a:sym typeface="+mn-ea"/>
              </a:rPr>
              <a:t> </a:t>
            </a:r>
            <a:r>
              <a:rPr lang="en-US" dirty="0" err="1">
                <a:cs typeface="Calibri" panose="020F0502020204030204"/>
                <a:sym typeface="+mn-ea"/>
              </a:rPr>
              <a:t>vật</a:t>
            </a:r>
            <a:r>
              <a:rPr lang="en-US" dirty="0">
                <a:cs typeface="Calibri" panose="020F0502020204030204"/>
                <a:sym typeface="+mn-ea"/>
              </a:rPr>
              <a:t> </a:t>
            </a:r>
            <a:r>
              <a:rPr lang="en-US" dirty="0" err="1">
                <a:cs typeface="Calibri" panose="020F0502020204030204"/>
                <a:sym typeface="+mn-ea"/>
              </a:rPr>
              <a:t>chất</a:t>
            </a:r>
            <a:endParaRPr lang="en-US" dirty="0">
              <a:cs typeface="Calibri" panose="020F0502020204030204"/>
            </a:endParaRPr>
          </a:p>
          <a:p>
            <a:r>
              <a:rPr lang="en-US" dirty="0" err="1">
                <a:cs typeface="Calibri" panose="020F0502020204030204"/>
                <a:sym typeface="+mn-ea"/>
              </a:rPr>
              <a:t>Kết</a:t>
            </a:r>
            <a:r>
              <a:rPr lang="en-US" dirty="0">
                <a:cs typeface="Calibri" panose="020F0502020204030204"/>
                <a:sym typeface="+mn-ea"/>
              </a:rPr>
              <a:t> </a:t>
            </a:r>
            <a:r>
              <a:rPr lang="en-US" dirty="0" err="1">
                <a:cs typeface="Calibri" panose="020F0502020204030204"/>
                <a:sym typeface="+mn-ea"/>
              </a:rPr>
              <a:t>luận</a:t>
            </a:r>
            <a:r>
              <a:rPr lang="en-US" dirty="0">
                <a:cs typeface="Calibri" panose="020F0502020204030204"/>
                <a:sym typeface="+mn-ea"/>
              </a:rPr>
              <a:t>: </a:t>
            </a:r>
            <a:r>
              <a:rPr lang="en-US" dirty="0" err="1">
                <a:cs typeface="Calibri" panose="020F0502020204030204"/>
                <a:sym typeface="+mn-ea"/>
              </a:rPr>
              <a:t>Listenstench</a:t>
            </a:r>
            <a:r>
              <a:rPr lang="en-US" dirty="0">
                <a:cs typeface="Calibri" panose="020F0502020204030204"/>
                <a:sym typeface="+mn-ea"/>
              </a:rPr>
              <a:t> </a:t>
            </a:r>
            <a:r>
              <a:rPr lang="en-US" dirty="0" err="1">
                <a:cs typeface="Calibri" panose="020F0502020204030204"/>
                <a:sym typeface="+mn-ea"/>
              </a:rPr>
              <a:t>là</a:t>
            </a:r>
            <a:r>
              <a:rPr lang="en-US" dirty="0">
                <a:cs typeface="Calibri" panose="020F0502020204030204"/>
                <a:sym typeface="+mn-ea"/>
              </a:rPr>
              <a:t> </a:t>
            </a:r>
            <a:r>
              <a:rPr lang="en-US" dirty="0" err="1">
                <a:cs typeface="Calibri" panose="020F0502020204030204"/>
                <a:sym typeface="+mn-ea"/>
              </a:rPr>
              <a:t>tiêu</a:t>
            </a:r>
            <a:r>
              <a:rPr lang="en-US" dirty="0">
                <a:cs typeface="Calibri" panose="020F0502020204030204"/>
                <a:sym typeface="+mn-ea"/>
              </a:rPr>
              <a:t> </a:t>
            </a:r>
            <a:r>
              <a:rPr lang="en-US" dirty="0" err="1">
                <a:cs typeface="Calibri" panose="020F0502020204030204"/>
                <a:sym typeface="+mn-ea"/>
              </a:rPr>
              <a:t>chuẩn</a:t>
            </a:r>
            <a:r>
              <a:rPr lang="en-US" dirty="0">
                <a:cs typeface="Calibri" panose="020F0502020204030204"/>
                <a:sym typeface="+mn-ea"/>
              </a:rPr>
              <a:t> </a:t>
            </a:r>
            <a:r>
              <a:rPr lang="en-US" dirty="0" err="1">
                <a:cs typeface="Calibri" panose="020F0502020204030204"/>
                <a:sym typeface="+mn-ea"/>
              </a:rPr>
              <a:t>vàng</a:t>
            </a:r>
            <a:r>
              <a:rPr lang="en-US" dirty="0">
                <a:cs typeface="Calibri" panose="020F0502020204030204"/>
                <a:sym typeface="+mn-ea"/>
              </a:rPr>
              <a:t> </a:t>
            </a:r>
            <a:r>
              <a:rPr lang="en-US" dirty="0" err="1">
                <a:cs typeface="Calibri" panose="020F0502020204030204"/>
                <a:sym typeface="+mn-ea"/>
              </a:rPr>
              <a:t>của</a:t>
            </a:r>
            <a:r>
              <a:rPr lang="en-US" dirty="0">
                <a:cs typeface="Calibri" panose="020F0502020204030204"/>
                <a:sym typeface="+mn-ea"/>
              </a:rPr>
              <a:t> </a:t>
            </a:r>
            <a:r>
              <a:rPr lang="en-US" dirty="0" err="1">
                <a:cs typeface="Calibri" panose="020F0502020204030204"/>
                <a:sym typeface="+mn-ea"/>
              </a:rPr>
              <a:t>điều</a:t>
            </a:r>
            <a:r>
              <a:rPr lang="en-US" dirty="0">
                <a:cs typeface="Calibri" panose="020F0502020204030204"/>
                <a:sym typeface="+mn-ea"/>
              </a:rPr>
              <a:t> </a:t>
            </a:r>
            <a:r>
              <a:rPr lang="en-US" dirty="0" err="1">
                <a:cs typeface="Calibri" panose="020F0502020204030204"/>
                <a:sym typeface="+mn-ea"/>
              </a:rPr>
              <a:t>trị</a:t>
            </a:r>
            <a:r>
              <a:rPr lang="en-US" dirty="0">
                <a:cs typeface="Calibri" panose="020F0502020204030204"/>
                <a:sym typeface="+mn-ea"/>
              </a:rPr>
              <a:t> . </a:t>
            </a:r>
            <a:r>
              <a:rPr lang="en-US" dirty="0" err="1">
                <a:cs typeface="Calibri" panose="020F0502020204030204"/>
                <a:sym typeface="+mn-ea"/>
              </a:rPr>
              <a:t>Nếu</a:t>
            </a:r>
            <a:r>
              <a:rPr lang="en-US" dirty="0">
                <a:cs typeface="Calibri" panose="020F0502020204030204"/>
                <a:sym typeface="+mn-ea"/>
              </a:rPr>
              <a:t> </a:t>
            </a:r>
            <a:r>
              <a:rPr lang="en-US" dirty="0" err="1">
                <a:cs typeface="Calibri" panose="020F0502020204030204"/>
                <a:sym typeface="+mn-ea"/>
              </a:rPr>
              <a:t>bệnh</a:t>
            </a:r>
            <a:r>
              <a:rPr lang="en-US" dirty="0">
                <a:cs typeface="Calibri" panose="020F0502020204030204"/>
                <a:sym typeface="+mn-ea"/>
              </a:rPr>
              <a:t> </a:t>
            </a:r>
            <a:r>
              <a:rPr lang="en-US" dirty="0" err="1">
                <a:cs typeface="Calibri" panose="020F0502020204030204"/>
                <a:sym typeface="+mn-ea"/>
              </a:rPr>
              <a:t>viện</a:t>
            </a:r>
            <a:r>
              <a:rPr lang="en-US" dirty="0">
                <a:cs typeface="Calibri" panose="020F0502020204030204"/>
                <a:sym typeface="+mn-ea"/>
              </a:rPr>
              <a:t> </a:t>
            </a:r>
            <a:r>
              <a:rPr lang="en-US" dirty="0" err="1">
                <a:cs typeface="Calibri" panose="020F0502020204030204"/>
                <a:sym typeface="+mn-ea"/>
              </a:rPr>
              <a:t>có</a:t>
            </a:r>
            <a:r>
              <a:rPr lang="en-US" dirty="0">
                <a:cs typeface="Calibri" panose="020F0502020204030204"/>
                <a:sym typeface="+mn-ea"/>
              </a:rPr>
              <a:t> </a:t>
            </a:r>
            <a:r>
              <a:rPr lang="en-US" dirty="0" err="1">
                <a:cs typeface="Calibri" panose="020F0502020204030204"/>
                <a:sym typeface="+mn-ea"/>
              </a:rPr>
              <a:t>đủ</a:t>
            </a:r>
            <a:r>
              <a:rPr lang="en-US" dirty="0">
                <a:cs typeface="Calibri" panose="020F0502020204030204"/>
                <a:sym typeface="+mn-ea"/>
              </a:rPr>
              <a:t> </a:t>
            </a:r>
            <a:r>
              <a:rPr lang="en-US" dirty="0" err="1">
                <a:cs typeface="Calibri" panose="020F0502020204030204"/>
                <a:sym typeface="+mn-ea"/>
              </a:rPr>
              <a:t>cơ</a:t>
            </a:r>
            <a:r>
              <a:rPr lang="en-US" dirty="0">
                <a:cs typeface="Calibri" panose="020F0502020204030204"/>
                <a:sym typeface="+mn-ea"/>
              </a:rPr>
              <a:t> </a:t>
            </a:r>
            <a:r>
              <a:rPr lang="en-US" dirty="0" err="1">
                <a:cs typeface="Calibri" panose="020F0502020204030204"/>
                <a:sym typeface="+mn-ea"/>
              </a:rPr>
              <a:t>sở</a:t>
            </a:r>
            <a:r>
              <a:rPr lang="en-US" dirty="0">
                <a:cs typeface="Calibri" panose="020F0502020204030204"/>
                <a:sym typeface="+mn-ea"/>
              </a:rPr>
              <a:t> </a:t>
            </a:r>
            <a:r>
              <a:rPr lang="en-US" dirty="0" err="1">
                <a:cs typeface="Calibri" panose="020F0502020204030204"/>
                <a:sym typeface="+mn-ea"/>
              </a:rPr>
              <a:t>vật</a:t>
            </a:r>
            <a:r>
              <a:rPr lang="en-US" dirty="0">
                <a:cs typeface="Calibri" panose="020F0502020204030204"/>
                <a:sym typeface="+mn-ea"/>
              </a:rPr>
              <a:t> </a:t>
            </a:r>
            <a:r>
              <a:rPr lang="en-US" dirty="0" err="1">
                <a:cs typeface="Calibri" panose="020F0502020204030204"/>
                <a:sym typeface="+mn-ea"/>
              </a:rPr>
              <a:t>chất</a:t>
            </a:r>
            <a:r>
              <a:rPr lang="en-US" dirty="0">
                <a:cs typeface="Calibri" panose="020F0502020204030204"/>
                <a:sym typeface="+mn-ea"/>
              </a:rPr>
              <a:t> </a:t>
            </a:r>
            <a:r>
              <a:rPr lang="en-US" dirty="0" err="1">
                <a:cs typeface="Calibri" panose="020F0502020204030204"/>
                <a:sym typeface="+mn-ea"/>
              </a:rPr>
              <a:t>và</a:t>
            </a:r>
            <a:r>
              <a:rPr lang="en-US" dirty="0">
                <a:cs typeface="Calibri" panose="020F0502020204030204"/>
                <a:sym typeface="+mn-ea"/>
              </a:rPr>
              <a:t> </a:t>
            </a:r>
            <a:r>
              <a:rPr lang="en-US" dirty="0" err="1">
                <a:cs typeface="Calibri" panose="020F0502020204030204"/>
                <a:sym typeface="+mn-ea"/>
              </a:rPr>
              <a:t>phẫu</a:t>
            </a:r>
            <a:r>
              <a:rPr lang="en-US" dirty="0">
                <a:cs typeface="Calibri" panose="020F0502020204030204"/>
                <a:sym typeface="+mn-ea"/>
              </a:rPr>
              <a:t> </a:t>
            </a:r>
            <a:r>
              <a:rPr lang="en-US" dirty="0" err="1">
                <a:cs typeface="Calibri" panose="020F0502020204030204"/>
                <a:sym typeface="+mn-ea"/>
              </a:rPr>
              <a:t>thuật</a:t>
            </a:r>
            <a:r>
              <a:rPr lang="en-US" dirty="0">
                <a:cs typeface="Calibri" panose="020F0502020204030204"/>
                <a:sym typeface="+mn-ea"/>
              </a:rPr>
              <a:t> </a:t>
            </a:r>
            <a:r>
              <a:rPr lang="en-US" dirty="0" err="1">
                <a:cs typeface="Calibri" panose="020F0502020204030204"/>
                <a:sym typeface="+mn-ea"/>
              </a:rPr>
              <a:t>viên</a:t>
            </a:r>
            <a:r>
              <a:rPr lang="en-US" dirty="0">
                <a:cs typeface="Calibri" panose="020F0502020204030204"/>
                <a:sym typeface="+mn-ea"/>
              </a:rPr>
              <a:t> </a:t>
            </a:r>
            <a:r>
              <a:rPr lang="en-US" dirty="0" err="1">
                <a:cs typeface="Calibri" panose="020F0502020204030204"/>
                <a:sym typeface="+mn-ea"/>
              </a:rPr>
              <a:t>giàu</a:t>
            </a:r>
            <a:r>
              <a:rPr lang="en-US" dirty="0">
                <a:cs typeface="Calibri" panose="020F0502020204030204"/>
                <a:sym typeface="+mn-ea"/>
              </a:rPr>
              <a:t> </a:t>
            </a:r>
            <a:r>
              <a:rPr lang="en-US" dirty="0" err="1">
                <a:cs typeface="Calibri" panose="020F0502020204030204"/>
                <a:sym typeface="+mn-ea"/>
              </a:rPr>
              <a:t>khinh</a:t>
            </a:r>
            <a:r>
              <a:rPr lang="en-US" dirty="0">
                <a:cs typeface="Calibri" panose="020F0502020204030204"/>
                <a:sym typeface="+mn-ea"/>
              </a:rPr>
              <a:t> </a:t>
            </a:r>
            <a:r>
              <a:rPr lang="en-US" dirty="0" err="1">
                <a:cs typeface="Calibri" panose="020F0502020204030204"/>
                <a:sym typeface="+mn-ea"/>
              </a:rPr>
              <a:t>nghiệm</a:t>
            </a:r>
            <a:r>
              <a:rPr lang="en-US" dirty="0">
                <a:cs typeface="Calibri" panose="020F0502020204030204"/>
                <a:sym typeface="+mn-ea"/>
              </a:rPr>
              <a:t>=&gt; </a:t>
            </a:r>
            <a:r>
              <a:rPr lang="en-US" dirty="0" err="1">
                <a:cs typeface="Calibri" panose="020F0502020204030204"/>
                <a:sym typeface="+mn-ea"/>
              </a:rPr>
              <a:t>ưu</a:t>
            </a:r>
            <a:r>
              <a:rPr lang="en-US" dirty="0">
                <a:cs typeface="Calibri" panose="020F0502020204030204"/>
                <a:sym typeface="+mn-ea"/>
              </a:rPr>
              <a:t> </a:t>
            </a:r>
            <a:r>
              <a:rPr lang="en-US" dirty="0" err="1">
                <a:cs typeface="Calibri" panose="020F0502020204030204"/>
                <a:sym typeface="+mn-ea"/>
              </a:rPr>
              <a:t>tiên</a:t>
            </a:r>
            <a:r>
              <a:rPr lang="en-US" dirty="0">
                <a:cs typeface="Calibri" panose="020F0502020204030204"/>
                <a:sym typeface="+mn-ea"/>
              </a:rPr>
              <a:t> </a:t>
            </a:r>
            <a:r>
              <a:rPr lang="en-US" dirty="0" err="1">
                <a:cs typeface="Calibri" panose="020F0502020204030204"/>
                <a:sym typeface="+mn-ea"/>
              </a:rPr>
              <a:t>chọn</a:t>
            </a:r>
            <a:r>
              <a:rPr lang="en-US" dirty="0">
                <a:cs typeface="Calibri" panose="020F0502020204030204"/>
                <a:sym typeface="+mn-ea"/>
              </a:rPr>
              <a:t> </a:t>
            </a:r>
            <a:r>
              <a:rPr lang="en-US" dirty="0" err="1">
                <a:cs typeface="Calibri" panose="020F0502020204030204"/>
                <a:sym typeface="+mn-ea"/>
              </a:rPr>
              <a:t>nội</a:t>
            </a:r>
            <a:r>
              <a:rPr lang="en-US" dirty="0">
                <a:cs typeface="Calibri" panose="020F0502020204030204"/>
                <a:sym typeface="+mn-ea"/>
              </a:rPr>
              <a:t> </a:t>
            </a:r>
            <a:r>
              <a:rPr lang="en-US" dirty="0" err="1">
                <a:cs typeface="Calibri" panose="020F0502020204030204"/>
                <a:sym typeface="+mn-ea"/>
              </a:rPr>
              <a:t>soi</a:t>
            </a:r>
            <a:endParaRPr lang="en-US" dirty="0">
              <a:cs typeface="Calibri" panose="020F0502020204030204"/>
            </a:endParaRP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Aft>
                <a:spcPts val="600"/>
              </a:spcAft>
              <a:buFont typeface="Arial" panose="020B0604020202020204" pitchFamily="34" charset="0"/>
              <a:buChar char="•"/>
            </a:pPr>
            <a:r>
              <a:rPr lang="en-US">
                <a:solidFill>
                  <a:schemeClr val="bg1"/>
                </a:solidFill>
                <a:sym typeface="+mn-ea"/>
              </a:rPr>
              <a:t>Trong </a:t>
            </a:r>
            <a:r>
              <a:rPr lang="en-US" err="1">
                <a:solidFill>
                  <a:schemeClr val="bg1"/>
                </a:solidFill>
                <a:sym typeface="+mn-ea"/>
              </a:rPr>
              <a:t>phẫu</a:t>
            </a:r>
            <a:r>
              <a:rPr lang="en-US">
                <a:solidFill>
                  <a:schemeClr val="bg1"/>
                </a:solidFill>
                <a:sym typeface="+mn-ea"/>
              </a:rPr>
              <a:t> </a:t>
            </a:r>
            <a:r>
              <a:rPr lang="en-US" err="1">
                <a:solidFill>
                  <a:schemeClr val="bg1"/>
                </a:solidFill>
                <a:sym typeface="+mn-ea"/>
              </a:rPr>
              <a:t>thuật</a:t>
            </a:r>
            <a:r>
              <a:rPr lang="en-US">
                <a:solidFill>
                  <a:schemeClr val="bg1"/>
                </a:solidFill>
                <a:sym typeface="+mn-ea"/>
              </a:rPr>
              <a:t> </a:t>
            </a:r>
            <a:r>
              <a:rPr lang="en-US" err="1">
                <a:solidFill>
                  <a:schemeClr val="bg1"/>
                </a:solidFill>
                <a:sym typeface="+mn-ea"/>
              </a:rPr>
              <a:t>mảnh</a:t>
            </a:r>
            <a:r>
              <a:rPr lang="en-US">
                <a:solidFill>
                  <a:schemeClr val="bg1"/>
                </a:solidFill>
                <a:sym typeface="+mn-ea"/>
              </a:rPr>
              <a:t> </a:t>
            </a:r>
            <a:r>
              <a:rPr lang="en-US" err="1">
                <a:solidFill>
                  <a:schemeClr val="bg1"/>
                </a:solidFill>
                <a:sym typeface="+mn-ea"/>
              </a:rPr>
              <a:t>vá</a:t>
            </a:r>
            <a:r>
              <a:rPr lang="en-US">
                <a:solidFill>
                  <a:schemeClr val="bg1"/>
                </a:solidFill>
                <a:sym typeface="+mn-ea"/>
              </a:rPr>
              <a:t> </a:t>
            </a:r>
            <a:r>
              <a:rPr lang="en-US" err="1">
                <a:solidFill>
                  <a:schemeClr val="bg1"/>
                </a:solidFill>
                <a:sym typeface="+mn-ea"/>
              </a:rPr>
              <a:t>mở</a:t>
            </a:r>
            <a:r>
              <a:rPr lang="en-US">
                <a:solidFill>
                  <a:schemeClr val="bg1"/>
                </a:solidFill>
                <a:sym typeface="+mn-ea"/>
              </a:rPr>
              <a:t> , </a:t>
            </a:r>
            <a:r>
              <a:rPr lang="en-US" err="1">
                <a:solidFill>
                  <a:schemeClr val="bg1"/>
                </a:solidFill>
                <a:sym typeface="+mn-ea"/>
              </a:rPr>
              <a:t>sử</a:t>
            </a:r>
            <a:r>
              <a:rPr lang="en-US">
                <a:solidFill>
                  <a:schemeClr val="bg1"/>
                </a:solidFill>
                <a:sym typeface="+mn-ea"/>
              </a:rPr>
              <a:t> </a:t>
            </a:r>
            <a:r>
              <a:rPr lang="en-US" err="1">
                <a:solidFill>
                  <a:schemeClr val="bg1"/>
                </a:solidFill>
                <a:sym typeface="+mn-ea"/>
              </a:rPr>
              <a:t>dụng</a:t>
            </a:r>
            <a:r>
              <a:rPr lang="en-US">
                <a:solidFill>
                  <a:schemeClr val="bg1"/>
                </a:solidFill>
                <a:sym typeface="+mn-ea"/>
              </a:rPr>
              <a:t> </a:t>
            </a:r>
            <a:r>
              <a:rPr lang="en-US" err="1">
                <a:solidFill>
                  <a:schemeClr val="bg1"/>
                </a:solidFill>
                <a:sym typeface="+mn-ea"/>
              </a:rPr>
              <a:t>kháng</a:t>
            </a:r>
            <a:r>
              <a:rPr lang="en-US">
                <a:solidFill>
                  <a:schemeClr val="bg1"/>
                </a:solidFill>
                <a:sym typeface="+mn-ea"/>
              </a:rPr>
              <a:t> </a:t>
            </a:r>
            <a:r>
              <a:rPr lang="en-US" err="1">
                <a:solidFill>
                  <a:schemeClr val="bg1"/>
                </a:solidFill>
                <a:sym typeface="+mn-ea"/>
              </a:rPr>
              <a:t>sinh</a:t>
            </a:r>
            <a:r>
              <a:rPr lang="en-US">
                <a:solidFill>
                  <a:schemeClr val="bg1"/>
                </a:solidFill>
                <a:sym typeface="+mn-ea"/>
              </a:rPr>
              <a:t> </a:t>
            </a:r>
            <a:r>
              <a:rPr lang="en-US" err="1">
                <a:solidFill>
                  <a:schemeClr val="bg1"/>
                </a:solidFill>
                <a:sym typeface="+mn-ea"/>
              </a:rPr>
              <a:t>dự</a:t>
            </a:r>
            <a:r>
              <a:rPr lang="en-US">
                <a:solidFill>
                  <a:schemeClr val="bg1"/>
                </a:solidFill>
                <a:sym typeface="+mn-ea"/>
              </a:rPr>
              <a:t> </a:t>
            </a:r>
            <a:r>
              <a:rPr lang="en-US" err="1">
                <a:solidFill>
                  <a:schemeClr val="bg1"/>
                </a:solidFill>
                <a:sym typeface="+mn-ea"/>
              </a:rPr>
              <a:t>phòng</a:t>
            </a:r>
            <a:r>
              <a:rPr lang="en-US">
                <a:solidFill>
                  <a:schemeClr val="bg1"/>
                </a:solidFill>
                <a:sym typeface="+mn-ea"/>
              </a:rPr>
              <a:t> ở </a:t>
            </a:r>
            <a:r>
              <a:rPr lang="en-US" err="1">
                <a:solidFill>
                  <a:schemeClr val="bg1"/>
                </a:solidFill>
                <a:sym typeface="+mn-ea"/>
              </a:rPr>
              <a:t>bệnh</a:t>
            </a:r>
            <a:r>
              <a:rPr lang="en-US">
                <a:solidFill>
                  <a:schemeClr val="bg1"/>
                </a:solidFill>
                <a:sym typeface="+mn-ea"/>
              </a:rPr>
              <a:t> </a:t>
            </a:r>
            <a:r>
              <a:rPr lang="en-US" err="1">
                <a:solidFill>
                  <a:schemeClr val="bg1"/>
                </a:solidFill>
                <a:sym typeface="+mn-ea"/>
              </a:rPr>
              <a:t>nhân</a:t>
            </a:r>
            <a:r>
              <a:rPr lang="en-US">
                <a:solidFill>
                  <a:schemeClr val="bg1"/>
                </a:solidFill>
                <a:sym typeface="+mn-ea"/>
              </a:rPr>
              <a:t> </a:t>
            </a:r>
            <a:r>
              <a:rPr lang="en-US" err="1">
                <a:solidFill>
                  <a:schemeClr val="bg1"/>
                </a:solidFill>
                <a:sym typeface="+mn-ea"/>
              </a:rPr>
              <a:t>có</a:t>
            </a:r>
            <a:r>
              <a:rPr lang="en-US">
                <a:solidFill>
                  <a:schemeClr val="bg1"/>
                </a:solidFill>
                <a:sym typeface="+mn-ea"/>
              </a:rPr>
              <a:t> </a:t>
            </a:r>
            <a:r>
              <a:rPr lang="en-US" err="1">
                <a:solidFill>
                  <a:schemeClr val="bg1"/>
                </a:solidFill>
                <a:sym typeface="+mn-ea"/>
              </a:rPr>
              <a:t>nguy</a:t>
            </a:r>
            <a:r>
              <a:rPr lang="en-US">
                <a:solidFill>
                  <a:schemeClr val="bg1"/>
                </a:solidFill>
                <a:sym typeface="+mn-ea"/>
              </a:rPr>
              <a:t> </a:t>
            </a:r>
            <a:r>
              <a:rPr lang="en-US" err="1">
                <a:solidFill>
                  <a:schemeClr val="bg1"/>
                </a:solidFill>
                <a:sym typeface="+mn-ea"/>
              </a:rPr>
              <a:t>cơ</a:t>
            </a:r>
            <a:r>
              <a:rPr lang="en-US">
                <a:solidFill>
                  <a:schemeClr val="bg1"/>
                </a:solidFill>
                <a:sym typeface="+mn-ea"/>
              </a:rPr>
              <a:t> </a:t>
            </a:r>
            <a:r>
              <a:rPr lang="en-US" err="1">
                <a:solidFill>
                  <a:schemeClr val="bg1"/>
                </a:solidFill>
                <a:sym typeface="+mn-ea"/>
              </a:rPr>
              <a:t>trung</a:t>
            </a:r>
            <a:r>
              <a:rPr lang="en-US">
                <a:solidFill>
                  <a:schemeClr val="bg1"/>
                </a:solidFill>
                <a:sym typeface="+mn-ea"/>
              </a:rPr>
              <a:t> </a:t>
            </a:r>
            <a:r>
              <a:rPr lang="en-US" err="1">
                <a:solidFill>
                  <a:schemeClr val="bg1"/>
                </a:solidFill>
                <a:sym typeface="+mn-ea"/>
              </a:rPr>
              <a:t>bình</a:t>
            </a:r>
            <a:r>
              <a:rPr lang="en-US">
                <a:solidFill>
                  <a:schemeClr val="bg1"/>
                </a:solidFill>
                <a:sym typeface="+mn-ea"/>
              </a:rPr>
              <a:t> </a:t>
            </a:r>
            <a:r>
              <a:rPr lang="en-US" err="1">
                <a:solidFill>
                  <a:schemeClr val="bg1"/>
                </a:solidFill>
                <a:sym typeface="+mn-ea"/>
              </a:rPr>
              <a:t>trong</a:t>
            </a:r>
            <a:r>
              <a:rPr lang="en-US">
                <a:solidFill>
                  <a:schemeClr val="bg1"/>
                </a:solidFill>
                <a:sym typeface="+mn-ea"/>
              </a:rPr>
              <a:t> </a:t>
            </a:r>
            <a:r>
              <a:rPr lang="en-US" err="1">
                <a:solidFill>
                  <a:schemeClr val="bg1"/>
                </a:solidFill>
                <a:sym typeface="+mn-ea"/>
              </a:rPr>
              <a:t>môi</a:t>
            </a:r>
            <a:r>
              <a:rPr lang="en-US">
                <a:solidFill>
                  <a:schemeClr val="bg1"/>
                </a:solidFill>
                <a:sym typeface="+mn-ea"/>
              </a:rPr>
              <a:t> </a:t>
            </a:r>
            <a:r>
              <a:rPr lang="en-US" err="1">
                <a:solidFill>
                  <a:schemeClr val="bg1"/>
                </a:solidFill>
                <a:sym typeface="+mn-ea"/>
              </a:rPr>
              <a:t>trường</a:t>
            </a:r>
            <a:r>
              <a:rPr lang="en-US">
                <a:solidFill>
                  <a:schemeClr val="bg1"/>
                </a:solidFill>
                <a:sym typeface="+mn-ea"/>
              </a:rPr>
              <a:t> </a:t>
            </a:r>
            <a:r>
              <a:rPr lang="en-US" err="1">
                <a:solidFill>
                  <a:schemeClr val="bg1"/>
                </a:solidFill>
                <a:sym typeface="+mn-ea"/>
              </a:rPr>
              <a:t>nguy</a:t>
            </a:r>
            <a:r>
              <a:rPr lang="en-US">
                <a:solidFill>
                  <a:schemeClr val="bg1"/>
                </a:solidFill>
                <a:sym typeface="+mn-ea"/>
              </a:rPr>
              <a:t> </a:t>
            </a:r>
            <a:r>
              <a:rPr lang="en-US" err="1">
                <a:solidFill>
                  <a:schemeClr val="bg1"/>
                </a:solidFill>
                <a:sym typeface="+mn-ea"/>
              </a:rPr>
              <a:t>cơ</a:t>
            </a:r>
            <a:r>
              <a:rPr lang="en-US">
                <a:solidFill>
                  <a:schemeClr val="bg1"/>
                </a:solidFill>
                <a:sym typeface="+mn-ea"/>
              </a:rPr>
              <a:t> </a:t>
            </a:r>
            <a:r>
              <a:rPr lang="en-US" err="1">
                <a:solidFill>
                  <a:schemeClr val="bg1"/>
                </a:solidFill>
                <a:sym typeface="+mn-ea"/>
              </a:rPr>
              <a:t>thấp</a:t>
            </a:r>
            <a:r>
              <a:rPr lang="en-US">
                <a:solidFill>
                  <a:schemeClr val="bg1"/>
                </a:solidFill>
                <a:sym typeface="+mn-ea"/>
              </a:rPr>
              <a:t> </a:t>
            </a:r>
            <a:r>
              <a:rPr lang="en-US" err="1">
                <a:solidFill>
                  <a:schemeClr val="bg1"/>
                </a:solidFill>
                <a:sym typeface="+mn-ea"/>
              </a:rPr>
              <a:t>không</a:t>
            </a:r>
            <a:r>
              <a:rPr lang="en-US">
                <a:solidFill>
                  <a:schemeClr val="bg1"/>
                </a:solidFill>
                <a:sym typeface="+mn-ea"/>
              </a:rPr>
              <a:t> </a:t>
            </a:r>
            <a:r>
              <a:rPr lang="en-US" err="1">
                <a:solidFill>
                  <a:schemeClr val="bg1"/>
                </a:solidFill>
                <a:sym typeface="+mn-ea"/>
              </a:rPr>
              <a:t>được</a:t>
            </a:r>
            <a:r>
              <a:rPr lang="en-US">
                <a:solidFill>
                  <a:schemeClr val="bg1"/>
                </a:solidFill>
                <a:sym typeface="+mn-ea"/>
              </a:rPr>
              <a:t> </a:t>
            </a:r>
            <a:r>
              <a:rPr lang="en-US" err="1">
                <a:solidFill>
                  <a:schemeClr val="bg1"/>
                </a:solidFill>
                <a:sym typeface="+mn-ea"/>
              </a:rPr>
              <a:t>khuyến</a:t>
            </a:r>
            <a:r>
              <a:rPr lang="en-US">
                <a:solidFill>
                  <a:schemeClr val="bg1"/>
                </a:solidFill>
                <a:sym typeface="+mn-ea"/>
              </a:rPr>
              <a:t> </a:t>
            </a:r>
            <a:r>
              <a:rPr lang="en-US" err="1">
                <a:solidFill>
                  <a:schemeClr val="bg1"/>
                </a:solidFill>
                <a:sym typeface="+mn-ea"/>
              </a:rPr>
              <a:t>cáo</a:t>
            </a:r>
            <a:r>
              <a:rPr lang="en-US">
                <a:solidFill>
                  <a:schemeClr val="bg1"/>
                </a:solidFill>
                <a:sym typeface="+mn-ea"/>
              </a:rPr>
              <a:t> </a:t>
            </a:r>
            <a:r>
              <a:rPr lang="en-US" err="1">
                <a:solidFill>
                  <a:schemeClr val="bg1"/>
                </a:solidFill>
                <a:sym typeface="+mn-ea"/>
              </a:rPr>
              <a:t>và</a:t>
            </a:r>
            <a:r>
              <a:rPr lang="en-US">
                <a:solidFill>
                  <a:schemeClr val="bg1"/>
                </a:solidFill>
                <a:sym typeface="+mn-ea"/>
              </a:rPr>
              <a:t> </a:t>
            </a:r>
            <a:r>
              <a:rPr lang="en-US" err="1">
                <a:solidFill>
                  <a:schemeClr val="bg1"/>
                </a:solidFill>
                <a:sym typeface="+mn-ea"/>
              </a:rPr>
              <a:t>được</a:t>
            </a:r>
            <a:r>
              <a:rPr lang="en-US">
                <a:solidFill>
                  <a:schemeClr val="bg1"/>
                </a:solidFill>
                <a:sym typeface="+mn-ea"/>
              </a:rPr>
              <a:t> </a:t>
            </a:r>
            <a:r>
              <a:rPr lang="en-US" err="1">
                <a:solidFill>
                  <a:schemeClr val="bg1"/>
                </a:solidFill>
                <a:sym typeface="+mn-ea"/>
              </a:rPr>
              <a:t>khuyến</a:t>
            </a:r>
            <a:r>
              <a:rPr lang="en-US">
                <a:solidFill>
                  <a:schemeClr val="bg1"/>
                </a:solidFill>
                <a:sym typeface="+mn-ea"/>
              </a:rPr>
              <a:t> </a:t>
            </a:r>
            <a:r>
              <a:rPr lang="en-US" err="1">
                <a:solidFill>
                  <a:schemeClr val="bg1"/>
                </a:solidFill>
                <a:sym typeface="+mn-ea"/>
              </a:rPr>
              <a:t>cáo</a:t>
            </a:r>
            <a:r>
              <a:rPr lang="en-US">
                <a:solidFill>
                  <a:schemeClr val="bg1"/>
                </a:solidFill>
                <a:sym typeface="+mn-ea"/>
              </a:rPr>
              <a:t> ở </a:t>
            </a:r>
            <a:r>
              <a:rPr lang="en-US" err="1">
                <a:solidFill>
                  <a:schemeClr val="bg1"/>
                </a:solidFill>
                <a:sym typeface="+mn-ea"/>
              </a:rPr>
              <a:t>bất</a:t>
            </a:r>
            <a:r>
              <a:rPr lang="en-US">
                <a:solidFill>
                  <a:schemeClr val="bg1"/>
                </a:solidFill>
                <a:sym typeface="+mn-ea"/>
              </a:rPr>
              <a:t> </a:t>
            </a:r>
            <a:r>
              <a:rPr lang="en-US" err="1">
                <a:solidFill>
                  <a:schemeClr val="bg1"/>
                </a:solidFill>
                <a:sym typeface="+mn-ea"/>
              </a:rPr>
              <a:t>kỳ</a:t>
            </a:r>
            <a:r>
              <a:rPr lang="en-US">
                <a:solidFill>
                  <a:schemeClr val="bg1"/>
                </a:solidFill>
                <a:sym typeface="+mn-ea"/>
              </a:rPr>
              <a:t> </a:t>
            </a:r>
            <a:r>
              <a:rPr lang="en-US" err="1">
                <a:solidFill>
                  <a:schemeClr val="bg1"/>
                </a:solidFill>
                <a:sym typeface="+mn-ea"/>
              </a:rPr>
              <a:t>bệnh</a:t>
            </a:r>
            <a:r>
              <a:rPr lang="en-US">
                <a:solidFill>
                  <a:schemeClr val="bg1"/>
                </a:solidFill>
                <a:sym typeface="+mn-ea"/>
              </a:rPr>
              <a:t> </a:t>
            </a:r>
            <a:r>
              <a:rPr lang="en-US" err="1">
                <a:solidFill>
                  <a:schemeClr val="bg1"/>
                </a:solidFill>
                <a:sym typeface="+mn-ea"/>
              </a:rPr>
              <a:t>nhân</a:t>
            </a:r>
            <a:r>
              <a:rPr lang="en-US">
                <a:solidFill>
                  <a:schemeClr val="bg1"/>
                </a:solidFill>
                <a:sym typeface="+mn-ea"/>
              </a:rPr>
              <a:t> </a:t>
            </a:r>
            <a:r>
              <a:rPr lang="en-US" err="1">
                <a:solidFill>
                  <a:schemeClr val="bg1"/>
                </a:solidFill>
                <a:sym typeface="+mn-ea"/>
              </a:rPr>
              <a:t>trong</a:t>
            </a:r>
            <a:r>
              <a:rPr lang="en-US">
                <a:solidFill>
                  <a:schemeClr val="bg1"/>
                </a:solidFill>
                <a:sym typeface="+mn-ea"/>
              </a:rPr>
              <a:t> </a:t>
            </a:r>
            <a:r>
              <a:rPr lang="en-US" err="1">
                <a:solidFill>
                  <a:schemeClr val="bg1"/>
                </a:solidFill>
                <a:sym typeface="+mn-ea"/>
              </a:rPr>
              <a:t>môi</a:t>
            </a:r>
            <a:r>
              <a:rPr lang="en-US">
                <a:solidFill>
                  <a:schemeClr val="bg1"/>
                </a:solidFill>
                <a:sym typeface="+mn-ea"/>
              </a:rPr>
              <a:t> </a:t>
            </a:r>
            <a:r>
              <a:rPr lang="en-US" err="1">
                <a:solidFill>
                  <a:schemeClr val="bg1"/>
                </a:solidFill>
                <a:sym typeface="+mn-ea"/>
              </a:rPr>
              <a:t>trường</a:t>
            </a:r>
            <a:r>
              <a:rPr lang="en-US">
                <a:solidFill>
                  <a:schemeClr val="bg1"/>
                </a:solidFill>
                <a:sym typeface="+mn-ea"/>
              </a:rPr>
              <a:t> </a:t>
            </a:r>
            <a:r>
              <a:rPr lang="en-US" err="1">
                <a:solidFill>
                  <a:schemeClr val="bg1"/>
                </a:solidFill>
                <a:sym typeface="+mn-ea"/>
              </a:rPr>
              <a:t>nguy</a:t>
            </a:r>
            <a:r>
              <a:rPr lang="en-US">
                <a:solidFill>
                  <a:schemeClr val="bg1"/>
                </a:solidFill>
                <a:sym typeface="+mn-ea"/>
              </a:rPr>
              <a:t> </a:t>
            </a:r>
            <a:r>
              <a:rPr lang="en-US" err="1">
                <a:solidFill>
                  <a:schemeClr val="bg1"/>
                </a:solidFill>
                <a:sym typeface="+mn-ea"/>
              </a:rPr>
              <a:t>cơ</a:t>
            </a:r>
            <a:r>
              <a:rPr lang="en-US">
                <a:solidFill>
                  <a:schemeClr val="bg1"/>
                </a:solidFill>
                <a:sym typeface="+mn-ea"/>
              </a:rPr>
              <a:t> </a:t>
            </a:r>
            <a:r>
              <a:rPr lang="en-US" err="1">
                <a:solidFill>
                  <a:schemeClr val="bg1"/>
                </a:solidFill>
                <a:sym typeface="+mn-ea"/>
              </a:rPr>
              <a:t>cao</a:t>
            </a:r>
            <a:endParaRPr lang="en-US" err="1">
              <a:solidFill>
                <a:schemeClr val="bg1"/>
              </a:solidFill>
            </a:endParaRPr>
          </a:p>
          <a:p>
            <a:pPr indent="-228600">
              <a:lnSpc>
                <a:spcPct val="90000"/>
              </a:lnSpc>
              <a:spcAft>
                <a:spcPts val="600"/>
              </a:spcAft>
              <a:buFont typeface="Arial" panose="020B0604020202020204" pitchFamily="34" charset="0"/>
              <a:buChar char="•"/>
            </a:pPr>
            <a:r>
              <a:rPr lang="en-US">
                <a:solidFill>
                  <a:schemeClr val="bg1"/>
                </a:solidFill>
                <a:ea typeface="+mn-lt"/>
                <a:cs typeface="+mn-lt"/>
                <a:sym typeface="+mn-ea"/>
              </a:rPr>
              <a:t>Trong </a:t>
            </a:r>
            <a:r>
              <a:rPr lang="en-US" err="1">
                <a:solidFill>
                  <a:schemeClr val="bg1"/>
                </a:solidFill>
                <a:ea typeface="+mn-lt"/>
                <a:cs typeface="+mn-lt"/>
                <a:sym typeface="+mn-ea"/>
              </a:rPr>
              <a:t>phẫu</a:t>
            </a:r>
            <a:r>
              <a:rPr lang="en-US">
                <a:solidFill>
                  <a:schemeClr val="bg1"/>
                </a:solidFill>
                <a:ea typeface="+mn-lt"/>
                <a:cs typeface="+mn-lt"/>
                <a:sym typeface="+mn-ea"/>
              </a:rPr>
              <a:t> </a:t>
            </a:r>
            <a:r>
              <a:rPr lang="en-US" err="1">
                <a:solidFill>
                  <a:schemeClr val="bg1"/>
                </a:solidFill>
                <a:ea typeface="+mn-lt"/>
                <a:cs typeface="+mn-lt"/>
                <a:sym typeface="+mn-ea"/>
              </a:rPr>
              <a:t>thuật</a:t>
            </a:r>
            <a:r>
              <a:rPr lang="en-US">
                <a:solidFill>
                  <a:schemeClr val="bg1"/>
                </a:solidFill>
                <a:ea typeface="+mn-lt"/>
                <a:cs typeface="+mn-lt"/>
                <a:sym typeface="+mn-ea"/>
              </a:rPr>
              <a:t> </a:t>
            </a:r>
            <a:r>
              <a:rPr lang="en-US" err="1">
                <a:solidFill>
                  <a:schemeClr val="bg1"/>
                </a:solidFill>
                <a:ea typeface="+mn-lt"/>
                <a:cs typeface="+mn-lt"/>
                <a:sym typeface="+mn-ea"/>
              </a:rPr>
              <a:t>nội</a:t>
            </a:r>
            <a:r>
              <a:rPr lang="en-US">
                <a:solidFill>
                  <a:schemeClr val="bg1"/>
                </a:solidFill>
                <a:ea typeface="+mn-lt"/>
                <a:cs typeface="+mn-lt"/>
                <a:sym typeface="+mn-ea"/>
              </a:rPr>
              <a:t> soi </a:t>
            </a:r>
            <a:r>
              <a:rPr lang="en-US" err="1">
                <a:solidFill>
                  <a:schemeClr val="bg1"/>
                </a:solidFill>
                <a:ea typeface="+mn-lt"/>
                <a:cs typeface="+mn-lt"/>
                <a:sym typeface="+mn-ea"/>
              </a:rPr>
              <a:t>thì</a:t>
            </a:r>
            <a:r>
              <a:rPr lang="en-US">
                <a:solidFill>
                  <a:schemeClr val="bg1"/>
                </a:solidFill>
                <a:ea typeface="+mn-lt"/>
                <a:cs typeface="+mn-lt"/>
                <a:sym typeface="+mn-ea"/>
              </a:rPr>
              <a:t> </a:t>
            </a:r>
            <a:r>
              <a:rPr lang="en-US" err="1">
                <a:solidFill>
                  <a:schemeClr val="bg1"/>
                </a:solidFill>
                <a:ea typeface="+mn-lt"/>
                <a:cs typeface="+mn-lt"/>
                <a:sym typeface="+mn-ea"/>
              </a:rPr>
              <a:t>không</a:t>
            </a:r>
            <a:r>
              <a:rPr lang="en-US">
                <a:solidFill>
                  <a:schemeClr val="bg1"/>
                </a:solidFill>
                <a:ea typeface="+mn-lt"/>
                <a:cs typeface="+mn-lt"/>
                <a:sym typeface="+mn-ea"/>
              </a:rPr>
              <a:t> </a:t>
            </a:r>
            <a:r>
              <a:rPr lang="en-US" err="1">
                <a:solidFill>
                  <a:schemeClr val="bg1"/>
                </a:solidFill>
                <a:ea typeface="+mn-lt"/>
                <a:cs typeface="+mn-lt"/>
                <a:sym typeface="+mn-ea"/>
              </a:rPr>
              <a:t>cần</a:t>
            </a:r>
            <a:r>
              <a:rPr lang="en-US">
                <a:solidFill>
                  <a:schemeClr val="bg1"/>
                </a:solidFill>
                <a:ea typeface="+mn-lt"/>
                <a:cs typeface="+mn-lt"/>
                <a:sym typeface="+mn-ea"/>
              </a:rPr>
              <a:t> </a:t>
            </a:r>
            <a:r>
              <a:rPr lang="en-US" err="1">
                <a:solidFill>
                  <a:schemeClr val="bg1"/>
                </a:solidFill>
                <a:ea typeface="+mn-lt"/>
                <a:cs typeface="+mn-lt"/>
                <a:sym typeface="+mn-ea"/>
              </a:rPr>
              <a:t>sử</a:t>
            </a:r>
            <a:r>
              <a:rPr lang="en-US">
                <a:solidFill>
                  <a:schemeClr val="bg1"/>
                </a:solidFill>
                <a:ea typeface="+mn-lt"/>
                <a:cs typeface="+mn-lt"/>
                <a:sym typeface="+mn-ea"/>
              </a:rPr>
              <a:t> </a:t>
            </a:r>
            <a:r>
              <a:rPr lang="en-US" err="1">
                <a:solidFill>
                  <a:schemeClr val="bg1"/>
                </a:solidFill>
                <a:ea typeface="+mn-lt"/>
                <a:cs typeface="+mn-lt"/>
                <a:sym typeface="+mn-ea"/>
              </a:rPr>
              <a:t>dụng</a:t>
            </a:r>
            <a:r>
              <a:rPr lang="en-US">
                <a:solidFill>
                  <a:schemeClr val="bg1"/>
                </a:solidFill>
                <a:ea typeface="+mn-lt"/>
                <a:cs typeface="+mn-lt"/>
                <a:sym typeface="+mn-ea"/>
              </a:rPr>
              <a:t> </a:t>
            </a:r>
            <a:r>
              <a:rPr lang="en-US" err="1">
                <a:solidFill>
                  <a:schemeClr val="bg1"/>
                </a:solidFill>
                <a:ea typeface="+mn-lt"/>
                <a:cs typeface="+mn-lt"/>
                <a:sym typeface="+mn-ea"/>
              </a:rPr>
              <a:t>kháng</a:t>
            </a:r>
            <a:r>
              <a:rPr lang="en-US">
                <a:solidFill>
                  <a:schemeClr val="bg1"/>
                </a:solidFill>
                <a:ea typeface="+mn-lt"/>
                <a:cs typeface="+mn-lt"/>
                <a:sym typeface="+mn-ea"/>
              </a:rPr>
              <a:t> </a:t>
            </a:r>
            <a:r>
              <a:rPr lang="en-US" err="1">
                <a:solidFill>
                  <a:schemeClr val="bg1"/>
                </a:solidFill>
                <a:ea typeface="+mn-lt"/>
                <a:cs typeface="+mn-lt"/>
                <a:sym typeface="+mn-ea"/>
              </a:rPr>
              <a:t>sinh</a:t>
            </a:r>
            <a:r>
              <a:rPr lang="en-US">
                <a:solidFill>
                  <a:schemeClr val="bg1"/>
                </a:solidFill>
                <a:ea typeface="+mn-lt"/>
                <a:cs typeface="+mn-lt"/>
                <a:sym typeface="+mn-ea"/>
              </a:rPr>
              <a:t> </a:t>
            </a:r>
            <a:r>
              <a:rPr lang="en-US" err="1">
                <a:solidFill>
                  <a:schemeClr val="bg1"/>
                </a:solidFill>
                <a:ea typeface="+mn-lt"/>
                <a:cs typeface="+mn-lt"/>
                <a:sym typeface="+mn-ea"/>
              </a:rPr>
              <a:t>dị</a:t>
            </a:r>
            <a:r>
              <a:rPr lang="en-US">
                <a:solidFill>
                  <a:schemeClr val="bg1"/>
                </a:solidFill>
                <a:ea typeface="+mn-lt"/>
                <a:cs typeface="+mn-lt"/>
                <a:sym typeface="+mn-ea"/>
              </a:rPr>
              <a:t> </a:t>
            </a:r>
            <a:r>
              <a:rPr lang="en-US" err="1">
                <a:solidFill>
                  <a:schemeClr val="bg1"/>
                </a:solidFill>
                <a:ea typeface="+mn-lt"/>
                <a:cs typeface="+mn-lt"/>
                <a:sym typeface="+mn-ea"/>
              </a:rPr>
              <a:t>phòng</a:t>
            </a:r>
            <a:r>
              <a:rPr lang="en-US">
                <a:solidFill>
                  <a:schemeClr val="bg1"/>
                </a:solidFill>
                <a:ea typeface="+mn-lt"/>
                <a:cs typeface="+mn-lt"/>
                <a:sym typeface="+mn-ea"/>
              </a:rPr>
              <a:t> </a:t>
            </a:r>
            <a:r>
              <a:rPr lang="en-US" err="1">
                <a:solidFill>
                  <a:schemeClr val="bg1"/>
                </a:solidFill>
                <a:ea typeface="+mn-lt"/>
                <a:cs typeface="+mn-lt"/>
                <a:sym typeface="+mn-ea"/>
              </a:rPr>
              <a:t>với</a:t>
            </a:r>
            <a:r>
              <a:rPr lang="en-US">
                <a:solidFill>
                  <a:schemeClr val="bg1"/>
                </a:solidFill>
                <a:ea typeface="+mn-lt"/>
                <a:cs typeface="+mn-lt"/>
                <a:sym typeface="+mn-ea"/>
              </a:rPr>
              <a:t> </a:t>
            </a:r>
            <a:r>
              <a:rPr lang="en-US" err="1">
                <a:solidFill>
                  <a:schemeClr val="bg1"/>
                </a:solidFill>
                <a:ea typeface="+mn-lt"/>
                <a:cs typeface="+mn-lt"/>
                <a:sym typeface="+mn-ea"/>
              </a:rPr>
              <a:t>bất</a:t>
            </a:r>
            <a:r>
              <a:rPr lang="en-US">
                <a:solidFill>
                  <a:schemeClr val="bg1"/>
                </a:solidFill>
                <a:ea typeface="+mn-lt"/>
                <a:cs typeface="+mn-lt"/>
                <a:sym typeface="+mn-ea"/>
              </a:rPr>
              <a:t> </a:t>
            </a:r>
            <a:r>
              <a:rPr lang="en-US" err="1">
                <a:solidFill>
                  <a:schemeClr val="bg1"/>
                </a:solidFill>
                <a:ea typeface="+mn-lt"/>
                <a:cs typeface="+mn-lt"/>
                <a:sym typeface="+mn-ea"/>
              </a:rPr>
              <a:t>kì</a:t>
            </a:r>
            <a:r>
              <a:rPr lang="en-US">
                <a:solidFill>
                  <a:schemeClr val="bg1"/>
                </a:solidFill>
                <a:ea typeface="+mn-lt"/>
                <a:cs typeface="+mn-lt"/>
                <a:sym typeface="+mn-ea"/>
              </a:rPr>
              <a:t> </a:t>
            </a:r>
            <a:r>
              <a:rPr lang="en-US" err="1">
                <a:solidFill>
                  <a:schemeClr val="bg1"/>
                </a:solidFill>
                <a:ea typeface="+mn-lt"/>
                <a:cs typeface="+mn-lt"/>
                <a:sym typeface="+mn-ea"/>
              </a:rPr>
              <a:t>mức</a:t>
            </a:r>
            <a:r>
              <a:rPr lang="en-US">
                <a:solidFill>
                  <a:schemeClr val="bg1"/>
                </a:solidFill>
                <a:ea typeface="+mn-lt"/>
                <a:cs typeface="+mn-lt"/>
                <a:sym typeface="+mn-ea"/>
              </a:rPr>
              <a:t> </a:t>
            </a:r>
            <a:r>
              <a:rPr lang="en-US" err="1">
                <a:solidFill>
                  <a:schemeClr val="bg1"/>
                </a:solidFill>
                <a:ea typeface="+mn-lt"/>
                <a:cs typeface="+mn-lt"/>
                <a:sym typeface="+mn-ea"/>
              </a:rPr>
              <a:t>độ</a:t>
            </a:r>
            <a:r>
              <a:rPr lang="en-US">
                <a:solidFill>
                  <a:schemeClr val="bg1"/>
                </a:solidFill>
                <a:ea typeface="+mn-lt"/>
                <a:cs typeface="+mn-lt"/>
                <a:sym typeface="+mn-ea"/>
              </a:rPr>
              <a:t> </a:t>
            </a:r>
            <a:r>
              <a:rPr lang="en-US" err="1">
                <a:solidFill>
                  <a:schemeClr val="bg1"/>
                </a:solidFill>
                <a:ea typeface="+mn-lt"/>
                <a:cs typeface="+mn-lt"/>
                <a:sym typeface="+mn-ea"/>
              </a:rPr>
              <a:t>nguy</a:t>
            </a:r>
            <a:r>
              <a:rPr lang="en-US">
                <a:solidFill>
                  <a:schemeClr val="bg1"/>
                </a:solidFill>
                <a:ea typeface="+mn-lt"/>
                <a:cs typeface="+mn-lt"/>
                <a:sym typeface="+mn-ea"/>
              </a:rPr>
              <a:t> </a:t>
            </a:r>
            <a:r>
              <a:rPr lang="en-US" err="1">
                <a:solidFill>
                  <a:schemeClr val="bg1"/>
                </a:solidFill>
                <a:ea typeface="+mn-lt"/>
                <a:cs typeface="+mn-lt"/>
                <a:sym typeface="+mn-ea"/>
              </a:rPr>
              <a:t>cơ</a:t>
            </a:r>
            <a:r>
              <a:rPr lang="en-US">
                <a:solidFill>
                  <a:schemeClr val="bg1"/>
                </a:solidFill>
                <a:ea typeface="+mn-lt"/>
                <a:cs typeface="+mn-lt"/>
                <a:sym typeface="+mn-ea"/>
              </a:rPr>
              <a:t> </a:t>
            </a:r>
            <a:r>
              <a:rPr lang="en-US" err="1">
                <a:solidFill>
                  <a:schemeClr val="bg1"/>
                </a:solidFill>
                <a:ea typeface="+mn-lt"/>
                <a:cs typeface="+mn-lt"/>
                <a:sym typeface="+mn-ea"/>
              </a:rPr>
              <a:t>của</a:t>
            </a:r>
            <a:r>
              <a:rPr lang="en-US">
                <a:solidFill>
                  <a:schemeClr val="bg1"/>
                </a:solidFill>
                <a:ea typeface="+mn-lt"/>
                <a:cs typeface="+mn-lt"/>
                <a:sym typeface="+mn-ea"/>
              </a:rPr>
              <a:t> </a:t>
            </a:r>
            <a:r>
              <a:rPr lang="en-US" err="1">
                <a:solidFill>
                  <a:schemeClr val="bg1"/>
                </a:solidFill>
                <a:ea typeface="+mn-lt"/>
                <a:cs typeface="+mn-lt"/>
                <a:sym typeface="+mn-ea"/>
              </a:rPr>
              <a:t>bệnh</a:t>
            </a:r>
            <a:r>
              <a:rPr lang="en-US">
                <a:solidFill>
                  <a:schemeClr val="bg1"/>
                </a:solidFill>
                <a:ea typeface="+mn-lt"/>
                <a:cs typeface="+mn-lt"/>
                <a:sym typeface="+mn-ea"/>
              </a:rPr>
              <a:t> </a:t>
            </a:r>
            <a:r>
              <a:rPr lang="en-US" err="1">
                <a:solidFill>
                  <a:schemeClr val="bg1"/>
                </a:solidFill>
                <a:ea typeface="+mn-lt"/>
                <a:cs typeface="+mn-lt"/>
                <a:sym typeface="+mn-ea"/>
              </a:rPr>
              <a:t>nhân</a:t>
            </a:r>
            <a:r>
              <a:rPr lang="en-US">
                <a:solidFill>
                  <a:schemeClr val="bg1"/>
                </a:solidFill>
                <a:ea typeface="+mn-lt"/>
                <a:cs typeface="+mn-lt"/>
                <a:sym typeface="+mn-ea"/>
              </a:rPr>
              <a:t> </a:t>
            </a:r>
            <a:r>
              <a:rPr lang="en-US" err="1">
                <a:solidFill>
                  <a:schemeClr val="bg1"/>
                </a:solidFill>
                <a:ea typeface="+mn-lt"/>
                <a:cs typeface="+mn-lt"/>
                <a:sym typeface="+mn-ea"/>
              </a:rPr>
              <a:t>và</a:t>
            </a:r>
            <a:r>
              <a:rPr lang="en-US">
                <a:solidFill>
                  <a:schemeClr val="bg1"/>
                </a:solidFill>
                <a:ea typeface="+mn-lt"/>
                <a:cs typeface="+mn-lt"/>
                <a:sym typeface="+mn-ea"/>
              </a:rPr>
              <a:t> </a:t>
            </a:r>
            <a:r>
              <a:rPr lang="en-US" err="1">
                <a:solidFill>
                  <a:schemeClr val="bg1"/>
                </a:solidFill>
                <a:ea typeface="+mn-lt"/>
                <a:cs typeface="+mn-lt"/>
                <a:sym typeface="+mn-ea"/>
              </a:rPr>
              <a:t>môi</a:t>
            </a:r>
            <a:r>
              <a:rPr lang="en-US">
                <a:solidFill>
                  <a:schemeClr val="bg1"/>
                </a:solidFill>
                <a:ea typeface="+mn-lt"/>
                <a:cs typeface="+mn-lt"/>
                <a:sym typeface="+mn-ea"/>
              </a:rPr>
              <a:t> </a:t>
            </a:r>
            <a:r>
              <a:rPr lang="en-US" err="1">
                <a:solidFill>
                  <a:schemeClr val="bg1"/>
                </a:solidFill>
                <a:ea typeface="+mn-lt"/>
                <a:cs typeface="+mn-lt"/>
                <a:sym typeface="+mn-ea"/>
              </a:rPr>
              <a:t>trường</a:t>
            </a:r>
            <a:r>
              <a:rPr lang="en-US">
                <a:solidFill>
                  <a:schemeClr val="bg1"/>
                </a:solidFill>
                <a:ea typeface="+mn-lt"/>
                <a:cs typeface="+mn-lt"/>
                <a:sym typeface="+mn-ea"/>
              </a:rPr>
              <a:t> </a:t>
            </a:r>
            <a:endParaRPr lang="en-US">
              <a:solidFill>
                <a:schemeClr val="bg1"/>
              </a:solidFill>
              <a:cs typeface="Calibri" panose="020F0502020204030204"/>
            </a:endParaRPr>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•Trong </a:t>
            </a:r>
            <a:r>
              <a:rPr lang="en-US" err="1">
                <a:sym typeface="+mn-ea"/>
              </a:rPr>
              <a:t>sửa</a:t>
            </a:r>
            <a:r>
              <a:rPr lang="en-US">
                <a:sym typeface="+mn-ea"/>
              </a:rPr>
              <a:t> </a:t>
            </a:r>
            <a:r>
              <a:rPr lang="en-US" err="1">
                <a:sym typeface="+mn-ea"/>
              </a:rPr>
              <a:t>chữa</a:t>
            </a:r>
            <a:r>
              <a:rPr lang="en-US">
                <a:sym typeface="+mn-ea"/>
              </a:rPr>
              <a:t> </a:t>
            </a:r>
            <a:r>
              <a:rPr lang="en-US" err="1">
                <a:sym typeface="+mn-ea"/>
              </a:rPr>
              <a:t>thoát</a:t>
            </a:r>
            <a:r>
              <a:rPr lang="en-US">
                <a:sym typeface="+mn-ea"/>
              </a:rPr>
              <a:t> </a:t>
            </a:r>
            <a:r>
              <a:rPr lang="en-US" err="1">
                <a:sym typeface="+mn-ea"/>
              </a:rPr>
              <a:t>vị</a:t>
            </a:r>
            <a:r>
              <a:rPr lang="en-US">
                <a:sym typeface="+mn-ea"/>
              </a:rPr>
              <a:t> </a:t>
            </a:r>
            <a:r>
              <a:rPr lang="en-US" err="1">
                <a:sym typeface="+mn-ea"/>
              </a:rPr>
              <a:t>bẹn</a:t>
            </a:r>
            <a:r>
              <a:rPr lang="en-US">
                <a:sym typeface="+mn-ea"/>
              </a:rPr>
              <a:t> qua </a:t>
            </a:r>
            <a:r>
              <a:rPr lang="en-US" err="1">
                <a:sym typeface="+mn-ea"/>
              </a:rPr>
              <a:t>nội</a:t>
            </a:r>
            <a:r>
              <a:rPr lang="en-US">
                <a:sym typeface="+mn-ea"/>
              </a:rPr>
              <a:t> soi, TAPP TEP </a:t>
            </a:r>
            <a:r>
              <a:rPr lang="en-US" err="1">
                <a:sym typeface="+mn-ea"/>
              </a:rPr>
              <a:t>có</a:t>
            </a:r>
            <a:r>
              <a:rPr lang="en-US">
                <a:sym typeface="+mn-ea"/>
              </a:rPr>
              <a:t> </a:t>
            </a:r>
            <a:r>
              <a:rPr lang="en-US" err="1">
                <a:sym typeface="+mn-ea"/>
              </a:rPr>
              <a:t>các</a:t>
            </a:r>
            <a:r>
              <a:rPr lang="en-US">
                <a:sym typeface="+mn-ea"/>
              </a:rPr>
              <a:t> </a:t>
            </a:r>
            <a:r>
              <a:rPr lang="en-US" err="1">
                <a:sym typeface="+mn-ea"/>
              </a:rPr>
              <a:t>kết</a:t>
            </a:r>
            <a:r>
              <a:rPr lang="en-US">
                <a:sym typeface="+mn-ea"/>
              </a:rPr>
              <a:t> </a:t>
            </a:r>
            <a:r>
              <a:rPr lang="en-US" err="1">
                <a:sym typeface="+mn-ea"/>
              </a:rPr>
              <a:t>quả</a:t>
            </a:r>
            <a:r>
              <a:rPr lang="en-US">
                <a:sym typeface="+mn-ea"/>
              </a:rPr>
              <a:t> </a:t>
            </a:r>
            <a:r>
              <a:rPr lang="en-US" err="1">
                <a:sym typeface="+mn-ea"/>
              </a:rPr>
              <a:t>tương</a:t>
            </a:r>
            <a:r>
              <a:rPr lang="en-US">
                <a:sym typeface="+mn-ea"/>
              </a:rPr>
              <a:t> </a:t>
            </a:r>
            <a:r>
              <a:rPr lang="en-US" err="1">
                <a:sym typeface="+mn-ea"/>
              </a:rPr>
              <a:t>đương</a:t>
            </a:r>
            <a:r>
              <a:rPr lang="en-US">
                <a:sym typeface="+mn-ea"/>
              </a:rPr>
              <a:t>; do </a:t>
            </a:r>
            <a:r>
              <a:rPr lang="en-US" err="1">
                <a:sym typeface="+mn-ea"/>
              </a:rPr>
              <a:t>đó</a:t>
            </a:r>
            <a:r>
              <a:rPr lang="en-US">
                <a:sym typeface="+mn-ea"/>
              </a:rPr>
              <a:t> </a:t>
            </a:r>
            <a:r>
              <a:rPr lang="en-US" err="1">
                <a:sym typeface="+mn-ea"/>
              </a:rPr>
              <a:t>người</a:t>
            </a:r>
            <a:r>
              <a:rPr lang="en-US">
                <a:sym typeface="+mn-ea"/>
              </a:rPr>
              <a:t> ta </a:t>
            </a:r>
            <a:r>
              <a:rPr lang="en-US" err="1">
                <a:sym typeface="+mn-ea"/>
              </a:rPr>
              <a:t>khuyến</a:t>
            </a:r>
            <a:r>
              <a:rPr lang="en-US">
                <a:sym typeface="+mn-ea"/>
              </a:rPr>
              <a:t> </a:t>
            </a:r>
            <a:r>
              <a:rPr lang="en-US" err="1">
                <a:sym typeface="+mn-ea"/>
              </a:rPr>
              <a:t>nghị</a:t>
            </a:r>
            <a:r>
              <a:rPr lang="en-US">
                <a:sym typeface="+mn-ea"/>
              </a:rPr>
              <a:t> </a:t>
            </a:r>
            <a:r>
              <a:rPr lang="en-US" err="1">
                <a:sym typeface="+mn-ea"/>
              </a:rPr>
              <a:t>rằng</a:t>
            </a:r>
            <a:r>
              <a:rPr lang="en-US">
                <a:sym typeface="+mn-ea"/>
              </a:rPr>
              <a:t> </a:t>
            </a:r>
            <a:r>
              <a:rPr lang="en-US" err="1">
                <a:sym typeface="+mn-ea"/>
              </a:rPr>
              <a:t>sự</a:t>
            </a:r>
            <a:r>
              <a:rPr lang="en-US">
                <a:sym typeface="+mn-ea"/>
              </a:rPr>
              <a:t> </a:t>
            </a:r>
            <a:r>
              <a:rPr lang="en-US" err="1">
                <a:sym typeface="+mn-ea"/>
              </a:rPr>
              <a:t>lựa</a:t>
            </a:r>
            <a:r>
              <a:rPr lang="en-US">
                <a:sym typeface="+mn-ea"/>
              </a:rPr>
              <a:t> </a:t>
            </a:r>
            <a:r>
              <a:rPr lang="en-US" err="1">
                <a:sym typeface="+mn-ea"/>
              </a:rPr>
              <a:t>chọn</a:t>
            </a:r>
            <a:r>
              <a:rPr lang="en-US">
                <a:sym typeface="+mn-ea"/>
              </a:rPr>
              <a:t> </a:t>
            </a:r>
            <a:r>
              <a:rPr lang="en-US" err="1">
                <a:sym typeface="+mn-ea"/>
              </a:rPr>
              <a:t>của</a:t>
            </a:r>
            <a:r>
              <a:rPr lang="en-US">
                <a:sym typeface="+mn-ea"/>
              </a:rPr>
              <a:t> </a:t>
            </a:r>
            <a:r>
              <a:rPr lang="en-US" err="1">
                <a:sym typeface="+mn-ea"/>
              </a:rPr>
              <a:t>kỹ</a:t>
            </a:r>
            <a:r>
              <a:rPr lang="en-US">
                <a:sym typeface="+mn-ea"/>
              </a:rPr>
              <a:t> </a:t>
            </a:r>
            <a:r>
              <a:rPr lang="en-US" err="1">
                <a:sym typeface="+mn-ea"/>
              </a:rPr>
              <a:t>thuật</a:t>
            </a:r>
            <a:r>
              <a:rPr lang="en-US">
                <a:sym typeface="+mn-ea"/>
              </a:rPr>
              <a:t> </a:t>
            </a:r>
            <a:r>
              <a:rPr lang="en-US" err="1">
                <a:sym typeface="+mn-ea"/>
              </a:rPr>
              <a:t>nên</a:t>
            </a:r>
            <a:r>
              <a:rPr lang="en-US">
                <a:sym typeface="+mn-ea"/>
              </a:rPr>
              <a:t> </a:t>
            </a:r>
            <a:r>
              <a:rPr lang="en-US" err="1">
                <a:sym typeface="+mn-ea"/>
              </a:rPr>
              <a:t>dựa</a:t>
            </a:r>
            <a:r>
              <a:rPr lang="en-US">
                <a:sym typeface="+mn-ea"/>
              </a:rPr>
              <a:t> </a:t>
            </a:r>
            <a:r>
              <a:rPr lang="en-US" err="1">
                <a:sym typeface="+mn-ea"/>
              </a:rPr>
              <a:t>trên</a:t>
            </a:r>
            <a:r>
              <a:rPr lang="en-US">
                <a:sym typeface="+mn-ea"/>
              </a:rPr>
              <a:t> </a:t>
            </a:r>
            <a:r>
              <a:rPr lang="en-US" err="1">
                <a:sym typeface="+mn-ea"/>
              </a:rPr>
              <a:t>kỹ</a:t>
            </a:r>
            <a:r>
              <a:rPr lang="en-US">
                <a:sym typeface="+mn-ea"/>
              </a:rPr>
              <a:t> </a:t>
            </a:r>
            <a:r>
              <a:rPr lang="en-US" err="1">
                <a:sym typeface="+mn-ea"/>
              </a:rPr>
              <a:t>năng</a:t>
            </a:r>
            <a:r>
              <a:rPr lang="en-US">
                <a:sym typeface="+mn-ea"/>
              </a:rPr>
              <a:t>, </a:t>
            </a:r>
            <a:r>
              <a:rPr lang="en-US" err="1">
                <a:sym typeface="+mn-ea"/>
              </a:rPr>
              <a:t>trình</a:t>
            </a:r>
            <a:r>
              <a:rPr lang="en-US">
                <a:sym typeface="+mn-ea"/>
              </a:rPr>
              <a:t> </a:t>
            </a:r>
            <a:r>
              <a:rPr lang="en-US" err="1">
                <a:sym typeface="+mn-ea"/>
              </a:rPr>
              <a:t>độ</a:t>
            </a:r>
            <a:r>
              <a:rPr lang="en-US">
                <a:sym typeface="+mn-ea"/>
              </a:rPr>
              <a:t> </a:t>
            </a:r>
            <a:r>
              <a:rPr lang="en-US" err="1">
                <a:sym typeface="+mn-ea"/>
              </a:rPr>
              <a:t>học</a:t>
            </a:r>
            <a:r>
              <a:rPr lang="en-US">
                <a:sym typeface="+mn-ea"/>
              </a:rPr>
              <a:t> </a:t>
            </a:r>
            <a:r>
              <a:rPr lang="en-US" err="1">
                <a:sym typeface="+mn-ea"/>
              </a:rPr>
              <a:t>vấn</a:t>
            </a:r>
            <a:r>
              <a:rPr lang="en-US">
                <a:sym typeface="+mn-ea"/>
              </a:rPr>
              <a:t> </a:t>
            </a:r>
            <a:r>
              <a:rPr lang="en-US" err="1">
                <a:sym typeface="+mn-ea"/>
              </a:rPr>
              <a:t>và</a:t>
            </a:r>
            <a:r>
              <a:rPr lang="en-US">
                <a:sym typeface="+mn-ea"/>
              </a:rPr>
              <a:t> </a:t>
            </a:r>
            <a:r>
              <a:rPr lang="en-US" err="1">
                <a:sym typeface="+mn-ea"/>
              </a:rPr>
              <a:t>kinh</a:t>
            </a:r>
            <a:r>
              <a:rPr lang="en-US">
                <a:sym typeface="+mn-ea"/>
              </a:rPr>
              <a:t> </a:t>
            </a:r>
            <a:r>
              <a:rPr lang="en-US" err="1">
                <a:sym typeface="+mn-ea"/>
              </a:rPr>
              <a:t>nghiệm</a:t>
            </a:r>
            <a:r>
              <a:rPr lang="en-US">
                <a:sym typeface="+mn-ea"/>
              </a:rPr>
              <a:t> </a:t>
            </a:r>
            <a:r>
              <a:rPr lang="en-US" err="1">
                <a:sym typeface="+mn-ea"/>
              </a:rPr>
              <a:t>của</a:t>
            </a:r>
            <a:r>
              <a:rPr lang="en-US">
                <a:sym typeface="+mn-ea"/>
              </a:rPr>
              <a:t> </a:t>
            </a:r>
            <a:r>
              <a:rPr lang="en-US" err="1">
                <a:sym typeface="+mn-ea"/>
              </a:rPr>
              <a:t>bác</a:t>
            </a:r>
            <a:r>
              <a:rPr lang="en-US">
                <a:sym typeface="+mn-ea"/>
              </a:rPr>
              <a:t> </a:t>
            </a:r>
            <a:r>
              <a:rPr lang="en-US" err="1">
                <a:sym typeface="+mn-ea"/>
              </a:rPr>
              <a:t>sĩ</a:t>
            </a:r>
            <a:r>
              <a:rPr lang="en-US">
                <a:sym typeface="+mn-ea"/>
              </a:rPr>
              <a:t> </a:t>
            </a:r>
            <a:r>
              <a:rPr lang="en-US" err="1">
                <a:sym typeface="+mn-ea"/>
              </a:rPr>
              <a:t>phẫu</a:t>
            </a:r>
            <a:r>
              <a:rPr lang="en-US">
                <a:sym typeface="+mn-ea"/>
              </a:rPr>
              <a:t> </a:t>
            </a:r>
            <a:r>
              <a:rPr lang="en-US" err="1">
                <a:sym typeface="+mn-ea"/>
              </a:rPr>
              <a:t>thuật</a:t>
            </a:r>
            <a:r>
              <a:rPr lang="en-US">
                <a:sym typeface="+mn-ea"/>
              </a:rPr>
              <a:t>.</a:t>
            </a:r>
            <a:endParaRPr lang="vi-VN">
              <a:latin typeface="Arial" panose="020B0604020202020204"/>
              <a:cs typeface="Arial" panose="020B0604020202020204"/>
            </a:endParaRP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10/12/22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10/12/22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9.xml.rels><?xml version="1.0" encoding="UTF-8" standalone="yes"?>
<Relationships xmlns="http://schemas.openxmlformats.org/package/2006/relationships"><Relationship Id="rId3" Type="http://schemas.openxmlformats.org/officeDocument/2006/relationships/hyperlink" Target="https://www.upstate.edu/hernia/about-hernia/groin-hernia.php" TargetMode="External"/><Relationship Id="rId2" Type="http://schemas.openxmlformats.org/officeDocument/2006/relationships/hyperlink" Target="https://teachmeanatomy.info/wp-content/uploads/Overview-of-the-Anatomical-Location-of-the-Inguinal-Canal.jpg" TargetMode="External"/><Relationship Id="rId1" Type="http://schemas.openxmlformats.org/officeDocument/2006/relationships/slideLayout" Target="../slideLayouts/slideLayout2.xml"/><Relationship Id="rId4" Type="http://schemas.openxmlformats.org/officeDocument/2006/relationships/hyperlink" Target="https://teachmeanatomy.info/abdomen/areas/inguinal-can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graphical user interface&#10;&#10;Description automatically generated"/>
          <p:cNvPicPr>
            <a:picLocks noChangeAspect="1"/>
          </p:cNvPicPr>
          <p:nvPr/>
        </p:nvPicPr>
        <p:blipFill rotWithShape="1">
          <a:blip r:embed="rId2"/>
          <a:srcRect l="8894" t="3722" r="9873" b="-2"/>
          <a:stretch>
            <a:fillRect/>
          </a:stretch>
        </p:blipFill>
        <p:spPr>
          <a:xfrm>
            <a:off x="3523488" y="10"/>
            <a:ext cx="8668512" cy="6857990"/>
          </a:xfrm>
          <a:prstGeom prst="rect">
            <a:avLst/>
          </a:prstGeom>
        </p:spPr>
      </p:pic>
      <p:sp>
        <p:nvSpPr>
          <p:cNvPr id="23" name="Rectangle 22"/>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7468923" cy="3204134"/>
          </a:xfrm>
        </p:spPr>
        <p:txBody>
          <a:bodyPr anchor="b">
            <a:noAutofit/>
          </a:bodyPr>
          <a:lstStyle/>
          <a:p>
            <a:pPr algn="l"/>
            <a:r>
              <a:rPr lang="en-GB" b="1" dirty="0">
                <a:latin typeface="Arial" panose="020B0604020202020204"/>
                <a:ea typeface="Calibri Light" panose="020F0302020204030204"/>
                <a:cs typeface="Calibri Light" panose="020F0302020204030204"/>
              </a:rPr>
              <a:t>CHUYÊN ĐỀ THOÁT VỊ BẸN ĐÙI</a:t>
            </a:r>
            <a:endParaRPr lang="en-GB" b="1" dirty="0">
              <a:latin typeface="Arial" panose="020B0604020202020204"/>
              <a:cs typeface="Arial" panose="020B0604020202020204"/>
            </a:endParaRPr>
          </a:p>
        </p:txBody>
      </p:sp>
      <p:sp>
        <p:nvSpPr>
          <p:cNvPr id="3" name="Content Placeholder 2"/>
          <p:cNvSpPr>
            <a:spLocks noGrp="1"/>
          </p:cNvSpPr>
          <p:nvPr>
            <p:ph type="subTitle" idx="1"/>
          </p:nvPr>
        </p:nvSpPr>
        <p:spPr>
          <a:xfrm>
            <a:off x="477980" y="4629966"/>
            <a:ext cx="6552315" cy="2091617"/>
          </a:xfrm>
        </p:spPr>
        <p:txBody>
          <a:bodyPr vert="horz" lIns="91440" tIns="45720" rIns="91440" bIns="45720" rtlCol="0" anchor="t">
            <a:normAutofit lnSpcReduction="10000"/>
          </a:bodyPr>
          <a:lstStyle/>
          <a:p>
            <a:pPr algn="l"/>
            <a:r>
              <a:rPr lang="en-GB" sz="1600" b="1" i="1" dirty="0" err="1">
                <a:latin typeface="Arial" panose="020B0604020202020204"/>
                <a:ea typeface="Calibri" panose="020F0502020204030204"/>
                <a:cs typeface="Calibri" panose="020F0502020204030204"/>
              </a:rPr>
              <a:t>Nhóm</a:t>
            </a:r>
            <a:r>
              <a:rPr lang="en-GB" sz="1600" b="1" i="1" dirty="0">
                <a:latin typeface="Arial" panose="020B0604020202020204"/>
                <a:ea typeface="Calibri" panose="020F0502020204030204"/>
                <a:cs typeface="Calibri" panose="020F0502020204030204"/>
              </a:rPr>
              <a:t> 3 – BV Bình </a:t>
            </a:r>
            <a:r>
              <a:rPr lang="en-GB" sz="1600" b="1" i="1" dirty="0" err="1">
                <a:latin typeface="Arial" panose="020B0604020202020204"/>
                <a:ea typeface="Calibri" panose="020F0502020204030204"/>
                <a:cs typeface="Calibri" panose="020F0502020204030204"/>
              </a:rPr>
              <a:t>Dân</a:t>
            </a:r>
            <a:br>
              <a:rPr lang="en-GB" sz="1600" b="1" dirty="0">
                <a:latin typeface="Arial" panose="020B0604020202020204"/>
                <a:ea typeface="Calibri" panose="020F0502020204030204"/>
                <a:cs typeface="Calibri" panose="020F0502020204030204"/>
              </a:rPr>
            </a:br>
            <a:endParaRPr lang="en-GB" sz="1600" b="1" dirty="0">
              <a:latin typeface="Arial" panose="020B0604020202020204"/>
              <a:ea typeface="Calibri" panose="020F0502020204030204"/>
              <a:cs typeface="Calibri" panose="020F0502020204030204"/>
            </a:endParaRPr>
          </a:p>
          <a:p>
            <a:pPr marL="457200" indent="-457200" algn="l">
              <a:buAutoNum type="arabicPeriod"/>
            </a:pPr>
            <a:r>
              <a:rPr lang="en-GB" sz="1600" b="1" dirty="0">
                <a:latin typeface="Arial" panose="020B0604020202020204"/>
                <a:ea typeface="Calibri" panose="020F0502020204030204"/>
                <a:cs typeface="Calibri" panose="020F0502020204030204"/>
              </a:rPr>
              <a:t>VÕ QUANG CƯỜNG</a:t>
            </a:r>
            <a:endParaRPr lang="en-US" sz="1600" b="1">
              <a:latin typeface="Arial" panose="020B0604020202020204"/>
              <a:ea typeface="Calibri" panose="020F0502020204030204"/>
              <a:cs typeface="Calibri" panose="020F0502020204030204"/>
            </a:endParaRPr>
          </a:p>
          <a:p>
            <a:pPr marL="457200" indent="-457200" algn="l">
              <a:buAutoNum type="arabicPeriod"/>
            </a:pPr>
            <a:r>
              <a:rPr lang="en-GB" sz="1600" b="1" dirty="0">
                <a:latin typeface="Arial" panose="020B0604020202020204"/>
                <a:ea typeface="Calibri" panose="020F0502020204030204"/>
                <a:cs typeface="Calibri" panose="020F0502020204030204"/>
              </a:rPr>
              <a:t>TRẦN NGỌC HÂN</a:t>
            </a:r>
          </a:p>
          <a:p>
            <a:pPr marL="457200" indent="-457200" algn="l">
              <a:buAutoNum type="arabicPeriod"/>
            </a:pPr>
            <a:r>
              <a:rPr lang="en-GB" sz="1600" b="1" dirty="0">
                <a:latin typeface="Arial" panose="020B0604020202020204"/>
                <a:ea typeface="Calibri" panose="020F0502020204030204"/>
                <a:cs typeface="Calibri" panose="020F0502020204030204"/>
              </a:rPr>
              <a:t>LÊ ĐỨC HUY</a:t>
            </a:r>
          </a:p>
          <a:p>
            <a:pPr algn="r"/>
            <a:br>
              <a:rPr lang="en-GB" sz="1100" b="1" dirty="0">
                <a:latin typeface="Arial" panose="020B0604020202020204"/>
                <a:ea typeface="Calibri" panose="020F0502020204030204"/>
                <a:cs typeface="Calibri" panose="020F0502020204030204"/>
              </a:rPr>
            </a:br>
            <a:r>
              <a:rPr lang="en-GB" sz="1800" b="1" i="1" dirty="0" err="1">
                <a:latin typeface="Arial" panose="020B0604020202020204"/>
                <a:ea typeface="Calibri" panose="020F0502020204030204"/>
                <a:cs typeface="Arial" panose="020B0604020202020204"/>
              </a:rPr>
              <a:t>Giảng</a:t>
            </a:r>
            <a:r>
              <a:rPr lang="en-GB" sz="1800" b="1" i="1" dirty="0">
                <a:latin typeface="Arial" panose="020B0604020202020204"/>
                <a:ea typeface="Calibri" panose="020F0502020204030204"/>
                <a:cs typeface="Arial" panose="020B0604020202020204"/>
              </a:rPr>
              <a:t> </a:t>
            </a:r>
            <a:r>
              <a:rPr lang="en-GB" sz="1800" b="1" i="1" dirty="0" err="1">
                <a:latin typeface="Arial" panose="020B0604020202020204"/>
                <a:ea typeface="Calibri" panose="020F0502020204030204"/>
                <a:cs typeface="Arial" panose="020B0604020202020204"/>
              </a:rPr>
              <a:t>viên</a:t>
            </a:r>
            <a:r>
              <a:rPr lang="en-GB" sz="1800" b="1" i="1" dirty="0">
                <a:latin typeface="Arial" panose="020B0604020202020204"/>
                <a:ea typeface="Calibri" panose="020F0502020204030204"/>
                <a:cs typeface="Arial" panose="020B0604020202020204"/>
              </a:rPr>
              <a:t> </a:t>
            </a:r>
            <a:r>
              <a:rPr lang="en-GB" sz="1800" b="1" i="1" dirty="0" err="1">
                <a:latin typeface="Arial" panose="020B0604020202020204"/>
                <a:ea typeface="Calibri" panose="020F0502020204030204"/>
                <a:cs typeface="Arial" panose="020B0604020202020204"/>
              </a:rPr>
              <a:t>đánh</a:t>
            </a:r>
            <a:r>
              <a:rPr lang="en-GB" sz="1800" b="1" i="1" dirty="0">
                <a:latin typeface="Arial" panose="020B0604020202020204"/>
                <a:ea typeface="Calibri" panose="020F0502020204030204"/>
                <a:cs typeface="Arial" panose="020B0604020202020204"/>
              </a:rPr>
              <a:t> </a:t>
            </a:r>
            <a:r>
              <a:rPr lang="en-GB" sz="1800" b="1" i="1" dirty="0" err="1">
                <a:latin typeface="Arial" panose="020B0604020202020204"/>
                <a:ea typeface="Calibri" panose="020F0502020204030204"/>
                <a:cs typeface="Arial" panose="020B0604020202020204"/>
              </a:rPr>
              <a:t>giá</a:t>
            </a:r>
            <a:r>
              <a:rPr lang="en-GB" sz="1800" b="1" dirty="0">
                <a:latin typeface="Arial" panose="020B0604020202020204"/>
                <a:ea typeface="Calibri" panose="020F0502020204030204"/>
                <a:cs typeface="Arial" panose="020B0604020202020204"/>
              </a:rPr>
              <a:t>: PGS.TS.BS VƯƠNG THỪA ĐỨ</a:t>
            </a:r>
            <a:r>
              <a:rPr lang="en-GB" sz="1800" dirty="0">
                <a:latin typeface="Arial" panose="020B0604020202020204"/>
                <a:ea typeface="Calibri" panose="020F0502020204030204"/>
                <a:cs typeface="Arial" panose="020B0604020202020204"/>
              </a:rPr>
              <a:t>C</a:t>
            </a:r>
            <a:br>
              <a:rPr lang="en-GB" sz="900" dirty="0">
                <a:latin typeface="Arial" panose="020B0604020202020204"/>
                <a:ea typeface="Calibri" panose="020F0502020204030204"/>
                <a:cs typeface="Calibri" panose="020F0502020204030204"/>
              </a:rPr>
            </a:br>
            <a:endParaRPr lang="en-GB" sz="500">
              <a:latin typeface="Arial" panose="020B0604020202020204"/>
              <a:ea typeface="Calibri" panose="020F0502020204030204"/>
              <a:cs typeface="Calibri" panose="020F0502020204030204"/>
            </a:endParaRPr>
          </a:p>
        </p:txBody>
      </p:sp>
      <p:sp>
        <p:nvSpPr>
          <p:cNvPr id="25" name="Rectangle 24"/>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5007339" y="5514506"/>
            <a:ext cx="6121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GB" dirty="0">
              <a:latin typeface="Arial" panose="020B0604020202020204"/>
              <a:ea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4294967295"/>
          </p:nvPr>
        </p:nvSpPr>
        <p:spPr>
          <a:xfrm>
            <a:off x="1828800" y="175419"/>
            <a:ext cx="5181600" cy="1196181"/>
          </a:xfrm>
        </p:spPr>
        <p:txBody>
          <a:bodyPr vert="horz" lIns="91440" tIns="45720" rIns="91440" bIns="45720" rtlCol="0" anchor="t">
            <a:noAutofit/>
          </a:bodyPr>
          <a:lstStyle/>
          <a:p>
            <a:pPr marL="0" indent="0">
              <a:lnSpc>
                <a:spcPct val="150000"/>
              </a:lnSpc>
              <a:buNone/>
            </a:pPr>
            <a:r>
              <a:rPr lang="en-US" sz="1800" dirty="0">
                <a:latin typeface="Arial" panose="020B0604020202020204"/>
                <a:cs typeface="Arial" panose="020B0604020202020204"/>
              </a:rPr>
              <a:t>- Sau: </a:t>
            </a:r>
            <a:r>
              <a:rPr lang="en-US" sz="1800" dirty="0" err="1">
                <a:latin typeface="Arial" panose="020B0604020202020204"/>
                <a:cs typeface="Arial" panose="020B0604020202020204"/>
              </a:rPr>
              <a:t>mạc</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ngang</a:t>
            </a:r>
            <a:br>
              <a:rPr lang="vi-VN" sz="1800" dirty="0">
                <a:latin typeface="Arial" panose="020B0604020202020204" pitchFamily="34" charset="0"/>
                <a:cs typeface="Arial" panose="020B0604020202020204" pitchFamily="34" charset="0"/>
              </a:rPr>
            </a:br>
            <a:r>
              <a:rPr lang="vi-VN" sz="1800" dirty="0">
                <a:latin typeface="Arial" panose="020B0604020202020204"/>
                <a:cs typeface="Arial" panose="020B0604020202020204"/>
              </a:rPr>
              <a:t>+ Trước phúc mạc thành, sau cơ ngang bụng</a:t>
            </a:r>
            <a:br>
              <a:rPr lang="vi-VN" sz="1800" dirty="0">
                <a:latin typeface="Arial" panose="020B0604020202020204" pitchFamily="34" charset="0"/>
                <a:cs typeface="Arial" panose="020B0604020202020204" pitchFamily="34" charset="0"/>
              </a:rPr>
            </a:br>
            <a:r>
              <a:rPr lang="vi-VN" sz="1800" dirty="0">
                <a:latin typeface="Arial" panose="020B0604020202020204"/>
                <a:cs typeface="Arial" panose="020B0604020202020204"/>
              </a:rPr>
              <a:t>+ Thừng tinh lõm vào -&gt; lỗ bẹn sâu, trên dây chằng bẹn 1,5 -2cm.</a:t>
            </a:r>
            <a:endParaRPr lang="en-US" sz="1800" dirty="0">
              <a:latin typeface="Arial" panose="020B0604020202020204"/>
              <a:cs typeface="Arial" panose="020B0604020202020204"/>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3290888"/>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755" y="2209800"/>
            <a:ext cx="4629618" cy="42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763000" y="1039146"/>
            <a:ext cx="1600200" cy="398780"/>
          </a:xfrm>
          <a:prstGeom prst="rect">
            <a:avLst/>
          </a:prstGeom>
          <a:noFill/>
        </p:spPr>
        <p:txBody>
          <a:bodyPr wrap="square" rtlCol="0">
            <a:spAutoFit/>
          </a:bodyPr>
          <a:lstStyle/>
          <a:p>
            <a:r>
              <a:rPr lang="en-US" sz="2000" b="1" dirty="0" err="1">
                <a:solidFill>
                  <a:srgbClr val="FF0000"/>
                </a:solidFill>
              </a:rPr>
              <a:t>Mạc</a:t>
            </a:r>
            <a:r>
              <a:rPr lang="en-US" sz="2000" b="1" dirty="0">
                <a:solidFill>
                  <a:srgbClr val="FF0000"/>
                </a:solidFill>
              </a:rPr>
              <a:t> </a:t>
            </a:r>
            <a:r>
              <a:rPr lang="en-US" sz="2000" b="1" dirty="0" err="1">
                <a:solidFill>
                  <a:srgbClr val="FF0000"/>
                </a:solidFill>
              </a:rPr>
              <a:t>ngang</a:t>
            </a:r>
            <a:endParaRPr lang="en-US" sz="2000" b="1" dirty="0">
              <a:solidFill>
                <a:srgbClr val="FF0000"/>
              </a:solidFill>
            </a:endParaRPr>
          </a:p>
        </p:txBody>
      </p:sp>
      <p:cxnSp>
        <p:nvCxnSpPr>
          <p:cNvPr id="9" name="Straight Arrow Connector 8"/>
          <p:cNvCxnSpPr/>
          <p:nvPr/>
        </p:nvCxnSpPr>
        <p:spPr>
          <a:xfrm flipH="1">
            <a:off x="9277350" y="1442251"/>
            <a:ext cx="266700" cy="215020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805" y="1809690"/>
            <a:ext cx="438119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867400" y="1809690"/>
            <a:ext cx="1600200" cy="368300"/>
          </a:xfrm>
          <a:prstGeom prst="rect">
            <a:avLst/>
          </a:prstGeom>
          <a:noFill/>
        </p:spPr>
        <p:txBody>
          <a:bodyPr wrap="square" rtlCol="0">
            <a:spAutoFit/>
          </a:bodyPr>
          <a:lstStyle/>
          <a:p>
            <a:r>
              <a:rPr lang="vi-VN" b="1" dirty="0">
                <a:solidFill>
                  <a:srgbClr val="0070C0"/>
                </a:solidFill>
              </a:rPr>
              <a:t>Lỗ bẹn sâu</a:t>
            </a:r>
            <a:endParaRPr lang="en-US" b="1" dirty="0">
              <a:solidFill>
                <a:srgbClr val="0070C0"/>
              </a:solidFill>
            </a:endParaRPr>
          </a:p>
        </p:txBody>
      </p:sp>
      <p:cxnSp>
        <p:nvCxnSpPr>
          <p:cNvPr id="10" name="Straight Arrow Connector 9"/>
          <p:cNvCxnSpPr/>
          <p:nvPr/>
        </p:nvCxnSpPr>
        <p:spPr>
          <a:xfrm>
            <a:off x="6689664" y="2258297"/>
            <a:ext cx="2153753" cy="1729503"/>
          </a:xfrm>
          <a:prstGeom prst="straightConnector1">
            <a:avLst/>
          </a:prstGeom>
          <a:ln>
            <a:solidFill>
              <a:srgbClr val="00B0F0"/>
            </a:solidFill>
            <a:tailEnd type="arrow"/>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7540564" y="840193"/>
            <a:ext cx="1524000" cy="645160"/>
          </a:xfrm>
          <a:prstGeom prst="rect">
            <a:avLst/>
          </a:prstGeom>
          <a:noFill/>
        </p:spPr>
        <p:txBody>
          <a:bodyPr wrap="square" rtlCol="0">
            <a:spAutoFit/>
          </a:bodyPr>
          <a:lstStyle/>
          <a:p>
            <a:r>
              <a:rPr lang="vi-VN" b="1" dirty="0">
                <a:solidFill>
                  <a:srgbClr val="00B050"/>
                </a:solidFill>
              </a:rPr>
              <a:t>Bó mạch sinh dục</a:t>
            </a:r>
            <a:endParaRPr lang="en-US" b="1" dirty="0">
              <a:solidFill>
                <a:srgbClr val="00B050"/>
              </a:solidFill>
            </a:endParaRPr>
          </a:p>
        </p:txBody>
      </p:sp>
      <p:cxnSp>
        <p:nvCxnSpPr>
          <p:cNvPr id="14" name="Straight Arrow Connector 13"/>
          <p:cNvCxnSpPr/>
          <p:nvPr/>
        </p:nvCxnSpPr>
        <p:spPr>
          <a:xfrm>
            <a:off x="8302564" y="1548793"/>
            <a:ext cx="762000" cy="1574255"/>
          </a:xfrm>
          <a:prstGeom prst="straightConnector1">
            <a:avLst/>
          </a:prstGeom>
          <a:ln>
            <a:solidFill>
              <a:srgbClr val="92D050"/>
            </a:solidFill>
            <a:tailEnd type="arrow"/>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6557417" y="1163359"/>
            <a:ext cx="1524000" cy="645160"/>
          </a:xfrm>
          <a:prstGeom prst="rect">
            <a:avLst/>
          </a:prstGeom>
          <a:noFill/>
        </p:spPr>
        <p:txBody>
          <a:bodyPr wrap="square" rtlCol="0">
            <a:spAutoFit/>
          </a:bodyPr>
          <a:lstStyle/>
          <a:p>
            <a:r>
              <a:rPr lang="vi-VN" b="1" dirty="0">
                <a:solidFill>
                  <a:srgbClr val="002060"/>
                </a:solidFill>
              </a:rPr>
              <a:t>Ống dẫn tinh</a:t>
            </a:r>
            <a:endParaRPr lang="en-US" b="1" dirty="0">
              <a:solidFill>
                <a:srgbClr val="002060"/>
              </a:solidFill>
            </a:endParaRPr>
          </a:p>
        </p:txBody>
      </p:sp>
      <p:cxnSp>
        <p:nvCxnSpPr>
          <p:cNvPr id="20" name="Straight Arrow Connector 19"/>
          <p:cNvCxnSpPr/>
          <p:nvPr/>
        </p:nvCxnSpPr>
        <p:spPr>
          <a:xfrm>
            <a:off x="7319417" y="1808420"/>
            <a:ext cx="1278483" cy="1620580"/>
          </a:xfrm>
          <a:prstGeom prst="straightConnector1">
            <a:avLst/>
          </a:prstGeom>
          <a:ln>
            <a:solidFill>
              <a:srgbClr val="002060"/>
            </a:solidFill>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4294967295"/>
          </p:nvPr>
        </p:nvSpPr>
        <p:spPr>
          <a:xfrm>
            <a:off x="1828800" y="-1277"/>
            <a:ext cx="5410200" cy="1196181"/>
          </a:xfrm>
        </p:spPr>
        <p:txBody>
          <a:bodyPr vert="horz" lIns="91440" tIns="45720" rIns="91440" bIns="45720" rtlCol="0" anchor="t">
            <a:noAutofit/>
          </a:bodyPr>
          <a:lstStyle/>
          <a:p>
            <a:pPr marL="0" indent="0">
              <a:lnSpc>
                <a:spcPct val="150000"/>
              </a:lnSpc>
              <a:buNone/>
            </a:pPr>
            <a:r>
              <a:rPr lang="vi-VN" sz="1800" dirty="0">
                <a:latin typeface="Arial" panose="020B0604020202020204"/>
                <a:cs typeface="Arial" panose="020B0604020202020204"/>
              </a:rPr>
              <a:t>- Dưới:</a:t>
            </a:r>
            <a:endParaRPr lang="en-US"/>
          </a:p>
          <a:p>
            <a:pPr>
              <a:lnSpc>
                <a:spcPct val="150000"/>
              </a:lnSpc>
            </a:pPr>
            <a:r>
              <a:rPr lang="vi-VN" sz="1800" dirty="0">
                <a:latin typeface="Arial" panose="020B0604020202020204"/>
                <a:cs typeface="Arial" panose="020B0604020202020204"/>
              </a:rPr>
              <a:t>Dây chằng bẹn: cơ chéo bụng ngoài, bám gai chậu trước – củ mu</a:t>
            </a:r>
          </a:p>
          <a:p>
            <a:pPr>
              <a:lnSpc>
                <a:spcPct val="150000"/>
              </a:lnSpc>
            </a:pPr>
            <a:r>
              <a:rPr lang="vi-VN" sz="1800" dirty="0">
                <a:latin typeface="Arial" panose="020B0604020202020204"/>
                <a:cs typeface="Arial" panose="020B0604020202020204"/>
              </a:rPr>
              <a:t>Dải chậu mu: mạc ngang, cân cơ ngang bụng, phía sau dây chằng bẹn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3290888"/>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755" y="2209800"/>
            <a:ext cx="4629618" cy="42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105650" y="1183488"/>
            <a:ext cx="1600200" cy="706755"/>
          </a:xfrm>
          <a:prstGeom prst="rect">
            <a:avLst/>
          </a:prstGeom>
          <a:noFill/>
        </p:spPr>
        <p:txBody>
          <a:bodyPr wrap="square" rtlCol="0">
            <a:spAutoFit/>
          </a:bodyPr>
          <a:lstStyle/>
          <a:p>
            <a:r>
              <a:rPr lang="vi-VN" sz="2000" b="1" dirty="0">
                <a:solidFill>
                  <a:srgbClr val="FF0000"/>
                </a:solidFill>
              </a:rPr>
              <a:t>Dây chằng bẹn</a:t>
            </a:r>
            <a:endParaRPr lang="en-US" sz="2000" b="1" dirty="0">
              <a:solidFill>
                <a:srgbClr val="FF0000"/>
              </a:solidFill>
            </a:endParaRPr>
          </a:p>
        </p:txBody>
      </p:sp>
      <p:cxnSp>
        <p:nvCxnSpPr>
          <p:cNvPr id="11" name="Straight Arrow Connector 10"/>
          <p:cNvCxnSpPr/>
          <p:nvPr/>
        </p:nvCxnSpPr>
        <p:spPr>
          <a:xfrm>
            <a:off x="7895458" y="1852965"/>
            <a:ext cx="434154" cy="3138135"/>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flipH="1">
            <a:off x="8128821" y="4876800"/>
            <a:ext cx="401582" cy="22860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692" y="1934495"/>
            <a:ext cx="3834065" cy="4618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978" y="2285691"/>
            <a:ext cx="3834754" cy="420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638799" y="3962400"/>
            <a:ext cx="804863" cy="922020"/>
          </a:xfrm>
          <a:prstGeom prst="rect">
            <a:avLst/>
          </a:prstGeom>
          <a:noFill/>
        </p:spPr>
        <p:txBody>
          <a:bodyPr wrap="square" rtlCol="0">
            <a:spAutoFit/>
          </a:bodyPr>
          <a:lstStyle/>
          <a:p>
            <a:r>
              <a:rPr lang="vi-VN" b="1" dirty="0">
                <a:solidFill>
                  <a:srgbClr val="FF0000"/>
                </a:solidFill>
              </a:rPr>
              <a:t>Dải chậu mu</a:t>
            </a:r>
            <a:endParaRPr lang="en-US" b="1" dirty="0">
              <a:solidFill>
                <a:srgbClr val="FF0000"/>
              </a:solidFill>
            </a:endParaRPr>
          </a:p>
        </p:txBody>
      </p:sp>
      <p:cxnSp>
        <p:nvCxnSpPr>
          <p:cNvPr id="24" name="Straight Arrow Connector 23"/>
          <p:cNvCxnSpPr/>
          <p:nvPr/>
        </p:nvCxnSpPr>
        <p:spPr>
          <a:xfrm flipH="1" flipV="1">
            <a:off x="4873171" y="4081069"/>
            <a:ext cx="685799" cy="309265"/>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8" name="Straight Connector 27"/>
          <p:cNvCxnSpPr/>
          <p:nvPr/>
        </p:nvCxnSpPr>
        <p:spPr>
          <a:xfrm flipH="1" flipV="1">
            <a:off x="4415971" y="3567112"/>
            <a:ext cx="457200" cy="54768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6146"/>
                                        </p:tgtEl>
                                        <p:attrNameLst>
                                          <p:attrName>ppt_x</p:attrName>
                                        </p:attrNameLst>
                                      </p:cBhvr>
                                      <p:tavLst>
                                        <p:tav tm="0">
                                          <p:val>
                                            <p:strVal val="ppt_x"/>
                                          </p:val>
                                        </p:tav>
                                        <p:tav tm="100000">
                                          <p:val>
                                            <p:strVal val="ppt_x"/>
                                          </p:val>
                                        </p:tav>
                                      </p:tavLst>
                                    </p:anim>
                                    <p:anim calcmode="lin" valueType="num">
                                      <p:cBhvr additive="base">
                                        <p:cTn id="21" dur="500"/>
                                        <p:tgtEl>
                                          <p:spTgt spid="6146"/>
                                        </p:tgtEl>
                                        <p:attrNameLst>
                                          <p:attrName>ppt_y</p:attrName>
                                        </p:attrNameLst>
                                      </p:cBhvr>
                                      <p:tavLst>
                                        <p:tav tm="0">
                                          <p:val>
                                            <p:strVal val="ppt_y"/>
                                          </p:val>
                                        </p:tav>
                                        <p:tav tm="100000">
                                          <p:val>
                                            <p:strVal val="1+ppt_h/2"/>
                                          </p:val>
                                        </p:tav>
                                      </p:tavLst>
                                    </p:anim>
                                    <p:set>
                                      <p:cBhvr>
                                        <p:cTn id="22" dur="1" fill="hold">
                                          <p:stCondLst>
                                            <p:cond delay="499"/>
                                          </p:stCondLst>
                                        </p:cTn>
                                        <p:tgtEl>
                                          <p:spTgt spid="61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47"/>
                                        </p:tgtEl>
                                        <p:attrNameLst>
                                          <p:attrName>style.visibility</p:attrName>
                                        </p:attrNameLst>
                                      </p:cBhvr>
                                      <p:to>
                                        <p:strVal val="visible"/>
                                      </p:to>
                                    </p:set>
                                    <p:anim calcmode="lin" valueType="num">
                                      <p:cBhvr additive="base">
                                        <p:cTn id="27" dur="500" fill="hold"/>
                                        <p:tgtEl>
                                          <p:spTgt spid="6147"/>
                                        </p:tgtEl>
                                        <p:attrNameLst>
                                          <p:attrName>ppt_x</p:attrName>
                                        </p:attrNameLst>
                                      </p:cBhvr>
                                      <p:tavLst>
                                        <p:tav tm="0">
                                          <p:val>
                                            <p:strVal val="#ppt_x"/>
                                          </p:val>
                                        </p:tav>
                                        <p:tav tm="100000">
                                          <p:val>
                                            <p:strVal val="#ppt_x"/>
                                          </p:val>
                                        </p:tav>
                                      </p:tavLst>
                                    </p:anim>
                                    <p:anim calcmode="lin" valueType="num">
                                      <p:cBhvr additive="base">
                                        <p:cTn id="2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4294967295"/>
          </p:nvPr>
        </p:nvSpPr>
        <p:spPr>
          <a:xfrm>
            <a:off x="1828800" y="175419"/>
            <a:ext cx="6019800" cy="1196181"/>
          </a:xfrm>
        </p:spPr>
        <p:txBody>
          <a:bodyPr>
            <a:normAutofit lnSpcReduction="10000"/>
          </a:bodyPr>
          <a:lstStyle/>
          <a:p>
            <a:pPr marL="0" indent="0">
              <a:buNone/>
            </a:pPr>
            <a:br>
              <a:rPr lang="en-US" dirty="0"/>
            </a:br>
            <a:r>
              <a:rPr lang="en-US" dirty="0"/>
              <a:t>- </a:t>
            </a:r>
            <a:r>
              <a:rPr lang="vi-VN" dirty="0"/>
              <a:t>Trên: bờ dưới cơ chéo bụng trong, cơ ngang bụng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3290888"/>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755" y="2209800"/>
            <a:ext cx="4629618" cy="42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915401" y="1183488"/>
            <a:ext cx="1701972" cy="706755"/>
          </a:xfrm>
          <a:prstGeom prst="rect">
            <a:avLst/>
          </a:prstGeom>
          <a:noFill/>
        </p:spPr>
        <p:txBody>
          <a:bodyPr wrap="square" rtlCol="0">
            <a:spAutoFit/>
          </a:bodyPr>
          <a:lstStyle/>
          <a:p>
            <a:r>
              <a:rPr lang="vi-VN" sz="2000" b="1" dirty="0">
                <a:solidFill>
                  <a:srgbClr val="0070C0"/>
                </a:solidFill>
              </a:rPr>
              <a:t>Cơ</a:t>
            </a:r>
            <a:r>
              <a:rPr lang="en-US" sz="2000" b="1" dirty="0">
                <a:solidFill>
                  <a:srgbClr val="0070C0"/>
                </a:solidFill>
              </a:rPr>
              <a:t> </a:t>
            </a:r>
            <a:r>
              <a:rPr lang="vi-VN" sz="2000" b="1" dirty="0">
                <a:solidFill>
                  <a:srgbClr val="0070C0"/>
                </a:solidFill>
              </a:rPr>
              <a:t>ngang bụng</a:t>
            </a:r>
            <a:endParaRPr lang="en-US" sz="2000" b="1" dirty="0">
              <a:solidFill>
                <a:srgbClr val="0070C0"/>
              </a:solidFill>
            </a:endParaRPr>
          </a:p>
        </p:txBody>
      </p:sp>
      <p:sp>
        <p:nvSpPr>
          <p:cNvPr id="10" name="TextBox 9"/>
          <p:cNvSpPr txBox="1"/>
          <p:nvPr/>
        </p:nvSpPr>
        <p:spPr>
          <a:xfrm>
            <a:off x="7105650" y="1183488"/>
            <a:ext cx="1600200" cy="706755"/>
          </a:xfrm>
          <a:prstGeom prst="rect">
            <a:avLst/>
          </a:prstGeom>
          <a:noFill/>
        </p:spPr>
        <p:txBody>
          <a:bodyPr wrap="square" rtlCol="0">
            <a:spAutoFit/>
          </a:bodyPr>
          <a:lstStyle/>
          <a:p>
            <a:r>
              <a:rPr lang="vi-VN" sz="2000" b="1" dirty="0">
                <a:solidFill>
                  <a:srgbClr val="FF0000"/>
                </a:solidFill>
              </a:rPr>
              <a:t>Cơ chéo bụng</a:t>
            </a:r>
            <a:r>
              <a:rPr lang="en-US" sz="2000" b="1" dirty="0">
                <a:solidFill>
                  <a:srgbClr val="FF0000"/>
                </a:solidFill>
              </a:rPr>
              <a:t>  </a:t>
            </a:r>
            <a:r>
              <a:rPr lang="vi-VN" sz="2000" b="1" dirty="0">
                <a:solidFill>
                  <a:srgbClr val="FF0000"/>
                </a:solidFill>
              </a:rPr>
              <a:t>trong</a:t>
            </a:r>
            <a:endParaRPr lang="en-US" sz="2000" b="1" dirty="0">
              <a:solidFill>
                <a:srgbClr val="FF0000"/>
              </a:solidFill>
            </a:endParaRPr>
          </a:p>
        </p:txBody>
      </p:sp>
      <p:cxnSp>
        <p:nvCxnSpPr>
          <p:cNvPr id="11" name="Straight Arrow Connector 10"/>
          <p:cNvCxnSpPr/>
          <p:nvPr/>
        </p:nvCxnSpPr>
        <p:spPr>
          <a:xfrm>
            <a:off x="7905750" y="1894549"/>
            <a:ext cx="704850" cy="2528226"/>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H="1">
            <a:off x="8835258" y="2046949"/>
            <a:ext cx="730338" cy="210436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flipH="1">
            <a:off x="8720958" y="4084637"/>
            <a:ext cx="255642" cy="66675"/>
          </a:xfrm>
          <a:prstGeom prst="line">
            <a:avLst/>
          </a:prstGeom>
          <a:ln>
            <a:solidFill>
              <a:schemeClr val="tx2">
                <a:lumMod val="60000"/>
                <a:lumOff val="40000"/>
              </a:schemeClr>
            </a:solidFill>
          </a:ln>
        </p:spPr>
        <p:style>
          <a:lnRef idx="3">
            <a:schemeClr val="accent5"/>
          </a:lnRef>
          <a:fillRef idx="0">
            <a:schemeClr val="accent5"/>
          </a:fillRef>
          <a:effectRef idx="2">
            <a:schemeClr val="accent5"/>
          </a:effectRef>
          <a:fontRef idx="minor">
            <a:schemeClr val="tx1"/>
          </a:fontRef>
        </p:style>
      </p:cxnSp>
      <p:cxnSp>
        <p:nvCxnSpPr>
          <p:cNvPr id="23" name="Straight Connector 22"/>
          <p:cNvCxnSpPr/>
          <p:nvPr/>
        </p:nvCxnSpPr>
        <p:spPr>
          <a:xfrm flipH="1">
            <a:off x="8433675" y="4386262"/>
            <a:ext cx="401583" cy="66675"/>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270" y="1537431"/>
            <a:ext cx="4653354" cy="490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960" y="1065310"/>
            <a:ext cx="4353280" cy="48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38600" y="152400"/>
            <a:ext cx="4572000" cy="645160"/>
          </a:xfrm>
          <a:prstGeom prst="rect">
            <a:avLst/>
          </a:prstGeom>
          <a:noFill/>
        </p:spPr>
        <p:txBody>
          <a:bodyPr wrap="square" rtlCol="0">
            <a:spAutoFit/>
          </a:bodyPr>
          <a:lstStyle/>
          <a:p>
            <a:pPr algn="ctr"/>
            <a:r>
              <a:rPr lang="vi-VN" sz="3600" dirty="0"/>
              <a:t>PHÚC MẠC</a:t>
            </a:r>
            <a:endParaRPr lang="en-US" sz="3600" dirty="0"/>
          </a:p>
        </p:txBody>
      </p:sp>
      <p:sp>
        <p:nvSpPr>
          <p:cNvPr id="3" name="TextBox 2"/>
          <p:cNvSpPr txBox="1"/>
          <p:nvPr/>
        </p:nvSpPr>
        <p:spPr>
          <a:xfrm>
            <a:off x="1487715" y="2057400"/>
            <a:ext cx="2901859" cy="3169285"/>
          </a:xfrm>
          <a:prstGeom prst="rect">
            <a:avLst/>
          </a:prstGeom>
          <a:noFill/>
        </p:spPr>
        <p:txBody>
          <a:bodyPr wrap="square" rtlCol="0">
            <a:spAutoFit/>
          </a:bodyPr>
          <a:lstStyle/>
          <a:p>
            <a:pPr marL="285750" indent="-285750">
              <a:buFont typeface="Arial" panose="020B0604020202020204" pitchFamily="34" charset="0"/>
              <a:buChar char="•"/>
            </a:pPr>
            <a:r>
              <a:rPr lang="vi-VN" sz="2000" dirty="0"/>
              <a:t>Nếp rốn giữa: dây chằng rốn giữa (treo bàng quang)</a:t>
            </a:r>
            <a:br>
              <a:rPr lang="vi-VN" sz="2000" dirty="0"/>
            </a:br>
            <a:endParaRPr lang="vi-VN" sz="2000" dirty="0"/>
          </a:p>
          <a:p>
            <a:pPr marL="285750" indent="-285750">
              <a:buFont typeface="Arial" panose="020B0604020202020204" pitchFamily="34" charset="0"/>
              <a:buChar char="•"/>
            </a:pPr>
            <a:r>
              <a:rPr lang="vi-VN" sz="2000" dirty="0"/>
              <a:t>Nếp rốn trong: động mạch rốn bị tắc</a:t>
            </a:r>
            <a:br>
              <a:rPr lang="vi-VN" sz="2000" dirty="0"/>
            </a:br>
            <a:endParaRPr lang="vi-VN" sz="2000" dirty="0"/>
          </a:p>
          <a:p>
            <a:pPr marL="285750" indent="-285750">
              <a:buFont typeface="Arial" panose="020B0604020202020204" pitchFamily="34" charset="0"/>
              <a:buChar char="•"/>
            </a:pPr>
            <a:r>
              <a:rPr lang="vi-VN" sz="2000" dirty="0"/>
              <a:t>Nếp rốn ngoài: mạch máu thượng vị dưới</a:t>
            </a:r>
            <a:br>
              <a:rPr lang="vi-VN" sz="2000" dirty="0"/>
            </a:br>
            <a:endParaRPr lang="vi-VN" sz="2000" dirty="0"/>
          </a:p>
        </p:txBody>
      </p:sp>
      <p:sp>
        <p:nvSpPr>
          <p:cNvPr id="4" name="TextBox 3"/>
          <p:cNvSpPr txBox="1"/>
          <p:nvPr/>
        </p:nvSpPr>
        <p:spPr>
          <a:xfrm>
            <a:off x="8091714" y="1722299"/>
            <a:ext cx="2601686" cy="4092575"/>
          </a:xfrm>
          <a:prstGeom prst="rect">
            <a:avLst/>
          </a:prstGeom>
          <a:noFill/>
        </p:spPr>
        <p:txBody>
          <a:bodyPr wrap="square" rtlCol="0">
            <a:spAutoFit/>
          </a:bodyPr>
          <a:lstStyle/>
          <a:p>
            <a:pPr marL="285750" indent="-285750">
              <a:buFont typeface="Arial" panose="020B0604020202020204" pitchFamily="34" charset="0"/>
              <a:buChar char="•"/>
            </a:pPr>
            <a:r>
              <a:rPr lang="vi-VN" sz="2000" dirty="0"/>
              <a:t>Hố trên bàng quang: nếp rốn giữa-trong</a:t>
            </a:r>
          </a:p>
          <a:p>
            <a:pPr marL="285750" indent="-285750">
              <a:buFont typeface="Arial" panose="020B0604020202020204" pitchFamily="34" charset="0"/>
              <a:buChar char="•"/>
            </a:pPr>
            <a:endParaRPr lang="vi-VN" sz="2000" dirty="0"/>
          </a:p>
          <a:p>
            <a:pPr marL="285750" indent="-285750">
              <a:buFont typeface="Arial" panose="020B0604020202020204" pitchFamily="34" charset="0"/>
              <a:buChar char="•"/>
            </a:pPr>
            <a:r>
              <a:rPr lang="vi-VN" sz="2000" dirty="0"/>
              <a:t>Hố bẹn trong: nếp rốn trong – ngoài -&gt; </a:t>
            </a:r>
            <a:r>
              <a:rPr lang="vi-VN" sz="2000" b="1" dirty="0"/>
              <a:t>TVB trực tiếp</a:t>
            </a:r>
          </a:p>
          <a:p>
            <a:endParaRPr lang="vi-VN" sz="2000" b="1" dirty="0"/>
          </a:p>
          <a:p>
            <a:pPr marL="285750" indent="-285750">
              <a:buFont typeface="Arial" panose="020B0604020202020204" pitchFamily="34" charset="0"/>
              <a:buChar char="•"/>
            </a:pPr>
            <a:r>
              <a:rPr lang="vi-VN" sz="2000" dirty="0"/>
              <a:t>Hố bẹn ngoài: ngoài nếp rốn ngoài -&gt; </a:t>
            </a:r>
            <a:r>
              <a:rPr lang="vi-VN" sz="2000" b="1" dirty="0"/>
              <a:t>TVB gián tiếp </a:t>
            </a:r>
            <a:endParaRPr lang="en-US" sz="2000" b="1" dirty="0"/>
          </a:p>
          <a:p>
            <a:pPr marL="285750" indent="-285750">
              <a:buFont typeface="Arial" panose="020B0604020202020204" pitchFamily="34" charset="0"/>
              <a:buChar char="•"/>
            </a:pP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56" y="1219200"/>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noFill/>
        </p:spPr>
        <p:txBody>
          <a:bodyPr wrap="square" rtlCol="0">
            <a:spAutoFit/>
          </a:bodyPr>
          <a:lstStyle/>
          <a:p>
            <a:pPr algn="ctr"/>
            <a:r>
              <a:rPr lang="vi-VN" sz="3600" dirty="0"/>
              <a:t>LỖ CƠ LƯỢC</a:t>
            </a:r>
            <a:endParaRPr lang="en-US" sz="3600" dirty="0"/>
          </a:p>
        </p:txBody>
      </p:sp>
      <p:cxnSp>
        <p:nvCxnSpPr>
          <p:cNvPr id="5" name="Straight Arrow Connector 4"/>
          <p:cNvCxnSpPr/>
          <p:nvPr/>
        </p:nvCxnSpPr>
        <p:spPr>
          <a:xfrm>
            <a:off x="7162800" y="798731"/>
            <a:ext cx="457200" cy="1106269"/>
          </a:xfrm>
          <a:prstGeom prst="straightConnector1">
            <a:avLst/>
          </a:prstGeom>
          <a:ln w="57150">
            <a:tailEnd type="arrow"/>
          </a:ln>
        </p:spPr>
        <p:style>
          <a:lnRef idx="2">
            <a:schemeClr val="accent5"/>
          </a:lnRef>
          <a:fillRef idx="0">
            <a:schemeClr val="accent5"/>
          </a:fillRef>
          <a:effectRef idx="1">
            <a:schemeClr val="accent5"/>
          </a:effectRef>
          <a:fontRef idx="minor">
            <a:schemeClr val="tx1"/>
          </a:fontRef>
        </p:style>
      </p:cxnSp>
      <p:sp>
        <p:nvSpPr>
          <p:cNvPr id="7" name="TextBox 6"/>
          <p:cNvSpPr txBox="1"/>
          <p:nvPr/>
        </p:nvSpPr>
        <p:spPr>
          <a:xfrm>
            <a:off x="857022" y="1067463"/>
            <a:ext cx="3200400" cy="5323205"/>
          </a:xfrm>
          <a:prstGeom prst="rect">
            <a:avLst/>
          </a:prstGeom>
          <a:noFill/>
        </p:spPr>
        <p:txBody>
          <a:bodyPr wrap="square" rtlCol="0">
            <a:spAutoFit/>
          </a:bodyPr>
          <a:lstStyle/>
          <a:p>
            <a:r>
              <a:rPr lang="vi-VN" sz="2000" dirty="0"/>
              <a:t>* Giới hạn:</a:t>
            </a:r>
          </a:p>
          <a:p>
            <a:r>
              <a:rPr lang="vi-VN" sz="2000" dirty="0"/>
              <a:t>- Trên: bờ dưới cơ chéo bụng trong và cơ ngang bụng.</a:t>
            </a:r>
          </a:p>
          <a:p>
            <a:r>
              <a:rPr lang="vi-VN" sz="2000" dirty="0"/>
              <a:t>- Ngoài: cơ thắt lưng chậu, mạc chậu</a:t>
            </a:r>
          </a:p>
          <a:p>
            <a:r>
              <a:rPr lang="vi-VN" sz="2000" dirty="0"/>
              <a:t>- Trong: cơ thẳng bụng</a:t>
            </a:r>
            <a:br>
              <a:rPr lang="vi-VN" sz="2000" dirty="0"/>
            </a:br>
            <a:r>
              <a:rPr lang="vi-VN" sz="2000" dirty="0"/>
              <a:t>- Dưới: đường lược xương mu -&gt; mạc ngang, dải chậu mu tụ lại -&gt; dây chằng lược.</a:t>
            </a:r>
          </a:p>
          <a:p>
            <a:endParaRPr lang="vi-VN" sz="2000" dirty="0"/>
          </a:p>
          <a:p>
            <a:r>
              <a:rPr lang="vi-VN" sz="2000" dirty="0"/>
              <a:t>* Dây chằng bẹn:</a:t>
            </a:r>
            <a:br>
              <a:rPr lang="vi-VN" sz="2000" dirty="0"/>
            </a:br>
            <a:r>
              <a:rPr lang="vi-VN" sz="2000" dirty="0"/>
              <a:t>- Trên: lỗ bẹn sâu, tam giác Hesselbach</a:t>
            </a:r>
            <a:br>
              <a:rPr lang="vi-VN" sz="2000" dirty="0"/>
            </a:br>
            <a:r>
              <a:rPr lang="vi-VN" sz="2000" dirty="0"/>
              <a:t>- Dưới: lỗ đùi</a:t>
            </a:r>
          </a:p>
          <a:p>
            <a:endParaRPr lang="en-US" sz="2000" dirty="0"/>
          </a:p>
        </p:txBody>
      </p:sp>
      <p:sp>
        <p:nvSpPr>
          <p:cNvPr id="9" name="TextBox 8"/>
          <p:cNvSpPr txBox="1"/>
          <p:nvPr/>
        </p:nvSpPr>
        <p:spPr>
          <a:xfrm>
            <a:off x="5719079" y="676252"/>
            <a:ext cx="1396093" cy="583565"/>
          </a:xfrm>
          <a:prstGeom prst="rect">
            <a:avLst/>
          </a:prstGeom>
          <a:noFill/>
        </p:spPr>
        <p:txBody>
          <a:bodyPr wrap="square" rtlCol="0">
            <a:spAutoFit/>
          </a:bodyPr>
          <a:lstStyle/>
          <a:p>
            <a:r>
              <a:rPr lang="vi-VN" sz="1600" b="1" dirty="0">
                <a:solidFill>
                  <a:srgbClr val="FF0000"/>
                </a:solidFill>
              </a:rPr>
              <a:t>Cơ chéo bụng</a:t>
            </a:r>
            <a:r>
              <a:rPr lang="en-US" sz="1600" b="1" dirty="0">
                <a:solidFill>
                  <a:srgbClr val="FF0000"/>
                </a:solidFill>
              </a:rPr>
              <a:t>  </a:t>
            </a:r>
            <a:r>
              <a:rPr lang="vi-VN" sz="1600" b="1" dirty="0">
                <a:solidFill>
                  <a:srgbClr val="FF0000"/>
                </a:solidFill>
              </a:rPr>
              <a:t>trong</a:t>
            </a:r>
            <a:endParaRPr lang="en-US" sz="1600" b="1" dirty="0">
              <a:solidFill>
                <a:srgbClr val="FF0000"/>
              </a:solidFill>
            </a:endParaRPr>
          </a:p>
        </p:txBody>
      </p:sp>
      <p:cxnSp>
        <p:nvCxnSpPr>
          <p:cNvPr id="10" name="Straight Arrow Connector 9"/>
          <p:cNvCxnSpPr/>
          <p:nvPr/>
        </p:nvCxnSpPr>
        <p:spPr>
          <a:xfrm>
            <a:off x="6744039" y="1219200"/>
            <a:ext cx="647361" cy="1969294"/>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8768849" y="373334"/>
            <a:ext cx="1880507" cy="337185"/>
          </a:xfrm>
          <a:prstGeom prst="rect">
            <a:avLst/>
          </a:prstGeom>
          <a:noFill/>
        </p:spPr>
        <p:txBody>
          <a:bodyPr wrap="square" rtlCol="0">
            <a:spAutoFit/>
          </a:bodyPr>
          <a:lstStyle/>
          <a:p>
            <a:r>
              <a:rPr lang="vi-VN" sz="1600" b="1" dirty="0">
                <a:solidFill>
                  <a:srgbClr val="FF0000"/>
                </a:solidFill>
              </a:rPr>
              <a:t>Cơ ngang bụng</a:t>
            </a:r>
            <a:endParaRPr lang="en-US" sz="1600" b="1" dirty="0">
              <a:solidFill>
                <a:srgbClr val="FF0000"/>
              </a:solidFill>
            </a:endParaRPr>
          </a:p>
        </p:txBody>
      </p:sp>
      <p:cxnSp>
        <p:nvCxnSpPr>
          <p:cNvPr id="18" name="Straight Arrow Connector 17"/>
          <p:cNvCxnSpPr/>
          <p:nvPr/>
        </p:nvCxnSpPr>
        <p:spPr>
          <a:xfrm flipH="1">
            <a:off x="9410699" y="699824"/>
            <a:ext cx="723445" cy="1474361"/>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10500631" y="798731"/>
            <a:ext cx="1250496" cy="583565"/>
          </a:xfrm>
          <a:prstGeom prst="rect">
            <a:avLst/>
          </a:prstGeom>
          <a:noFill/>
        </p:spPr>
        <p:txBody>
          <a:bodyPr wrap="square" rtlCol="0">
            <a:spAutoFit/>
          </a:bodyPr>
          <a:lstStyle/>
          <a:p>
            <a:r>
              <a:rPr lang="vi-VN" sz="1600" b="1" dirty="0">
                <a:solidFill>
                  <a:srgbClr val="FF0000"/>
                </a:solidFill>
              </a:rPr>
              <a:t>Cơ thắt lưng chậu</a:t>
            </a:r>
            <a:endParaRPr lang="en-US" sz="1600" b="1" dirty="0">
              <a:solidFill>
                <a:srgbClr val="FF0000"/>
              </a:solidFill>
            </a:endParaRPr>
          </a:p>
        </p:txBody>
      </p:sp>
      <p:cxnSp>
        <p:nvCxnSpPr>
          <p:cNvPr id="22" name="Straight Arrow Connector 21"/>
          <p:cNvCxnSpPr/>
          <p:nvPr/>
        </p:nvCxnSpPr>
        <p:spPr>
          <a:xfrm flipH="1">
            <a:off x="10299700" y="1407078"/>
            <a:ext cx="864958" cy="331732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7" name="TextBox 26"/>
          <p:cNvSpPr txBox="1"/>
          <p:nvPr/>
        </p:nvSpPr>
        <p:spPr>
          <a:xfrm>
            <a:off x="3844043" y="5697805"/>
            <a:ext cx="1600200" cy="645160"/>
          </a:xfrm>
          <a:prstGeom prst="rect">
            <a:avLst/>
          </a:prstGeom>
          <a:noFill/>
        </p:spPr>
        <p:txBody>
          <a:bodyPr wrap="square" rtlCol="0">
            <a:spAutoFit/>
          </a:bodyPr>
          <a:lstStyle/>
          <a:p>
            <a:r>
              <a:rPr lang="vi-VN" b="1" dirty="0">
                <a:solidFill>
                  <a:srgbClr val="0070C0"/>
                </a:solidFill>
              </a:rPr>
              <a:t>Dây chằng lược</a:t>
            </a:r>
            <a:endParaRPr lang="en-US" b="1" dirty="0">
              <a:solidFill>
                <a:srgbClr val="0070C0"/>
              </a:solidFill>
            </a:endParaRPr>
          </a:p>
        </p:txBody>
      </p:sp>
      <p:cxnSp>
        <p:nvCxnSpPr>
          <p:cNvPr id="28" name="Straight Arrow Connector 27"/>
          <p:cNvCxnSpPr/>
          <p:nvPr/>
        </p:nvCxnSpPr>
        <p:spPr>
          <a:xfrm flipV="1">
            <a:off x="5315289" y="5205530"/>
            <a:ext cx="2857500" cy="87415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33" name="TextBox 32"/>
          <p:cNvSpPr txBox="1"/>
          <p:nvPr/>
        </p:nvSpPr>
        <p:spPr>
          <a:xfrm>
            <a:off x="7594600" y="6443428"/>
            <a:ext cx="1600200" cy="368300"/>
          </a:xfrm>
          <a:prstGeom prst="rect">
            <a:avLst/>
          </a:prstGeom>
          <a:noFill/>
        </p:spPr>
        <p:txBody>
          <a:bodyPr wrap="square" rtlCol="0">
            <a:spAutoFit/>
          </a:bodyPr>
          <a:lstStyle/>
          <a:p>
            <a:r>
              <a:rPr lang="vi-VN" b="1" dirty="0">
                <a:solidFill>
                  <a:srgbClr val="FF0000"/>
                </a:solidFill>
              </a:rPr>
              <a:t>Mạc chậu</a:t>
            </a:r>
            <a:endParaRPr lang="en-US" b="1" dirty="0">
              <a:solidFill>
                <a:srgbClr val="FF0000"/>
              </a:solidFill>
            </a:endParaRPr>
          </a:p>
        </p:txBody>
      </p:sp>
      <p:cxnSp>
        <p:nvCxnSpPr>
          <p:cNvPr id="34" name="Straight Arrow Connector 33"/>
          <p:cNvCxnSpPr/>
          <p:nvPr/>
        </p:nvCxnSpPr>
        <p:spPr>
          <a:xfrm flipH="1" flipV="1">
            <a:off x="7324499" y="5900857"/>
            <a:ext cx="323622" cy="75998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4585209" y="798730"/>
            <a:ext cx="1396093" cy="583565"/>
          </a:xfrm>
          <a:prstGeom prst="rect">
            <a:avLst/>
          </a:prstGeom>
          <a:noFill/>
        </p:spPr>
        <p:txBody>
          <a:bodyPr wrap="square" rtlCol="0">
            <a:spAutoFit/>
          </a:bodyPr>
          <a:lstStyle/>
          <a:p>
            <a:r>
              <a:rPr lang="vi-VN" sz="1600" b="1" dirty="0">
                <a:solidFill>
                  <a:srgbClr val="FF0000"/>
                </a:solidFill>
              </a:rPr>
              <a:t>Cơ thẳng bụng</a:t>
            </a:r>
            <a:endParaRPr lang="en-US" sz="1600" b="1" dirty="0">
              <a:solidFill>
                <a:srgbClr val="FF0000"/>
              </a:solidFill>
            </a:endParaRPr>
          </a:p>
        </p:txBody>
      </p:sp>
      <p:cxnSp>
        <p:nvCxnSpPr>
          <p:cNvPr id="39" name="Straight Arrow Connector 38"/>
          <p:cNvCxnSpPr/>
          <p:nvPr/>
        </p:nvCxnSpPr>
        <p:spPr>
          <a:xfrm>
            <a:off x="5283256" y="1456238"/>
            <a:ext cx="374366" cy="1435895"/>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41" name="TextBox 40"/>
          <p:cNvSpPr txBox="1"/>
          <p:nvPr/>
        </p:nvSpPr>
        <p:spPr>
          <a:xfrm>
            <a:off x="8102827" y="811078"/>
            <a:ext cx="1396093" cy="645160"/>
          </a:xfrm>
          <a:prstGeom prst="rect">
            <a:avLst/>
          </a:prstGeom>
          <a:noFill/>
        </p:spPr>
        <p:txBody>
          <a:bodyPr wrap="square" rtlCol="0">
            <a:spAutoFit/>
          </a:bodyPr>
          <a:lstStyle/>
          <a:p>
            <a:pPr lvl="0"/>
            <a:r>
              <a:rPr lang="vi-VN" b="1" dirty="0">
                <a:solidFill>
                  <a:srgbClr val="0070C0"/>
                </a:solidFill>
              </a:rPr>
              <a:t>Dây chằng bẹn</a:t>
            </a:r>
            <a:endParaRPr lang="en-US" b="1" dirty="0">
              <a:solidFill>
                <a:srgbClr val="0070C0"/>
              </a:solidFill>
            </a:endParaRPr>
          </a:p>
        </p:txBody>
      </p:sp>
      <p:cxnSp>
        <p:nvCxnSpPr>
          <p:cNvPr id="42" name="Straight Arrow Connector 41"/>
          <p:cNvCxnSpPr/>
          <p:nvPr/>
        </p:nvCxnSpPr>
        <p:spPr>
          <a:xfrm>
            <a:off x="9004074" y="1219200"/>
            <a:ext cx="190726" cy="15965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5" name="TextBox 44"/>
          <p:cNvSpPr txBox="1"/>
          <p:nvPr/>
        </p:nvSpPr>
        <p:spPr>
          <a:xfrm>
            <a:off x="4118879" y="4273685"/>
            <a:ext cx="1600200" cy="645160"/>
          </a:xfrm>
          <a:prstGeom prst="rect">
            <a:avLst/>
          </a:prstGeom>
          <a:noFill/>
        </p:spPr>
        <p:txBody>
          <a:bodyPr wrap="square" rtlCol="0">
            <a:spAutoFit/>
          </a:bodyPr>
          <a:lstStyle/>
          <a:p>
            <a:r>
              <a:rPr lang="vi-VN" b="1" dirty="0">
                <a:solidFill>
                  <a:srgbClr val="7030A0"/>
                </a:solidFill>
              </a:rPr>
              <a:t>Tam giác Hesselbach</a:t>
            </a:r>
            <a:endParaRPr lang="en-US" b="1" dirty="0">
              <a:solidFill>
                <a:srgbClr val="7030A0"/>
              </a:solidFill>
            </a:endParaRPr>
          </a:p>
        </p:txBody>
      </p:sp>
      <p:cxnSp>
        <p:nvCxnSpPr>
          <p:cNvPr id="46" name="Straight Arrow Connector 45"/>
          <p:cNvCxnSpPr/>
          <p:nvPr/>
        </p:nvCxnSpPr>
        <p:spPr>
          <a:xfrm flipV="1">
            <a:off x="5719079" y="4273688"/>
            <a:ext cx="1119869" cy="323162"/>
          </a:xfrm>
          <a:prstGeom prst="straightConnector1">
            <a:avLst/>
          </a:prstGeom>
          <a:ln>
            <a:solidFill>
              <a:srgbClr val="7030A0"/>
            </a:solidFill>
            <a:tailEnd type="arrow"/>
          </a:ln>
        </p:spPr>
        <p:style>
          <a:lnRef idx="2">
            <a:schemeClr val="accent5"/>
          </a:lnRef>
          <a:fillRef idx="0">
            <a:schemeClr val="accent5"/>
          </a:fillRef>
          <a:effectRef idx="1">
            <a:schemeClr val="accent5"/>
          </a:effectRef>
          <a:fontRef idx="minor">
            <a:schemeClr val="tx1"/>
          </a:fontRef>
        </p:style>
      </p:cxnSp>
      <p:sp>
        <p:nvSpPr>
          <p:cNvPr id="50" name="TextBox 49"/>
          <p:cNvSpPr txBox="1"/>
          <p:nvPr/>
        </p:nvSpPr>
        <p:spPr>
          <a:xfrm>
            <a:off x="4656334" y="3405901"/>
            <a:ext cx="1600200" cy="368300"/>
          </a:xfrm>
          <a:prstGeom prst="rect">
            <a:avLst/>
          </a:prstGeom>
          <a:noFill/>
        </p:spPr>
        <p:txBody>
          <a:bodyPr wrap="square" rtlCol="0">
            <a:spAutoFit/>
          </a:bodyPr>
          <a:lstStyle/>
          <a:p>
            <a:r>
              <a:rPr lang="vi-VN" b="1" dirty="0">
                <a:solidFill>
                  <a:srgbClr val="7030A0"/>
                </a:solidFill>
              </a:rPr>
              <a:t>Lỗ bẹn sâu</a:t>
            </a:r>
            <a:endParaRPr lang="en-US" b="1" dirty="0">
              <a:solidFill>
                <a:srgbClr val="7030A0"/>
              </a:solidFill>
            </a:endParaRPr>
          </a:p>
        </p:txBody>
      </p:sp>
      <p:cxnSp>
        <p:nvCxnSpPr>
          <p:cNvPr id="51" name="Straight Arrow Connector 50"/>
          <p:cNvCxnSpPr/>
          <p:nvPr/>
        </p:nvCxnSpPr>
        <p:spPr>
          <a:xfrm>
            <a:off x="6140902" y="3590567"/>
            <a:ext cx="1640341" cy="138499"/>
          </a:xfrm>
          <a:prstGeom prst="straightConnector1">
            <a:avLst/>
          </a:prstGeom>
          <a:ln>
            <a:solidFill>
              <a:srgbClr val="7030A0"/>
            </a:solidFill>
            <a:tailEnd type="arrow"/>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9410699" y="5329505"/>
            <a:ext cx="1600200" cy="368300"/>
          </a:xfrm>
          <a:prstGeom prst="rect">
            <a:avLst/>
          </a:prstGeom>
          <a:noFill/>
        </p:spPr>
        <p:txBody>
          <a:bodyPr wrap="square" rtlCol="0">
            <a:spAutoFit/>
          </a:bodyPr>
          <a:lstStyle/>
          <a:p>
            <a:r>
              <a:rPr lang="vi-VN" b="1" dirty="0">
                <a:solidFill>
                  <a:srgbClr val="7030A0"/>
                </a:solidFill>
              </a:rPr>
              <a:t>Lỗ đùi</a:t>
            </a:r>
            <a:endParaRPr lang="en-US" b="1" dirty="0">
              <a:solidFill>
                <a:srgbClr val="7030A0"/>
              </a:solidFill>
            </a:endParaRPr>
          </a:p>
        </p:txBody>
      </p:sp>
      <p:cxnSp>
        <p:nvCxnSpPr>
          <p:cNvPr id="57" name="Straight Arrow Connector 56"/>
          <p:cNvCxnSpPr/>
          <p:nvPr/>
        </p:nvCxnSpPr>
        <p:spPr>
          <a:xfrm flipH="1" flipV="1">
            <a:off x="7924800" y="4724400"/>
            <a:ext cx="2030214" cy="608110"/>
          </a:xfrm>
          <a:prstGeom prst="straightConnector1">
            <a:avLst/>
          </a:prstGeom>
          <a:ln>
            <a:solidFill>
              <a:srgbClr val="7030A0"/>
            </a:solidFill>
            <a:tailEnd type="arrow"/>
          </a:ln>
        </p:spPr>
        <p:style>
          <a:lnRef idx="2">
            <a:schemeClr val="accent5"/>
          </a:lnRef>
          <a:fillRef idx="0">
            <a:schemeClr val="accent5"/>
          </a:fillRef>
          <a:effectRef idx="1">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5"/>
                                        </p:tgtEl>
                                        <p:attrNameLst>
                                          <p:attrName>ppt_x</p:attrName>
                                        </p:attrNameLst>
                                      </p:cBhvr>
                                      <p:tavLst>
                                        <p:tav tm="0">
                                          <p:val>
                                            <p:strVal val="ppt_x"/>
                                          </p:val>
                                        </p:tav>
                                        <p:tav tm="100000">
                                          <p:val>
                                            <p:strVal val="ppt_x"/>
                                          </p:val>
                                        </p:tav>
                                      </p:tavLst>
                                    </p:anim>
                                    <p:anim calcmode="lin" valueType="num">
                                      <p:cBhvr additive="base">
                                        <p:cTn id="75" dur="500"/>
                                        <p:tgtEl>
                                          <p:spTgt spid="5"/>
                                        </p:tgtEl>
                                        <p:attrNameLst>
                                          <p:attrName>ppt_y</p:attrName>
                                        </p:attrNameLst>
                                      </p:cBhvr>
                                      <p:tavLst>
                                        <p:tav tm="0">
                                          <p:val>
                                            <p:strVal val="ppt_y"/>
                                          </p:val>
                                        </p:tav>
                                        <p:tav tm="100000">
                                          <p:val>
                                            <p:strVal val="1+ppt_h/2"/>
                                          </p:val>
                                        </p:tav>
                                      </p:tavLst>
                                    </p:anim>
                                    <p:set>
                                      <p:cBhvr>
                                        <p:cTn id="76" dur="1" fill="hold">
                                          <p:stCondLst>
                                            <p:cond delay="499"/>
                                          </p:stCondLst>
                                        </p:cTn>
                                        <p:tgtEl>
                                          <p:spTgt spid="5"/>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8"/>
                                        </p:tgtEl>
                                        <p:attrNameLst>
                                          <p:attrName>ppt_x</p:attrName>
                                        </p:attrNameLst>
                                      </p:cBhvr>
                                      <p:tavLst>
                                        <p:tav tm="0">
                                          <p:val>
                                            <p:strVal val="ppt_x"/>
                                          </p:val>
                                        </p:tav>
                                        <p:tav tm="100000">
                                          <p:val>
                                            <p:strVal val="ppt_x"/>
                                          </p:val>
                                        </p:tav>
                                      </p:tavLst>
                                    </p:anim>
                                    <p:anim calcmode="lin" valueType="num">
                                      <p:cBhvr additive="base">
                                        <p:cTn id="79" dur="500"/>
                                        <p:tgtEl>
                                          <p:spTgt spid="18"/>
                                        </p:tgtEl>
                                        <p:attrNameLst>
                                          <p:attrName>ppt_y</p:attrName>
                                        </p:attrNameLst>
                                      </p:cBhvr>
                                      <p:tavLst>
                                        <p:tav tm="0">
                                          <p:val>
                                            <p:strVal val="ppt_y"/>
                                          </p:val>
                                        </p:tav>
                                        <p:tav tm="100000">
                                          <p:val>
                                            <p:strVal val="1+ppt_h/2"/>
                                          </p:val>
                                        </p:tav>
                                      </p:tavLst>
                                    </p:anim>
                                    <p:set>
                                      <p:cBhvr>
                                        <p:cTn id="80" dur="1" fill="hold">
                                          <p:stCondLst>
                                            <p:cond delay="499"/>
                                          </p:stCondLst>
                                        </p:cTn>
                                        <p:tgtEl>
                                          <p:spTgt spid="18"/>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7"/>
                                        </p:tgtEl>
                                        <p:attrNameLst>
                                          <p:attrName>ppt_x</p:attrName>
                                        </p:attrNameLst>
                                      </p:cBhvr>
                                      <p:tavLst>
                                        <p:tav tm="0">
                                          <p:val>
                                            <p:strVal val="ppt_x"/>
                                          </p:val>
                                        </p:tav>
                                        <p:tav tm="100000">
                                          <p:val>
                                            <p:strVal val="ppt_x"/>
                                          </p:val>
                                        </p:tav>
                                      </p:tavLst>
                                    </p:anim>
                                    <p:anim calcmode="lin" valueType="num">
                                      <p:cBhvr additive="base">
                                        <p:cTn id="83" dur="500"/>
                                        <p:tgtEl>
                                          <p:spTgt spid="17"/>
                                        </p:tgtEl>
                                        <p:attrNameLst>
                                          <p:attrName>ppt_y</p:attrName>
                                        </p:attrNameLst>
                                      </p:cBhvr>
                                      <p:tavLst>
                                        <p:tav tm="0">
                                          <p:val>
                                            <p:strVal val="ppt_y"/>
                                          </p:val>
                                        </p:tav>
                                        <p:tav tm="100000">
                                          <p:val>
                                            <p:strVal val="1+ppt_h/2"/>
                                          </p:val>
                                        </p:tav>
                                      </p:tavLst>
                                    </p:anim>
                                    <p:set>
                                      <p:cBhvr>
                                        <p:cTn id="84" dur="1" fill="hold">
                                          <p:stCondLst>
                                            <p:cond delay="499"/>
                                          </p:stCondLst>
                                        </p:cTn>
                                        <p:tgtEl>
                                          <p:spTgt spid="17"/>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34"/>
                                        </p:tgtEl>
                                        <p:attrNameLst>
                                          <p:attrName>ppt_x</p:attrName>
                                        </p:attrNameLst>
                                      </p:cBhvr>
                                      <p:tavLst>
                                        <p:tav tm="0">
                                          <p:val>
                                            <p:strVal val="ppt_x"/>
                                          </p:val>
                                        </p:tav>
                                        <p:tav tm="100000">
                                          <p:val>
                                            <p:strVal val="ppt_x"/>
                                          </p:val>
                                        </p:tav>
                                      </p:tavLst>
                                    </p:anim>
                                    <p:anim calcmode="lin" valueType="num">
                                      <p:cBhvr additive="base">
                                        <p:cTn id="87" dur="500"/>
                                        <p:tgtEl>
                                          <p:spTgt spid="34"/>
                                        </p:tgtEl>
                                        <p:attrNameLst>
                                          <p:attrName>ppt_y</p:attrName>
                                        </p:attrNameLst>
                                      </p:cBhvr>
                                      <p:tavLst>
                                        <p:tav tm="0">
                                          <p:val>
                                            <p:strVal val="ppt_y"/>
                                          </p:val>
                                        </p:tav>
                                        <p:tav tm="100000">
                                          <p:val>
                                            <p:strVal val="1+ppt_h/2"/>
                                          </p:val>
                                        </p:tav>
                                      </p:tavLst>
                                    </p:anim>
                                    <p:set>
                                      <p:cBhvr>
                                        <p:cTn id="88" dur="1" fill="hold">
                                          <p:stCondLst>
                                            <p:cond delay="499"/>
                                          </p:stCondLst>
                                        </p:cTn>
                                        <p:tgtEl>
                                          <p:spTgt spid="34"/>
                                        </p:tgtEl>
                                        <p:attrNameLst>
                                          <p:attrName>style.visibility</p:attrName>
                                        </p:attrNameLst>
                                      </p:cBhvr>
                                      <p:to>
                                        <p:strVal val="hidden"/>
                                      </p:to>
                                    </p:set>
                                  </p:childTnLst>
                                </p:cTn>
                              </p:par>
                              <p:par>
                                <p:cTn id="89" presetID="2" presetClass="exit" presetSubtype="4" fill="hold" grpId="1" nodeType="withEffect">
                                  <p:stCondLst>
                                    <p:cond delay="0"/>
                                  </p:stCondLst>
                                  <p:childTnLst>
                                    <p:anim calcmode="lin" valueType="num">
                                      <p:cBhvr additive="base">
                                        <p:cTn id="90" dur="500"/>
                                        <p:tgtEl>
                                          <p:spTgt spid="33"/>
                                        </p:tgtEl>
                                        <p:attrNameLst>
                                          <p:attrName>ppt_x</p:attrName>
                                        </p:attrNameLst>
                                      </p:cBhvr>
                                      <p:tavLst>
                                        <p:tav tm="0">
                                          <p:val>
                                            <p:strVal val="ppt_x"/>
                                          </p:val>
                                        </p:tav>
                                        <p:tav tm="100000">
                                          <p:val>
                                            <p:strVal val="ppt_x"/>
                                          </p:val>
                                        </p:tav>
                                      </p:tavLst>
                                    </p:anim>
                                    <p:anim calcmode="lin" valueType="num">
                                      <p:cBhvr additive="base">
                                        <p:cTn id="91" dur="500"/>
                                        <p:tgtEl>
                                          <p:spTgt spid="33"/>
                                        </p:tgtEl>
                                        <p:attrNameLst>
                                          <p:attrName>ppt_y</p:attrName>
                                        </p:attrNameLst>
                                      </p:cBhvr>
                                      <p:tavLst>
                                        <p:tav tm="0">
                                          <p:val>
                                            <p:strVal val="ppt_y"/>
                                          </p:val>
                                        </p:tav>
                                        <p:tav tm="100000">
                                          <p:val>
                                            <p:strVal val="1+ppt_h/2"/>
                                          </p:val>
                                        </p:tav>
                                      </p:tavLst>
                                    </p:anim>
                                    <p:set>
                                      <p:cBhvr>
                                        <p:cTn id="92" dur="1" fill="hold">
                                          <p:stCondLst>
                                            <p:cond delay="499"/>
                                          </p:stCondLst>
                                        </p:cTn>
                                        <p:tgtEl>
                                          <p:spTgt spid="33"/>
                                        </p:tgtEl>
                                        <p:attrNameLst>
                                          <p:attrName>style.visibility</p:attrName>
                                        </p:attrNameLst>
                                      </p:cBhvr>
                                      <p:to>
                                        <p:strVal val="hidden"/>
                                      </p:to>
                                    </p:set>
                                  </p:childTnLst>
                                </p:cTn>
                              </p:par>
                              <p:par>
                                <p:cTn id="93" presetID="2" presetClass="exit" presetSubtype="4" fill="hold" grpId="1" nodeType="withEffect">
                                  <p:stCondLst>
                                    <p:cond delay="0"/>
                                  </p:stCondLst>
                                  <p:childTnLst>
                                    <p:anim calcmode="lin" valueType="num">
                                      <p:cBhvr additive="base">
                                        <p:cTn id="94" dur="500"/>
                                        <p:tgtEl>
                                          <p:spTgt spid="9"/>
                                        </p:tgtEl>
                                        <p:attrNameLst>
                                          <p:attrName>ppt_x</p:attrName>
                                        </p:attrNameLst>
                                      </p:cBhvr>
                                      <p:tavLst>
                                        <p:tav tm="0">
                                          <p:val>
                                            <p:strVal val="ppt_x"/>
                                          </p:val>
                                        </p:tav>
                                        <p:tav tm="100000">
                                          <p:val>
                                            <p:strVal val="ppt_x"/>
                                          </p:val>
                                        </p:tav>
                                      </p:tavLst>
                                    </p:anim>
                                    <p:anim calcmode="lin" valueType="num">
                                      <p:cBhvr additive="base">
                                        <p:cTn id="95" dur="500"/>
                                        <p:tgtEl>
                                          <p:spTgt spid="9"/>
                                        </p:tgtEl>
                                        <p:attrNameLst>
                                          <p:attrName>ppt_y</p:attrName>
                                        </p:attrNameLst>
                                      </p:cBhvr>
                                      <p:tavLst>
                                        <p:tav tm="0">
                                          <p:val>
                                            <p:strVal val="ppt_y"/>
                                          </p:val>
                                        </p:tav>
                                        <p:tav tm="100000">
                                          <p:val>
                                            <p:strVal val="1+ppt_h/2"/>
                                          </p:val>
                                        </p:tav>
                                      </p:tavLst>
                                    </p:anim>
                                    <p:set>
                                      <p:cBhvr>
                                        <p:cTn id="96" dur="1" fill="hold">
                                          <p:stCondLst>
                                            <p:cond delay="499"/>
                                          </p:stCondLst>
                                        </p:cTn>
                                        <p:tgtEl>
                                          <p:spTgt spid="9"/>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10"/>
                                        </p:tgtEl>
                                        <p:attrNameLst>
                                          <p:attrName>ppt_x</p:attrName>
                                        </p:attrNameLst>
                                      </p:cBhvr>
                                      <p:tavLst>
                                        <p:tav tm="0">
                                          <p:val>
                                            <p:strVal val="ppt_x"/>
                                          </p:val>
                                        </p:tav>
                                        <p:tav tm="100000">
                                          <p:val>
                                            <p:strVal val="ppt_x"/>
                                          </p:val>
                                        </p:tav>
                                      </p:tavLst>
                                    </p:anim>
                                    <p:anim calcmode="lin" valueType="num">
                                      <p:cBhvr additive="base">
                                        <p:cTn id="99" dur="500"/>
                                        <p:tgtEl>
                                          <p:spTgt spid="10"/>
                                        </p:tgtEl>
                                        <p:attrNameLst>
                                          <p:attrName>ppt_y</p:attrName>
                                        </p:attrNameLst>
                                      </p:cBhvr>
                                      <p:tavLst>
                                        <p:tav tm="0">
                                          <p:val>
                                            <p:strVal val="ppt_y"/>
                                          </p:val>
                                        </p:tav>
                                        <p:tav tm="100000">
                                          <p:val>
                                            <p:strVal val="1+ppt_h/2"/>
                                          </p:val>
                                        </p:tav>
                                      </p:tavLst>
                                    </p:anim>
                                    <p:set>
                                      <p:cBhvr>
                                        <p:cTn id="100" dur="1" fill="hold">
                                          <p:stCondLst>
                                            <p:cond delay="499"/>
                                          </p:stCondLst>
                                        </p:cTn>
                                        <p:tgtEl>
                                          <p:spTgt spid="10"/>
                                        </p:tgtEl>
                                        <p:attrNameLst>
                                          <p:attrName>style.visibility</p:attrName>
                                        </p:attrNameLst>
                                      </p:cBhvr>
                                      <p:to>
                                        <p:strVal val="hidden"/>
                                      </p:to>
                                    </p:set>
                                  </p:childTnLst>
                                </p:cTn>
                              </p:par>
                              <p:par>
                                <p:cTn id="101" presetID="2" presetClass="exit" presetSubtype="4" fill="hold" nodeType="withEffect">
                                  <p:stCondLst>
                                    <p:cond delay="0"/>
                                  </p:stCondLst>
                                  <p:childTnLst>
                                    <p:anim calcmode="lin" valueType="num">
                                      <p:cBhvr additive="base">
                                        <p:cTn id="102" dur="500"/>
                                        <p:tgtEl>
                                          <p:spTgt spid="22"/>
                                        </p:tgtEl>
                                        <p:attrNameLst>
                                          <p:attrName>ppt_x</p:attrName>
                                        </p:attrNameLst>
                                      </p:cBhvr>
                                      <p:tavLst>
                                        <p:tav tm="0">
                                          <p:val>
                                            <p:strVal val="ppt_x"/>
                                          </p:val>
                                        </p:tav>
                                        <p:tav tm="100000">
                                          <p:val>
                                            <p:strVal val="ppt_x"/>
                                          </p:val>
                                        </p:tav>
                                      </p:tavLst>
                                    </p:anim>
                                    <p:anim calcmode="lin" valueType="num">
                                      <p:cBhvr additive="base">
                                        <p:cTn id="103" dur="500"/>
                                        <p:tgtEl>
                                          <p:spTgt spid="22"/>
                                        </p:tgtEl>
                                        <p:attrNameLst>
                                          <p:attrName>ppt_y</p:attrName>
                                        </p:attrNameLst>
                                      </p:cBhvr>
                                      <p:tavLst>
                                        <p:tav tm="0">
                                          <p:val>
                                            <p:strVal val="ppt_y"/>
                                          </p:val>
                                        </p:tav>
                                        <p:tav tm="100000">
                                          <p:val>
                                            <p:strVal val="1+ppt_h/2"/>
                                          </p:val>
                                        </p:tav>
                                      </p:tavLst>
                                    </p:anim>
                                    <p:set>
                                      <p:cBhvr>
                                        <p:cTn id="104" dur="1" fill="hold">
                                          <p:stCondLst>
                                            <p:cond delay="499"/>
                                          </p:stCondLst>
                                        </p:cTn>
                                        <p:tgtEl>
                                          <p:spTgt spid="22"/>
                                        </p:tgtEl>
                                        <p:attrNameLst>
                                          <p:attrName>style.visibility</p:attrName>
                                        </p:attrNameLst>
                                      </p:cBhvr>
                                      <p:to>
                                        <p:strVal val="hidden"/>
                                      </p:to>
                                    </p:set>
                                  </p:childTnLst>
                                </p:cTn>
                              </p:par>
                              <p:par>
                                <p:cTn id="105" presetID="2" presetClass="exit" presetSubtype="4" fill="hold" grpId="1" nodeType="withEffect">
                                  <p:stCondLst>
                                    <p:cond delay="0"/>
                                  </p:stCondLst>
                                  <p:childTnLst>
                                    <p:anim calcmode="lin" valueType="num">
                                      <p:cBhvr additive="base">
                                        <p:cTn id="106" dur="500"/>
                                        <p:tgtEl>
                                          <p:spTgt spid="21"/>
                                        </p:tgtEl>
                                        <p:attrNameLst>
                                          <p:attrName>ppt_x</p:attrName>
                                        </p:attrNameLst>
                                      </p:cBhvr>
                                      <p:tavLst>
                                        <p:tav tm="0">
                                          <p:val>
                                            <p:strVal val="ppt_x"/>
                                          </p:val>
                                        </p:tav>
                                        <p:tav tm="100000">
                                          <p:val>
                                            <p:strVal val="ppt_x"/>
                                          </p:val>
                                        </p:tav>
                                      </p:tavLst>
                                    </p:anim>
                                    <p:anim calcmode="lin" valueType="num">
                                      <p:cBhvr additive="base">
                                        <p:cTn id="107" dur="500"/>
                                        <p:tgtEl>
                                          <p:spTgt spid="21"/>
                                        </p:tgtEl>
                                        <p:attrNameLst>
                                          <p:attrName>ppt_y</p:attrName>
                                        </p:attrNameLst>
                                      </p:cBhvr>
                                      <p:tavLst>
                                        <p:tav tm="0">
                                          <p:val>
                                            <p:strVal val="ppt_y"/>
                                          </p:val>
                                        </p:tav>
                                        <p:tav tm="100000">
                                          <p:val>
                                            <p:strVal val="1+ppt_h/2"/>
                                          </p:val>
                                        </p:tav>
                                      </p:tavLst>
                                    </p:anim>
                                    <p:set>
                                      <p:cBhvr>
                                        <p:cTn id="108" dur="1" fill="hold">
                                          <p:stCondLst>
                                            <p:cond delay="499"/>
                                          </p:stCondLst>
                                        </p:cTn>
                                        <p:tgtEl>
                                          <p:spTgt spid="21"/>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500"/>
                                        <p:tgtEl>
                                          <p:spTgt spid="39"/>
                                        </p:tgtEl>
                                        <p:attrNameLst>
                                          <p:attrName>ppt_x</p:attrName>
                                        </p:attrNameLst>
                                      </p:cBhvr>
                                      <p:tavLst>
                                        <p:tav tm="0">
                                          <p:val>
                                            <p:strVal val="ppt_x"/>
                                          </p:val>
                                        </p:tav>
                                        <p:tav tm="100000">
                                          <p:val>
                                            <p:strVal val="ppt_x"/>
                                          </p:val>
                                        </p:tav>
                                      </p:tavLst>
                                    </p:anim>
                                    <p:anim calcmode="lin" valueType="num">
                                      <p:cBhvr additive="base">
                                        <p:cTn id="111" dur="500"/>
                                        <p:tgtEl>
                                          <p:spTgt spid="39"/>
                                        </p:tgtEl>
                                        <p:attrNameLst>
                                          <p:attrName>ppt_y</p:attrName>
                                        </p:attrNameLst>
                                      </p:cBhvr>
                                      <p:tavLst>
                                        <p:tav tm="0">
                                          <p:val>
                                            <p:strVal val="ppt_y"/>
                                          </p:val>
                                        </p:tav>
                                        <p:tav tm="100000">
                                          <p:val>
                                            <p:strVal val="1+ppt_h/2"/>
                                          </p:val>
                                        </p:tav>
                                      </p:tavLst>
                                    </p:anim>
                                    <p:set>
                                      <p:cBhvr>
                                        <p:cTn id="112" dur="1" fill="hold">
                                          <p:stCondLst>
                                            <p:cond delay="499"/>
                                          </p:stCondLst>
                                        </p:cTn>
                                        <p:tgtEl>
                                          <p:spTgt spid="39"/>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additive="base">
                                        <p:cTn id="114" dur="500"/>
                                        <p:tgtEl>
                                          <p:spTgt spid="38"/>
                                        </p:tgtEl>
                                        <p:attrNameLst>
                                          <p:attrName>ppt_x</p:attrName>
                                        </p:attrNameLst>
                                      </p:cBhvr>
                                      <p:tavLst>
                                        <p:tav tm="0">
                                          <p:val>
                                            <p:strVal val="ppt_x"/>
                                          </p:val>
                                        </p:tav>
                                        <p:tav tm="100000">
                                          <p:val>
                                            <p:strVal val="ppt_x"/>
                                          </p:val>
                                        </p:tav>
                                      </p:tavLst>
                                    </p:anim>
                                    <p:anim calcmode="lin" valueType="num">
                                      <p:cBhvr additive="base">
                                        <p:cTn id="115" dur="500"/>
                                        <p:tgtEl>
                                          <p:spTgt spid="38"/>
                                        </p:tgtEl>
                                        <p:attrNameLst>
                                          <p:attrName>ppt_y</p:attrName>
                                        </p:attrNameLst>
                                      </p:cBhvr>
                                      <p:tavLst>
                                        <p:tav tm="0">
                                          <p:val>
                                            <p:strVal val="ppt_y"/>
                                          </p:val>
                                        </p:tav>
                                        <p:tav tm="100000">
                                          <p:val>
                                            <p:strVal val="1+ppt_h/2"/>
                                          </p:val>
                                        </p:tav>
                                      </p:tavLst>
                                    </p:anim>
                                    <p:set>
                                      <p:cBhvr>
                                        <p:cTn id="116" dur="1" fill="hold">
                                          <p:stCondLst>
                                            <p:cond delay="499"/>
                                          </p:stCondLst>
                                        </p:cTn>
                                        <p:tgtEl>
                                          <p:spTgt spid="38"/>
                                        </p:tgtEl>
                                        <p:attrNameLst>
                                          <p:attrName>style.visibility</p:attrName>
                                        </p:attrNameLst>
                                      </p:cBhvr>
                                      <p:to>
                                        <p:strVal val="hidden"/>
                                      </p:to>
                                    </p:set>
                                  </p:childTnLst>
                                </p:cTn>
                              </p:par>
                              <p:par>
                                <p:cTn id="117" presetID="2" presetClass="exit" presetSubtype="4" fill="hold" nodeType="withEffect">
                                  <p:stCondLst>
                                    <p:cond delay="0"/>
                                  </p:stCondLst>
                                  <p:childTnLst>
                                    <p:anim calcmode="lin" valueType="num">
                                      <p:cBhvr additive="base">
                                        <p:cTn id="118" dur="500"/>
                                        <p:tgtEl>
                                          <p:spTgt spid="28"/>
                                        </p:tgtEl>
                                        <p:attrNameLst>
                                          <p:attrName>ppt_x</p:attrName>
                                        </p:attrNameLst>
                                      </p:cBhvr>
                                      <p:tavLst>
                                        <p:tav tm="0">
                                          <p:val>
                                            <p:strVal val="ppt_x"/>
                                          </p:val>
                                        </p:tav>
                                        <p:tav tm="100000">
                                          <p:val>
                                            <p:strVal val="ppt_x"/>
                                          </p:val>
                                        </p:tav>
                                      </p:tavLst>
                                    </p:anim>
                                    <p:anim calcmode="lin" valueType="num">
                                      <p:cBhvr additive="base">
                                        <p:cTn id="119" dur="500"/>
                                        <p:tgtEl>
                                          <p:spTgt spid="28"/>
                                        </p:tgtEl>
                                        <p:attrNameLst>
                                          <p:attrName>ppt_y</p:attrName>
                                        </p:attrNameLst>
                                      </p:cBhvr>
                                      <p:tavLst>
                                        <p:tav tm="0">
                                          <p:val>
                                            <p:strVal val="ppt_y"/>
                                          </p:val>
                                        </p:tav>
                                        <p:tav tm="100000">
                                          <p:val>
                                            <p:strVal val="1+ppt_h/2"/>
                                          </p:val>
                                        </p:tav>
                                      </p:tavLst>
                                    </p:anim>
                                    <p:set>
                                      <p:cBhvr>
                                        <p:cTn id="120" dur="1" fill="hold">
                                          <p:stCondLst>
                                            <p:cond delay="499"/>
                                          </p:stCondLst>
                                        </p:cTn>
                                        <p:tgtEl>
                                          <p:spTgt spid="28"/>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additive="base">
                                        <p:cTn id="122" dur="500"/>
                                        <p:tgtEl>
                                          <p:spTgt spid="27"/>
                                        </p:tgtEl>
                                        <p:attrNameLst>
                                          <p:attrName>ppt_x</p:attrName>
                                        </p:attrNameLst>
                                      </p:cBhvr>
                                      <p:tavLst>
                                        <p:tav tm="0">
                                          <p:val>
                                            <p:strVal val="ppt_x"/>
                                          </p:val>
                                        </p:tav>
                                        <p:tav tm="100000">
                                          <p:val>
                                            <p:strVal val="ppt_x"/>
                                          </p:val>
                                        </p:tav>
                                      </p:tavLst>
                                    </p:anim>
                                    <p:anim calcmode="lin" valueType="num">
                                      <p:cBhvr additive="base">
                                        <p:cTn id="123" dur="500"/>
                                        <p:tgtEl>
                                          <p:spTgt spid="27"/>
                                        </p:tgtEl>
                                        <p:attrNameLst>
                                          <p:attrName>ppt_y</p:attrName>
                                        </p:attrNameLst>
                                      </p:cBhvr>
                                      <p:tavLst>
                                        <p:tav tm="0">
                                          <p:val>
                                            <p:strVal val="ppt_y"/>
                                          </p:val>
                                        </p:tav>
                                        <p:tav tm="100000">
                                          <p:val>
                                            <p:strVal val="1+ppt_h/2"/>
                                          </p:val>
                                        </p:tav>
                                      </p:tavLst>
                                    </p:anim>
                                    <p:set>
                                      <p:cBhvr>
                                        <p:cTn id="124" dur="1" fill="hold">
                                          <p:stCondLst>
                                            <p:cond delay="499"/>
                                          </p:stCondLst>
                                        </p:cTn>
                                        <p:tgtEl>
                                          <p:spTgt spid="27"/>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additive="base">
                                        <p:cTn id="129" dur="500" fill="hold"/>
                                        <p:tgtEl>
                                          <p:spTgt spid="41"/>
                                        </p:tgtEl>
                                        <p:attrNameLst>
                                          <p:attrName>ppt_x</p:attrName>
                                        </p:attrNameLst>
                                      </p:cBhvr>
                                      <p:tavLst>
                                        <p:tav tm="0">
                                          <p:val>
                                            <p:strVal val="#ppt_x"/>
                                          </p:val>
                                        </p:tav>
                                        <p:tav tm="100000">
                                          <p:val>
                                            <p:strVal val="#ppt_x"/>
                                          </p:val>
                                        </p:tav>
                                      </p:tavLst>
                                    </p:anim>
                                    <p:anim calcmode="lin" valueType="num">
                                      <p:cBhvr additive="base">
                                        <p:cTn id="130" dur="500" fill="hold"/>
                                        <p:tgtEl>
                                          <p:spTgt spid="41"/>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45"/>
                                        </p:tgtEl>
                                        <p:attrNameLst>
                                          <p:attrName>style.visibility</p:attrName>
                                        </p:attrNameLst>
                                      </p:cBhvr>
                                      <p:to>
                                        <p:strVal val="visible"/>
                                      </p:to>
                                    </p:set>
                                    <p:anim calcmode="lin" valueType="num">
                                      <p:cBhvr additive="base">
                                        <p:cTn id="139" dur="500" fill="hold"/>
                                        <p:tgtEl>
                                          <p:spTgt spid="45"/>
                                        </p:tgtEl>
                                        <p:attrNameLst>
                                          <p:attrName>ppt_x</p:attrName>
                                        </p:attrNameLst>
                                      </p:cBhvr>
                                      <p:tavLst>
                                        <p:tav tm="0">
                                          <p:val>
                                            <p:strVal val="#ppt_x"/>
                                          </p:val>
                                        </p:tav>
                                        <p:tav tm="100000">
                                          <p:val>
                                            <p:strVal val="#ppt_x"/>
                                          </p:val>
                                        </p:tav>
                                      </p:tavLst>
                                    </p:anim>
                                    <p:anim calcmode="lin" valueType="num">
                                      <p:cBhvr additive="base">
                                        <p:cTn id="140" dur="500" fill="hold"/>
                                        <p:tgtEl>
                                          <p:spTgt spid="45"/>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additive="base">
                                        <p:cTn id="143" dur="500" fill="hold"/>
                                        <p:tgtEl>
                                          <p:spTgt spid="46"/>
                                        </p:tgtEl>
                                        <p:attrNameLst>
                                          <p:attrName>ppt_x</p:attrName>
                                        </p:attrNameLst>
                                      </p:cBhvr>
                                      <p:tavLst>
                                        <p:tav tm="0">
                                          <p:val>
                                            <p:strVal val="#ppt_x"/>
                                          </p:val>
                                        </p:tav>
                                        <p:tav tm="100000">
                                          <p:val>
                                            <p:strVal val="#ppt_x"/>
                                          </p:val>
                                        </p:tav>
                                      </p:tavLst>
                                    </p:anim>
                                    <p:anim calcmode="lin" valueType="num">
                                      <p:cBhvr additive="base">
                                        <p:cTn id="144" dur="500" fill="hold"/>
                                        <p:tgtEl>
                                          <p:spTgt spid="4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additive="base">
                                        <p:cTn id="147" dur="500" fill="hold"/>
                                        <p:tgtEl>
                                          <p:spTgt spid="50"/>
                                        </p:tgtEl>
                                        <p:attrNameLst>
                                          <p:attrName>ppt_x</p:attrName>
                                        </p:attrNameLst>
                                      </p:cBhvr>
                                      <p:tavLst>
                                        <p:tav tm="0">
                                          <p:val>
                                            <p:strVal val="#ppt_x"/>
                                          </p:val>
                                        </p:tav>
                                        <p:tav tm="100000">
                                          <p:val>
                                            <p:strVal val="#ppt_x"/>
                                          </p:val>
                                        </p:tav>
                                      </p:tavLst>
                                    </p:anim>
                                    <p:anim calcmode="lin" valueType="num">
                                      <p:cBhvr additive="base">
                                        <p:cTn id="148" dur="500" fill="hold"/>
                                        <p:tgtEl>
                                          <p:spTgt spid="50"/>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1"/>
                                        </p:tgtEl>
                                        <p:attrNameLst>
                                          <p:attrName>style.visibility</p:attrName>
                                        </p:attrNameLst>
                                      </p:cBhvr>
                                      <p:to>
                                        <p:strVal val="visible"/>
                                      </p:to>
                                    </p:set>
                                    <p:anim calcmode="lin" valueType="num">
                                      <p:cBhvr additive="base">
                                        <p:cTn id="151" dur="500" fill="hold"/>
                                        <p:tgtEl>
                                          <p:spTgt spid="51"/>
                                        </p:tgtEl>
                                        <p:attrNameLst>
                                          <p:attrName>ppt_x</p:attrName>
                                        </p:attrNameLst>
                                      </p:cBhvr>
                                      <p:tavLst>
                                        <p:tav tm="0">
                                          <p:val>
                                            <p:strVal val="#ppt_x"/>
                                          </p:val>
                                        </p:tav>
                                        <p:tav tm="100000">
                                          <p:val>
                                            <p:strVal val="#ppt_x"/>
                                          </p:val>
                                        </p:tav>
                                      </p:tavLst>
                                    </p:anim>
                                    <p:anim calcmode="lin" valueType="num">
                                      <p:cBhvr additive="base">
                                        <p:cTn id="152" dur="500" fill="hold"/>
                                        <p:tgtEl>
                                          <p:spTgt spid="51"/>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7"/>
                                        </p:tgtEl>
                                        <p:attrNameLst>
                                          <p:attrName>style.visibility</p:attrName>
                                        </p:attrNameLst>
                                      </p:cBhvr>
                                      <p:to>
                                        <p:strVal val="visible"/>
                                      </p:to>
                                    </p:set>
                                    <p:anim calcmode="lin" valueType="num">
                                      <p:cBhvr additive="base">
                                        <p:cTn id="155" dur="500" fill="hold"/>
                                        <p:tgtEl>
                                          <p:spTgt spid="57"/>
                                        </p:tgtEl>
                                        <p:attrNameLst>
                                          <p:attrName>ppt_x</p:attrName>
                                        </p:attrNameLst>
                                      </p:cBhvr>
                                      <p:tavLst>
                                        <p:tav tm="0">
                                          <p:val>
                                            <p:strVal val="#ppt_x"/>
                                          </p:val>
                                        </p:tav>
                                        <p:tav tm="100000">
                                          <p:val>
                                            <p:strVal val="#ppt_x"/>
                                          </p:val>
                                        </p:tav>
                                      </p:tavLst>
                                    </p:anim>
                                    <p:anim calcmode="lin" valueType="num">
                                      <p:cBhvr additive="base">
                                        <p:cTn id="156" dur="500" fill="hold"/>
                                        <p:tgtEl>
                                          <p:spTgt spid="57"/>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 calcmode="lin" valueType="num">
                                      <p:cBhvr additive="base">
                                        <p:cTn id="159" dur="500" fill="hold"/>
                                        <p:tgtEl>
                                          <p:spTgt spid="56"/>
                                        </p:tgtEl>
                                        <p:attrNameLst>
                                          <p:attrName>ppt_x</p:attrName>
                                        </p:attrNameLst>
                                      </p:cBhvr>
                                      <p:tavLst>
                                        <p:tav tm="0">
                                          <p:val>
                                            <p:strVal val="#ppt_x"/>
                                          </p:val>
                                        </p:tav>
                                        <p:tav tm="100000">
                                          <p:val>
                                            <p:strVal val="#ppt_x"/>
                                          </p:val>
                                        </p:tav>
                                      </p:tavLst>
                                    </p:anim>
                                    <p:anim calcmode="lin" valueType="num">
                                      <p:cBhvr additive="base">
                                        <p:cTn id="16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P spid="17" grpId="0"/>
      <p:bldP spid="17" grpId="1"/>
      <p:bldP spid="21" grpId="0"/>
      <p:bldP spid="21" grpId="1"/>
      <p:bldP spid="27" grpId="0"/>
      <p:bldP spid="27" grpId="1"/>
      <p:bldP spid="33" grpId="0"/>
      <p:bldP spid="33" grpId="1"/>
      <p:bldP spid="38" grpId="0"/>
      <p:bldP spid="38" grpId="1"/>
      <p:bldP spid="41" grpId="0"/>
      <p:bldP spid="45" grpId="0"/>
      <p:bldP spid="50"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56" y="1219200"/>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solidFill>
            <a:schemeClr val="bg1"/>
          </a:solidFill>
        </p:spPr>
        <p:txBody>
          <a:bodyPr wrap="square" rtlCol="0">
            <a:spAutoFit/>
          </a:bodyPr>
          <a:lstStyle/>
          <a:p>
            <a:pPr algn="ctr"/>
            <a:r>
              <a:rPr lang="vi-VN" sz="3600" dirty="0"/>
              <a:t>TAM GIÁC HESSELBACH</a:t>
            </a:r>
            <a:endParaRPr lang="en-US" sz="3600" dirty="0"/>
          </a:p>
        </p:txBody>
      </p:sp>
      <p:sp>
        <p:nvSpPr>
          <p:cNvPr id="7" name="TextBox 6"/>
          <p:cNvSpPr txBox="1"/>
          <p:nvPr/>
        </p:nvSpPr>
        <p:spPr>
          <a:xfrm>
            <a:off x="1676400" y="1066800"/>
            <a:ext cx="3200400" cy="2553335"/>
          </a:xfrm>
          <a:prstGeom prst="rect">
            <a:avLst/>
          </a:prstGeom>
          <a:noFill/>
        </p:spPr>
        <p:txBody>
          <a:bodyPr wrap="square" rtlCol="0">
            <a:spAutoFit/>
          </a:bodyPr>
          <a:lstStyle/>
          <a:p>
            <a:r>
              <a:rPr lang="vi-VN" sz="2000" dirty="0"/>
              <a:t>- Ngoài: mạch máu thượng vị dưới – nhánh của động mạch chậu ngoài đi vào cơ thẳng bụng.</a:t>
            </a:r>
            <a:br>
              <a:rPr lang="vi-VN" sz="2000" dirty="0"/>
            </a:br>
            <a:r>
              <a:rPr lang="vi-VN" sz="2000" dirty="0"/>
              <a:t>- Dưới: dây chằng bẹn</a:t>
            </a:r>
            <a:br>
              <a:rPr lang="vi-VN" sz="2000" dirty="0"/>
            </a:br>
            <a:r>
              <a:rPr lang="vi-VN" sz="2000" dirty="0"/>
              <a:t>- Trong: cơ thẳng bụng.</a:t>
            </a:r>
          </a:p>
          <a:p>
            <a:r>
              <a:rPr lang="vi-VN" sz="2000" dirty="0"/>
              <a:t>-&gt; Thoát vị bẹn trực tiếp</a:t>
            </a:r>
          </a:p>
        </p:txBody>
      </p:sp>
      <p:cxnSp>
        <p:nvCxnSpPr>
          <p:cNvPr id="4" name="Straight Connector 3"/>
          <p:cNvCxnSpPr/>
          <p:nvPr/>
        </p:nvCxnSpPr>
        <p:spPr>
          <a:xfrm flipH="1">
            <a:off x="6362700" y="2743200"/>
            <a:ext cx="266700" cy="2589310"/>
          </a:xfrm>
          <a:prstGeom prst="line">
            <a:avLst/>
          </a:prstGeom>
          <a:ln w="19050">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a:off x="6629400" y="2743200"/>
            <a:ext cx="1085622" cy="1447800"/>
          </a:xfrm>
          <a:prstGeom prst="line">
            <a:avLst/>
          </a:prstGeom>
          <a:ln w="19050">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a:xfrm flipH="1">
            <a:off x="6362700" y="4191000"/>
            <a:ext cx="1352322" cy="1141510"/>
          </a:xfrm>
          <a:prstGeom prst="line">
            <a:avLst/>
          </a:prstGeom>
          <a:ln w="19050">
            <a:solidFill>
              <a:srgbClr val="FF0000"/>
            </a:solidFill>
          </a:ln>
        </p:spPr>
        <p:style>
          <a:lnRef idx="2">
            <a:schemeClr val="accent4"/>
          </a:lnRef>
          <a:fillRef idx="0">
            <a:schemeClr val="accent4"/>
          </a:fillRef>
          <a:effectRef idx="1">
            <a:schemeClr val="accent4"/>
          </a:effectRef>
          <a:fontRef idx="minor">
            <a:schemeClr val="tx1"/>
          </a:fontRef>
        </p:style>
      </p:cxnSp>
      <p:sp>
        <p:nvSpPr>
          <p:cNvPr id="36" name="TextBox 35"/>
          <p:cNvSpPr txBox="1"/>
          <p:nvPr/>
        </p:nvSpPr>
        <p:spPr>
          <a:xfrm>
            <a:off x="4318509" y="683700"/>
            <a:ext cx="1396093" cy="583565"/>
          </a:xfrm>
          <a:prstGeom prst="rect">
            <a:avLst/>
          </a:prstGeom>
          <a:noFill/>
        </p:spPr>
        <p:txBody>
          <a:bodyPr wrap="square" rtlCol="0">
            <a:spAutoFit/>
          </a:bodyPr>
          <a:lstStyle/>
          <a:p>
            <a:r>
              <a:rPr lang="vi-VN" sz="1600" b="1" dirty="0">
                <a:solidFill>
                  <a:srgbClr val="FF0000"/>
                </a:solidFill>
              </a:rPr>
              <a:t>Cơ thẳng bụng</a:t>
            </a:r>
            <a:endParaRPr lang="en-US" sz="1600" b="1" dirty="0">
              <a:solidFill>
                <a:srgbClr val="FF0000"/>
              </a:solidFill>
            </a:endParaRPr>
          </a:p>
        </p:txBody>
      </p:sp>
      <p:cxnSp>
        <p:nvCxnSpPr>
          <p:cNvPr id="37" name="Straight Arrow Connector 36"/>
          <p:cNvCxnSpPr/>
          <p:nvPr/>
        </p:nvCxnSpPr>
        <p:spPr>
          <a:xfrm>
            <a:off x="4635158" y="1424967"/>
            <a:ext cx="1079444" cy="2447809"/>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40" name="TextBox 39"/>
          <p:cNvSpPr txBox="1"/>
          <p:nvPr/>
        </p:nvSpPr>
        <p:spPr>
          <a:xfrm>
            <a:off x="8219621" y="5332510"/>
            <a:ext cx="1396093" cy="645160"/>
          </a:xfrm>
          <a:prstGeom prst="rect">
            <a:avLst/>
          </a:prstGeom>
          <a:noFill/>
        </p:spPr>
        <p:txBody>
          <a:bodyPr wrap="square" rtlCol="0">
            <a:spAutoFit/>
          </a:bodyPr>
          <a:lstStyle/>
          <a:p>
            <a:pPr lvl="0"/>
            <a:r>
              <a:rPr lang="vi-VN" b="1" dirty="0">
                <a:solidFill>
                  <a:srgbClr val="FF0000"/>
                </a:solidFill>
              </a:rPr>
              <a:t>Dây chằng bẹn</a:t>
            </a:r>
            <a:endParaRPr lang="en-US" b="1" dirty="0">
              <a:solidFill>
                <a:srgbClr val="FF0000"/>
              </a:solidFill>
            </a:endParaRPr>
          </a:p>
        </p:txBody>
      </p:sp>
      <p:cxnSp>
        <p:nvCxnSpPr>
          <p:cNvPr id="43" name="Straight Arrow Connector 42"/>
          <p:cNvCxnSpPr/>
          <p:nvPr/>
        </p:nvCxnSpPr>
        <p:spPr>
          <a:xfrm flipH="1" flipV="1">
            <a:off x="7172212" y="4648201"/>
            <a:ext cx="1038565" cy="684308"/>
          </a:xfrm>
          <a:prstGeom prst="straightConnector1">
            <a:avLst/>
          </a:prstGeom>
          <a:ln w="19050">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44" name="TextBox 43"/>
          <p:cNvSpPr txBox="1"/>
          <p:nvPr/>
        </p:nvSpPr>
        <p:spPr>
          <a:xfrm>
            <a:off x="7016975" y="1106748"/>
            <a:ext cx="2965225" cy="645160"/>
          </a:xfrm>
          <a:prstGeom prst="rect">
            <a:avLst/>
          </a:prstGeom>
          <a:noFill/>
        </p:spPr>
        <p:txBody>
          <a:bodyPr wrap="square" rtlCol="0">
            <a:spAutoFit/>
          </a:bodyPr>
          <a:lstStyle/>
          <a:p>
            <a:pPr lvl="0"/>
            <a:r>
              <a:rPr lang="vi-VN" b="1" dirty="0">
                <a:solidFill>
                  <a:srgbClr val="FF0000"/>
                </a:solidFill>
              </a:rPr>
              <a:t>Mạch máu thượng vị dưới</a:t>
            </a:r>
            <a:endParaRPr lang="en-US" b="1" dirty="0">
              <a:solidFill>
                <a:srgbClr val="FF0000"/>
              </a:solidFill>
            </a:endParaRPr>
          </a:p>
        </p:txBody>
      </p:sp>
      <p:cxnSp>
        <p:nvCxnSpPr>
          <p:cNvPr id="47" name="Straight Arrow Connector 46"/>
          <p:cNvCxnSpPr/>
          <p:nvPr/>
        </p:nvCxnSpPr>
        <p:spPr>
          <a:xfrm flipH="1">
            <a:off x="7172212" y="1524000"/>
            <a:ext cx="904988" cy="2097345"/>
          </a:xfrm>
          <a:prstGeom prst="straightConnector1">
            <a:avLst/>
          </a:prstGeom>
          <a:ln w="19050">
            <a:solidFill>
              <a:srgbClr val="FF0000"/>
            </a:solidFill>
            <a:tailEnd type="arrow"/>
          </a:ln>
        </p:spPr>
        <p:style>
          <a:lnRef idx="2">
            <a:schemeClr val="accent5"/>
          </a:lnRef>
          <a:fillRef idx="0">
            <a:schemeClr val="accent5"/>
          </a:fillRef>
          <a:effectRef idx="1">
            <a:schemeClr val="accent5"/>
          </a:effectRef>
          <a:fontRef idx="minor">
            <a:schemeClr val="tx1"/>
          </a:fontRef>
        </p:style>
      </p:cxn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837" y="474979"/>
            <a:ext cx="5100763" cy="592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fill="hold"/>
                                        <p:tgtEl>
                                          <p:spTgt spid="47"/>
                                        </p:tgtEl>
                                        <p:attrNameLst>
                                          <p:attrName>ppt_x</p:attrName>
                                        </p:attrNameLst>
                                      </p:cBhvr>
                                      <p:tavLst>
                                        <p:tav tm="0">
                                          <p:val>
                                            <p:strVal val="#ppt_x"/>
                                          </p:val>
                                        </p:tav>
                                        <p:tav tm="100000">
                                          <p:val>
                                            <p:strVal val="#ppt_x"/>
                                          </p:val>
                                        </p:tav>
                                      </p:tavLst>
                                    </p:anim>
                                    <p:anim calcmode="lin" valueType="num">
                                      <p:cBhvr additive="base">
                                        <p:cTn id="39" dur="500" fill="hold"/>
                                        <p:tgtEl>
                                          <p:spTgt spid="4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12"/>
                                        </p:tgtEl>
                                        <p:attrNameLst>
                                          <p:attrName>ppt_x</p:attrName>
                                        </p:attrNameLst>
                                      </p:cBhvr>
                                      <p:tavLst>
                                        <p:tav tm="0">
                                          <p:val>
                                            <p:strVal val="ppt_x"/>
                                          </p:val>
                                        </p:tav>
                                        <p:tav tm="100000">
                                          <p:val>
                                            <p:strVal val="ppt_x"/>
                                          </p:val>
                                        </p:tav>
                                      </p:tavLst>
                                    </p:anim>
                                    <p:anim calcmode="lin" valueType="num">
                                      <p:cBhvr additive="base">
                                        <p:cTn id="52" dur="500"/>
                                        <p:tgtEl>
                                          <p:spTgt spid="12"/>
                                        </p:tgtEl>
                                        <p:attrNameLst>
                                          <p:attrName>ppt_y</p:attrName>
                                        </p:attrNameLst>
                                      </p:cBhvr>
                                      <p:tavLst>
                                        <p:tav tm="0">
                                          <p:val>
                                            <p:strVal val="ppt_y"/>
                                          </p:val>
                                        </p:tav>
                                        <p:tav tm="100000">
                                          <p:val>
                                            <p:strVal val="1+ppt_h/2"/>
                                          </p:val>
                                        </p:tav>
                                      </p:tavLst>
                                    </p:anim>
                                    <p:set>
                                      <p:cBhvr>
                                        <p:cTn id="53" dur="1" fill="hold">
                                          <p:stCondLst>
                                            <p:cond delay="499"/>
                                          </p:stCondLst>
                                        </p:cTn>
                                        <p:tgtEl>
                                          <p:spTgt spid="12"/>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4"/>
                                        </p:tgtEl>
                                        <p:attrNameLst>
                                          <p:attrName>ppt_x</p:attrName>
                                        </p:attrNameLst>
                                      </p:cBhvr>
                                      <p:tavLst>
                                        <p:tav tm="0">
                                          <p:val>
                                            <p:strVal val="ppt_x"/>
                                          </p:val>
                                        </p:tav>
                                        <p:tav tm="100000">
                                          <p:val>
                                            <p:strVal val="ppt_x"/>
                                          </p:val>
                                        </p:tav>
                                      </p:tavLst>
                                    </p:anim>
                                    <p:anim calcmode="lin" valueType="num">
                                      <p:cBhvr additive="base">
                                        <p:cTn id="56" dur="500"/>
                                        <p:tgtEl>
                                          <p:spTgt spid="4"/>
                                        </p:tgtEl>
                                        <p:attrNameLst>
                                          <p:attrName>ppt_y</p:attrName>
                                        </p:attrNameLst>
                                      </p:cBhvr>
                                      <p:tavLst>
                                        <p:tav tm="0">
                                          <p:val>
                                            <p:strVal val="ppt_y"/>
                                          </p:val>
                                        </p:tav>
                                        <p:tav tm="100000">
                                          <p:val>
                                            <p:strVal val="1+ppt_h/2"/>
                                          </p:val>
                                        </p:tav>
                                      </p:tavLst>
                                    </p:anim>
                                    <p:set>
                                      <p:cBhvr>
                                        <p:cTn id="57" dur="1" fill="hold">
                                          <p:stCondLst>
                                            <p:cond delay="499"/>
                                          </p:stCondLst>
                                        </p:cTn>
                                        <p:tgtEl>
                                          <p:spTgt spid="4"/>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8194"/>
                                        </p:tgtEl>
                                        <p:attrNameLst>
                                          <p:attrName>ppt_x</p:attrName>
                                        </p:attrNameLst>
                                      </p:cBhvr>
                                      <p:tavLst>
                                        <p:tav tm="0">
                                          <p:val>
                                            <p:strVal val="ppt_x"/>
                                          </p:val>
                                        </p:tav>
                                        <p:tav tm="100000">
                                          <p:val>
                                            <p:strVal val="ppt_x"/>
                                          </p:val>
                                        </p:tav>
                                      </p:tavLst>
                                    </p:anim>
                                    <p:anim calcmode="lin" valueType="num">
                                      <p:cBhvr additive="base">
                                        <p:cTn id="60" dur="500"/>
                                        <p:tgtEl>
                                          <p:spTgt spid="8194"/>
                                        </p:tgtEl>
                                        <p:attrNameLst>
                                          <p:attrName>ppt_y</p:attrName>
                                        </p:attrNameLst>
                                      </p:cBhvr>
                                      <p:tavLst>
                                        <p:tav tm="0">
                                          <p:val>
                                            <p:strVal val="ppt_y"/>
                                          </p:val>
                                        </p:tav>
                                        <p:tav tm="100000">
                                          <p:val>
                                            <p:strVal val="1+ppt_h/2"/>
                                          </p:val>
                                        </p:tav>
                                      </p:tavLst>
                                    </p:anim>
                                    <p:set>
                                      <p:cBhvr>
                                        <p:cTn id="61" dur="1" fill="hold">
                                          <p:stCondLst>
                                            <p:cond delay="499"/>
                                          </p:stCondLst>
                                        </p:cTn>
                                        <p:tgtEl>
                                          <p:spTgt spid="8194"/>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500"/>
                                        <p:tgtEl>
                                          <p:spTgt spid="8"/>
                                        </p:tgtEl>
                                        <p:attrNameLst>
                                          <p:attrName>ppt_x</p:attrName>
                                        </p:attrNameLst>
                                      </p:cBhvr>
                                      <p:tavLst>
                                        <p:tav tm="0">
                                          <p:val>
                                            <p:strVal val="ppt_x"/>
                                          </p:val>
                                        </p:tav>
                                        <p:tav tm="100000">
                                          <p:val>
                                            <p:strVal val="ppt_x"/>
                                          </p:val>
                                        </p:tav>
                                      </p:tavLst>
                                    </p:anim>
                                    <p:anim calcmode="lin" valueType="num">
                                      <p:cBhvr additive="base">
                                        <p:cTn id="64" dur="500"/>
                                        <p:tgtEl>
                                          <p:spTgt spid="8"/>
                                        </p:tgtEl>
                                        <p:attrNameLst>
                                          <p:attrName>ppt_y</p:attrName>
                                        </p:attrNameLst>
                                      </p:cBhvr>
                                      <p:tavLst>
                                        <p:tav tm="0">
                                          <p:val>
                                            <p:strVal val="ppt_y"/>
                                          </p:val>
                                        </p:tav>
                                        <p:tav tm="100000">
                                          <p:val>
                                            <p:strVal val="1+ppt_h/2"/>
                                          </p:val>
                                        </p:tav>
                                      </p:tavLst>
                                    </p:anim>
                                    <p:set>
                                      <p:cBhvr>
                                        <p:cTn id="65" dur="1" fill="hold">
                                          <p:stCondLst>
                                            <p:cond delay="499"/>
                                          </p:stCondLst>
                                        </p:cTn>
                                        <p:tgtEl>
                                          <p:spTgt spid="8"/>
                                        </p:tgtEl>
                                        <p:attrNameLst>
                                          <p:attrName>style.visibility</p:attrName>
                                        </p:attrNameLst>
                                      </p:cBhvr>
                                      <p:to>
                                        <p:strVal val="hidden"/>
                                      </p:to>
                                    </p:set>
                                  </p:childTnLst>
                                </p:cTn>
                              </p:par>
                              <p:par>
                                <p:cTn id="66" presetID="2" presetClass="exit" presetSubtype="4" fill="hold" nodeType="withEffect">
                                  <p:stCondLst>
                                    <p:cond delay="0"/>
                                  </p:stCondLst>
                                  <p:childTnLst>
                                    <p:anim calcmode="lin" valueType="num">
                                      <p:cBhvr additive="base">
                                        <p:cTn id="67" dur="500"/>
                                        <p:tgtEl>
                                          <p:spTgt spid="37"/>
                                        </p:tgtEl>
                                        <p:attrNameLst>
                                          <p:attrName>ppt_x</p:attrName>
                                        </p:attrNameLst>
                                      </p:cBhvr>
                                      <p:tavLst>
                                        <p:tav tm="0">
                                          <p:val>
                                            <p:strVal val="ppt_x"/>
                                          </p:val>
                                        </p:tav>
                                        <p:tav tm="100000">
                                          <p:val>
                                            <p:strVal val="ppt_x"/>
                                          </p:val>
                                        </p:tav>
                                      </p:tavLst>
                                    </p:anim>
                                    <p:anim calcmode="lin" valueType="num">
                                      <p:cBhvr additive="base">
                                        <p:cTn id="68" dur="500"/>
                                        <p:tgtEl>
                                          <p:spTgt spid="37"/>
                                        </p:tgtEl>
                                        <p:attrNameLst>
                                          <p:attrName>ppt_y</p:attrName>
                                        </p:attrNameLst>
                                      </p:cBhvr>
                                      <p:tavLst>
                                        <p:tav tm="0">
                                          <p:val>
                                            <p:strVal val="ppt_y"/>
                                          </p:val>
                                        </p:tav>
                                        <p:tav tm="100000">
                                          <p:val>
                                            <p:strVal val="1+ppt_h/2"/>
                                          </p:val>
                                        </p:tav>
                                      </p:tavLst>
                                    </p:anim>
                                    <p:set>
                                      <p:cBhvr>
                                        <p:cTn id="69" dur="1" fill="hold">
                                          <p:stCondLst>
                                            <p:cond delay="499"/>
                                          </p:stCondLst>
                                        </p:cTn>
                                        <p:tgtEl>
                                          <p:spTgt spid="37"/>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36"/>
                                        </p:tgtEl>
                                        <p:attrNameLst>
                                          <p:attrName>ppt_x</p:attrName>
                                        </p:attrNameLst>
                                      </p:cBhvr>
                                      <p:tavLst>
                                        <p:tav tm="0">
                                          <p:val>
                                            <p:strVal val="ppt_x"/>
                                          </p:val>
                                        </p:tav>
                                        <p:tav tm="100000">
                                          <p:val>
                                            <p:strVal val="ppt_x"/>
                                          </p:val>
                                        </p:tav>
                                      </p:tavLst>
                                    </p:anim>
                                    <p:anim calcmode="lin" valueType="num">
                                      <p:cBhvr additive="base">
                                        <p:cTn id="72" dur="500"/>
                                        <p:tgtEl>
                                          <p:spTgt spid="36"/>
                                        </p:tgtEl>
                                        <p:attrNameLst>
                                          <p:attrName>ppt_y</p:attrName>
                                        </p:attrNameLst>
                                      </p:cBhvr>
                                      <p:tavLst>
                                        <p:tav tm="0">
                                          <p:val>
                                            <p:strVal val="ppt_y"/>
                                          </p:val>
                                        </p:tav>
                                        <p:tav tm="100000">
                                          <p:val>
                                            <p:strVal val="1+ppt_h/2"/>
                                          </p:val>
                                        </p:tav>
                                      </p:tavLst>
                                    </p:anim>
                                    <p:set>
                                      <p:cBhvr>
                                        <p:cTn id="73" dur="1" fill="hold">
                                          <p:stCondLst>
                                            <p:cond delay="499"/>
                                          </p:stCondLst>
                                        </p:cTn>
                                        <p:tgtEl>
                                          <p:spTgt spid="36"/>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44"/>
                                        </p:tgtEl>
                                        <p:attrNameLst>
                                          <p:attrName>ppt_x</p:attrName>
                                        </p:attrNameLst>
                                      </p:cBhvr>
                                      <p:tavLst>
                                        <p:tav tm="0">
                                          <p:val>
                                            <p:strVal val="ppt_x"/>
                                          </p:val>
                                        </p:tav>
                                        <p:tav tm="100000">
                                          <p:val>
                                            <p:strVal val="ppt_x"/>
                                          </p:val>
                                        </p:tav>
                                      </p:tavLst>
                                    </p:anim>
                                    <p:anim calcmode="lin" valueType="num">
                                      <p:cBhvr additive="base">
                                        <p:cTn id="76" dur="500"/>
                                        <p:tgtEl>
                                          <p:spTgt spid="44"/>
                                        </p:tgtEl>
                                        <p:attrNameLst>
                                          <p:attrName>ppt_y</p:attrName>
                                        </p:attrNameLst>
                                      </p:cBhvr>
                                      <p:tavLst>
                                        <p:tav tm="0">
                                          <p:val>
                                            <p:strVal val="ppt_y"/>
                                          </p:val>
                                        </p:tav>
                                        <p:tav tm="100000">
                                          <p:val>
                                            <p:strVal val="1+ppt_h/2"/>
                                          </p:val>
                                        </p:tav>
                                      </p:tavLst>
                                    </p:anim>
                                    <p:set>
                                      <p:cBhvr>
                                        <p:cTn id="77" dur="1" fill="hold">
                                          <p:stCondLst>
                                            <p:cond delay="499"/>
                                          </p:stCondLst>
                                        </p:cTn>
                                        <p:tgtEl>
                                          <p:spTgt spid="44"/>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47"/>
                                        </p:tgtEl>
                                        <p:attrNameLst>
                                          <p:attrName>ppt_x</p:attrName>
                                        </p:attrNameLst>
                                      </p:cBhvr>
                                      <p:tavLst>
                                        <p:tav tm="0">
                                          <p:val>
                                            <p:strVal val="ppt_x"/>
                                          </p:val>
                                        </p:tav>
                                        <p:tav tm="100000">
                                          <p:val>
                                            <p:strVal val="ppt_x"/>
                                          </p:val>
                                        </p:tav>
                                      </p:tavLst>
                                    </p:anim>
                                    <p:anim calcmode="lin" valueType="num">
                                      <p:cBhvr additive="base">
                                        <p:cTn id="80" dur="500"/>
                                        <p:tgtEl>
                                          <p:spTgt spid="47"/>
                                        </p:tgtEl>
                                        <p:attrNameLst>
                                          <p:attrName>ppt_y</p:attrName>
                                        </p:attrNameLst>
                                      </p:cBhvr>
                                      <p:tavLst>
                                        <p:tav tm="0">
                                          <p:val>
                                            <p:strVal val="ppt_y"/>
                                          </p:val>
                                        </p:tav>
                                        <p:tav tm="100000">
                                          <p:val>
                                            <p:strVal val="1+ppt_h/2"/>
                                          </p:val>
                                        </p:tav>
                                      </p:tavLst>
                                    </p:anim>
                                    <p:set>
                                      <p:cBhvr>
                                        <p:cTn id="81" dur="1" fill="hold">
                                          <p:stCondLst>
                                            <p:cond delay="499"/>
                                          </p:stCondLst>
                                        </p:cTn>
                                        <p:tgtEl>
                                          <p:spTgt spid="47"/>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43"/>
                                        </p:tgtEl>
                                        <p:attrNameLst>
                                          <p:attrName>ppt_x</p:attrName>
                                        </p:attrNameLst>
                                      </p:cBhvr>
                                      <p:tavLst>
                                        <p:tav tm="0">
                                          <p:val>
                                            <p:strVal val="ppt_x"/>
                                          </p:val>
                                        </p:tav>
                                        <p:tav tm="100000">
                                          <p:val>
                                            <p:strVal val="ppt_x"/>
                                          </p:val>
                                        </p:tav>
                                      </p:tavLst>
                                    </p:anim>
                                    <p:anim calcmode="lin" valueType="num">
                                      <p:cBhvr additive="base">
                                        <p:cTn id="84" dur="500"/>
                                        <p:tgtEl>
                                          <p:spTgt spid="43"/>
                                        </p:tgtEl>
                                        <p:attrNameLst>
                                          <p:attrName>ppt_y</p:attrName>
                                        </p:attrNameLst>
                                      </p:cBhvr>
                                      <p:tavLst>
                                        <p:tav tm="0">
                                          <p:val>
                                            <p:strVal val="ppt_y"/>
                                          </p:val>
                                        </p:tav>
                                        <p:tav tm="100000">
                                          <p:val>
                                            <p:strVal val="1+ppt_h/2"/>
                                          </p:val>
                                        </p:tav>
                                      </p:tavLst>
                                    </p:anim>
                                    <p:set>
                                      <p:cBhvr>
                                        <p:cTn id="85" dur="1" fill="hold">
                                          <p:stCondLst>
                                            <p:cond delay="499"/>
                                          </p:stCondLst>
                                        </p:cTn>
                                        <p:tgtEl>
                                          <p:spTgt spid="43"/>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40"/>
                                        </p:tgtEl>
                                        <p:attrNameLst>
                                          <p:attrName>ppt_x</p:attrName>
                                        </p:attrNameLst>
                                      </p:cBhvr>
                                      <p:tavLst>
                                        <p:tav tm="0">
                                          <p:val>
                                            <p:strVal val="ppt_x"/>
                                          </p:val>
                                        </p:tav>
                                        <p:tav tm="100000">
                                          <p:val>
                                            <p:strVal val="ppt_x"/>
                                          </p:val>
                                        </p:tav>
                                      </p:tavLst>
                                    </p:anim>
                                    <p:anim calcmode="lin" valueType="num">
                                      <p:cBhvr additive="base">
                                        <p:cTn id="88" dur="500"/>
                                        <p:tgtEl>
                                          <p:spTgt spid="40"/>
                                        </p:tgtEl>
                                        <p:attrNameLst>
                                          <p:attrName>ppt_y</p:attrName>
                                        </p:attrNameLst>
                                      </p:cBhvr>
                                      <p:tavLst>
                                        <p:tav tm="0">
                                          <p:val>
                                            <p:strVal val="ppt_y"/>
                                          </p:val>
                                        </p:tav>
                                        <p:tav tm="100000">
                                          <p:val>
                                            <p:strVal val="1+ppt_h/2"/>
                                          </p:val>
                                        </p:tav>
                                      </p:tavLst>
                                    </p:anim>
                                    <p:set>
                                      <p:cBhvr>
                                        <p:cTn id="89" dur="1" fill="hold">
                                          <p:stCondLst>
                                            <p:cond delay="499"/>
                                          </p:stCondLst>
                                        </p:cTn>
                                        <p:tgtEl>
                                          <p:spTgt spid="4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9220"/>
                                        </p:tgtEl>
                                        <p:attrNameLst>
                                          <p:attrName>style.visibility</p:attrName>
                                        </p:attrNameLst>
                                      </p:cBhvr>
                                      <p:to>
                                        <p:strVal val="visible"/>
                                      </p:to>
                                    </p:set>
                                    <p:anim calcmode="lin" valueType="num">
                                      <p:cBhvr additive="base">
                                        <p:cTn id="94" dur="500" fill="hold"/>
                                        <p:tgtEl>
                                          <p:spTgt spid="9220"/>
                                        </p:tgtEl>
                                        <p:attrNameLst>
                                          <p:attrName>ppt_x</p:attrName>
                                        </p:attrNameLst>
                                      </p:cBhvr>
                                      <p:tavLst>
                                        <p:tav tm="0">
                                          <p:val>
                                            <p:strVal val="#ppt_x"/>
                                          </p:val>
                                        </p:tav>
                                        <p:tav tm="100000">
                                          <p:val>
                                            <p:strVal val="#ppt_x"/>
                                          </p:val>
                                        </p:tav>
                                      </p:tavLst>
                                    </p:anim>
                                    <p:anim calcmode="lin" valueType="num">
                                      <p:cBhvr additive="base">
                                        <p:cTn id="95"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40" grpId="0"/>
      <p:bldP spid="40" grpId="1"/>
      <p:bldP spid="44" grpId="0"/>
      <p:bldP spid="4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56" y="1219200"/>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noFill/>
        </p:spPr>
        <p:txBody>
          <a:bodyPr wrap="square" rtlCol="0">
            <a:spAutoFit/>
          </a:bodyPr>
          <a:lstStyle/>
          <a:p>
            <a:pPr algn="ctr"/>
            <a:r>
              <a:rPr lang="vi-VN" sz="3600" dirty="0"/>
              <a:t>LỖ BẸN SÂU</a:t>
            </a:r>
            <a:endParaRPr lang="en-US" sz="3600" dirty="0"/>
          </a:p>
        </p:txBody>
      </p:sp>
      <p:sp>
        <p:nvSpPr>
          <p:cNvPr id="7" name="TextBox 6"/>
          <p:cNvSpPr txBox="1"/>
          <p:nvPr/>
        </p:nvSpPr>
        <p:spPr>
          <a:xfrm>
            <a:off x="1676400" y="1066800"/>
            <a:ext cx="3200400" cy="2245360"/>
          </a:xfrm>
          <a:prstGeom prst="rect">
            <a:avLst/>
          </a:prstGeom>
          <a:noFill/>
        </p:spPr>
        <p:txBody>
          <a:bodyPr wrap="square" rtlCol="0">
            <a:spAutoFit/>
          </a:bodyPr>
          <a:lstStyle/>
          <a:p>
            <a:pPr marL="342900" indent="-342900">
              <a:buFontTx/>
              <a:buChar char="-"/>
            </a:pPr>
            <a:r>
              <a:rPr lang="vi-VN" sz="2000" dirty="0"/>
              <a:t>Nằm trong hố bẹn ngoài, trên dây chằng bẹn 1,5-2 cm.</a:t>
            </a:r>
          </a:p>
          <a:p>
            <a:pPr marL="342900" indent="-342900">
              <a:buFontTx/>
              <a:buChar char="-"/>
            </a:pPr>
            <a:r>
              <a:rPr lang="vi-VN" sz="2000" dirty="0"/>
              <a:t> Thừng tinh đi qua: mạch máu sinh dục, ống dẫn tinh đi qua.</a:t>
            </a:r>
          </a:p>
          <a:p>
            <a:r>
              <a:rPr lang="vi-VN" sz="2000" dirty="0"/>
              <a:t>-&gt; Thoát vị bẹn gián tiếp.</a:t>
            </a:r>
          </a:p>
        </p:txBody>
      </p:sp>
      <p:sp>
        <p:nvSpPr>
          <p:cNvPr id="10" name="TextBox 9"/>
          <p:cNvSpPr txBox="1"/>
          <p:nvPr/>
        </p:nvSpPr>
        <p:spPr>
          <a:xfrm>
            <a:off x="4656334" y="3405901"/>
            <a:ext cx="1600200" cy="368300"/>
          </a:xfrm>
          <a:prstGeom prst="rect">
            <a:avLst/>
          </a:prstGeom>
          <a:noFill/>
        </p:spPr>
        <p:txBody>
          <a:bodyPr wrap="square" rtlCol="0">
            <a:spAutoFit/>
          </a:bodyPr>
          <a:lstStyle/>
          <a:p>
            <a:r>
              <a:rPr lang="vi-VN" b="1" dirty="0">
                <a:solidFill>
                  <a:srgbClr val="7030A0"/>
                </a:solidFill>
              </a:rPr>
              <a:t>Lỗ bẹn sâu</a:t>
            </a:r>
            <a:endParaRPr lang="en-US" b="1" dirty="0">
              <a:solidFill>
                <a:srgbClr val="7030A0"/>
              </a:solidFill>
            </a:endParaRPr>
          </a:p>
        </p:txBody>
      </p:sp>
      <p:cxnSp>
        <p:nvCxnSpPr>
          <p:cNvPr id="11" name="Straight Arrow Connector 10"/>
          <p:cNvCxnSpPr/>
          <p:nvPr/>
        </p:nvCxnSpPr>
        <p:spPr>
          <a:xfrm>
            <a:off x="6140902" y="3590567"/>
            <a:ext cx="1640341" cy="138499"/>
          </a:xfrm>
          <a:prstGeom prst="straightConnector1">
            <a:avLst/>
          </a:prstGeom>
          <a:ln>
            <a:solidFill>
              <a:srgbClr val="7030A0"/>
            </a:solidFill>
            <a:tailEnd type="arrow"/>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9525000" y="475565"/>
            <a:ext cx="1250496" cy="583565"/>
          </a:xfrm>
          <a:prstGeom prst="rect">
            <a:avLst/>
          </a:prstGeom>
          <a:noFill/>
        </p:spPr>
        <p:txBody>
          <a:bodyPr wrap="square" rtlCol="0">
            <a:spAutoFit/>
          </a:bodyPr>
          <a:lstStyle/>
          <a:p>
            <a:r>
              <a:rPr lang="vi-VN" sz="1600" b="1" dirty="0">
                <a:solidFill>
                  <a:srgbClr val="FF0000"/>
                </a:solidFill>
              </a:rPr>
              <a:t>ĐM, TM sinh dục</a:t>
            </a:r>
            <a:endParaRPr lang="en-US" sz="1600" b="1" dirty="0">
              <a:solidFill>
                <a:srgbClr val="FF0000"/>
              </a:solidFill>
            </a:endParaRPr>
          </a:p>
        </p:txBody>
      </p:sp>
      <p:cxnSp>
        <p:nvCxnSpPr>
          <p:cNvPr id="14" name="Straight Arrow Connector 13"/>
          <p:cNvCxnSpPr/>
          <p:nvPr/>
        </p:nvCxnSpPr>
        <p:spPr>
          <a:xfrm flipH="1">
            <a:off x="9875724" y="1059070"/>
            <a:ext cx="244248" cy="290206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5531304" y="5829454"/>
            <a:ext cx="1250496" cy="583565"/>
          </a:xfrm>
          <a:prstGeom prst="rect">
            <a:avLst/>
          </a:prstGeom>
          <a:noFill/>
        </p:spPr>
        <p:txBody>
          <a:bodyPr wrap="square" rtlCol="0">
            <a:spAutoFit/>
          </a:bodyPr>
          <a:lstStyle/>
          <a:p>
            <a:r>
              <a:rPr lang="vi-VN" sz="1600" b="1" dirty="0">
                <a:solidFill>
                  <a:srgbClr val="FF0000"/>
                </a:solidFill>
              </a:rPr>
              <a:t>Ống dẫn tinh</a:t>
            </a:r>
            <a:endParaRPr lang="en-US" sz="1600" b="1" dirty="0">
              <a:solidFill>
                <a:srgbClr val="FF0000"/>
              </a:solidFill>
            </a:endParaRPr>
          </a:p>
        </p:txBody>
      </p:sp>
      <p:cxnSp>
        <p:nvCxnSpPr>
          <p:cNvPr id="16" name="Straight Arrow Connector 15"/>
          <p:cNvCxnSpPr/>
          <p:nvPr/>
        </p:nvCxnSpPr>
        <p:spPr>
          <a:xfrm flipV="1">
            <a:off x="6781800" y="5515473"/>
            <a:ext cx="1783786" cy="606368"/>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56" y="1219200"/>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noFill/>
        </p:spPr>
        <p:txBody>
          <a:bodyPr wrap="square" rtlCol="0">
            <a:spAutoFit/>
          </a:bodyPr>
          <a:lstStyle/>
          <a:p>
            <a:pPr algn="ctr"/>
            <a:r>
              <a:rPr lang="vi-VN" sz="3600" dirty="0"/>
              <a:t>LỖ ĐÙI</a:t>
            </a:r>
            <a:endParaRPr lang="en-US" sz="3600" dirty="0"/>
          </a:p>
        </p:txBody>
      </p:sp>
      <p:sp>
        <p:nvSpPr>
          <p:cNvPr id="7" name="TextBox 6"/>
          <p:cNvSpPr txBox="1"/>
          <p:nvPr/>
        </p:nvSpPr>
        <p:spPr>
          <a:xfrm>
            <a:off x="1676400" y="1066800"/>
            <a:ext cx="3200400" cy="2553335"/>
          </a:xfrm>
          <a:prstGeom prst="rect">
            <a:avLst/>
          </a:prstGeom>
          <a:noFill/>
        </p:spPr>
        <p:txBody>
          <a:bodyPr wrap="square" rtlCol="0">
            <a:spAutoFit/>
          </a:bodyPr>
          <a:lstStyle/>
          <a:p>
            <a:pPr marL="342900" indent="-342900">
              <a:buFontTx/>
              <a:buChar char="-"/>
            </a:pPr>
            <a:r>
              <a:rPr lang="vi-VN" sz="2000" dirty="0"/>
              <a:t>Ống đùi đi qua.</a:t>
            </a:r>
          </a:p>
          <a:p>
            <a:pPr marL="342900" indent="-342900">
              <a:buFontTx/>
              <a:buChar char="-"/>
            </a:pPr>
            <a:r>
              <a:rPr lang="vi-VN" sz="2000" dirty="0"/>
              <a:t>Trước: dải chậu mu</a:t>
            </a:r>
          </a:p>
          <a:p>
            <a:pPr marL="342900" indent="-342900">
              <a:buFontTx/>
              <a:buChar char="-"/>
            </a:pPr>
            <a:r>
              <a:rPr lang="vi-VN" sz="2000" dirty="0"/>
              <a:t>Sau: dây chằng lược</a:t>
            </a:r>
          </a:p>
          <a:p>
            <a:pPr marL="342900" indent="-342900">
              <a:buFontTx/>
              <a:buChar char="-"/>
            </a:pPr>
            <a:r>
              <a:rPr lang="vi-VN" sz="2000" dirty="0"/>
              <a:t>Ngoài:  tĩnh mạch đùi.</a:t>
            </a:r>
          </a:p>
          <a:p>
            <a:pPr marL="342900" indent="-342900">
              <a:buFontTx/>
              <a:buChar char="-"/>
            </a:pPr>
            <a:r>
              <a:rPr lang="vi-VN" sz="2000" dirty="0"/>
              <a:t>Ống đùi chứa nhiều mô bạch huyết, liên kết.</a:t>
            </a:r>
          </a:p>
          <a:p>
            <a:r>
              <a:rPr lang="vi-VN" sz="2000" dirty="0"/>
              <a:t>-&gt; Thoát vị đùi xảy ra.</a:t>
            </a:r>
          </a:p>
          <a:p>
            <a:pPr marL="342900" indent="-342900">
              <a:buFontTx/>
              <a:buChar char="-"/>
            </a:pPr>
            <a:endParaRPr lang="vi-VN" sz="2000" dirty="0"/>
          </a:p>
        </p:txBody>
      </p:sp>
      <p:sp>
        <p:nvSpPr>
          <p:cNvPr id="10" name="TextBox 9"/>
          <p:cNvSpPr txBox="1"/>
          <p:nvPr/>
        </p:nvSpPr>
        <p:spPr>
          <a:xfrm>
            <a:off x="4656334" y="3405901"/>
            <a:ext cx="1600200" cy="368300"/>
          </a:xfrm>
          <a:prstGeom prst="rect">
            <a:avLst/>
          </a:prstGeom>
          <a:noFill/>
        </p:spPr>
        <p:txBody>
          <a:bodyPr wrap="square" rtlCol="0">
            <a:spAutoFit/>
          </a:bodyPr>
          <a:lstStyle/>
          <a:p>
            <a:r>
              <a:rPr lang="vi-VN" b="1" dirty="0">
                <a:solidFill>
                  <a:srgbClr val="7030A0"/>
                </a:solidFill>
              </a:rPr>
              <a:t>Lỗ đùi</a:t>
            </a:r>
            <a:endParaRPr lang="en-US" b="1" dirty="0">
              <a:solidFill>
                <a:srgbClr val="7030A0"/>
              </a:solidFill>
            </a:endParaRPr>
          </a:p>
        </p:txBody>
      </p:sp>
      <p:cxnSp>
        <p:nvCxnSpPr>
          <p:cNvPr id="11" name="Straight Arrow Connector 10"/>
          <p:cNvCxnSpPr/>
          <p:nvPr/>
        </p:nvCxnSpPr>
        <p:spPr>
          <a:xfrm>
            <a:off x="6140902" y="3590567"/>
            <a:ext cx="1640341" cy="1133833"/>
          </a:xfrm>
          <a:prstGeom prst="straightConnector1">
            <a:avLst/>
          </a:prstGeom>
          <a:ln>
            <a:solidFill>
              <a:srgbClr val="7030A0"/>
            </a:solidFill>
            <a:tailEnd type="arrow"/>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9875383" y="473252"/>
            <a:ext cx="1250496" cy="829945"/>
          </a:xfrm>
          <a:prstGeom prst="rect">
            <a:avLst/>
          </a:prstGeom>
          <a:noFill/>
        </p:spPr>
        <p:txBody>
          <a:bodyPr wrap="square" rtlCol="0">
            <a:spAutoFit/>
          </a:bodyPr>
          <a:lstStyle/>
          <a:p>
            <a:r>
              <a:rPr lang="vi-VN" sz="1600" b="1" dirty="0">
                <a:solidFill>
                  <a:srgbClr val="FF0000"/>
                </a:solidFill>
              </a:rPr>
              <a:t>Tĩnh mạch chậu ngoài</a:t>
            </a:r>
            <a:endParaRPr lang="en-US" sz="1600" b="1" dirty="0">
              <a:solidFill>
                <a:srgbClr val="FF0000"/>
              </a:solidFill>
            </a:endParaRPr>
          </a:p>
        </p:txBody>
      </p:sp>
      <p:cxnSp>
        <p:nvCxnSpPr>
          <p:cNvPr id="14" name="Straight Arrow Connector 13"/>
          <p:cNvCxnSpPr>
            <a:stCxn id="13" idx="2"/>
          </p:cNvCxnSpPr>
          <p:nvPr/>
        </p:nvCxnSpPr>
        <p:spPr>
          <a:xfrm flipH="1">
            <a:off x="8699500" y="1303197"/>
            <a:ext cx="1801131" cy="3412331"/>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5531304" y="5829454"/>
            <a:ext cx="1250496" cy="583565"/>
          </a:xfrm>
          <a:prstGeom prst="rect">
            <a:avLst/>
          </a:prstGeom>
          <a:noFill/>
        </p:spPr>
        <p:txBody>
          <a:bodyPr wrap="square" rtlCol="0">
            <a:spAutoFit/>
          </a:bodyPr>
          <a:lstStyle/>
          <a:p>
            <a:r>
              <a:rPr lang="vi-VN" sz="1600" b="1" dirty="0">
                <a:solidFill>
                  <a:srgbClr val="FF0000"/>
                </a:solidFill>
              </a:rPr>
              <a:t>Dây chằng lược</a:t>
            </a:r>
            <a:endParaRPr lang="en-US" sz="1600" b="1" dirty="0">
              <a:solidFill>
                <a:srgbClr val="FF0000"/>
              </a:solidFill>
            </a:endParaRPr>
          </a:p>
        </p:txBody>
      </p:sp>
      <p:cxnSp>
        <p:nvCxnSpPr>
          <p:cNvPr id="16" name="Straight Arrow Connector 15"/>
          <p:cNvCxnSpPr/>
          <p:nvPr/>
        </p:nvCxnSpPr>
        <p:spPr>
          <a:xfrm flipV="1">
            <a:off x="6781800" y="5181600"/>
            <a:ext cx="1143000" cy="94024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4205938" y="5033092"/>
            <a:ext cx="1250496" cy="583565"/>
          </a:xfrm>
          <a:prstGeom prst="rect">
            <a:avLst/>
          </a:prstGeom>
          <a:noFill/>
        </p:spPr>
        <p:txBody>
          <a:bodyPr wrap="square" rtlCol="0">
            <a:spAutoFit/>
          </a:bodyPr>
          <a:lstStyle/>
          <a:p>
            <a:r>
              <a:rPr lang="vi-VN" sz="1600" b="1" dirty="0">
                <a:solidFill>
                  <a:srgbClr val="FF0000"/>
                </a:solidFill>
              </a:rPr>
              <a:t>Dải chậu mu</a:t>
            </a:r>
            <a:endParaRPr lang="en-US" sz="1600" b="1" dirty="0">
              <a:solidFill>
                <a:srgbClr val="FF0000"/>
              </a:solidFill>
            </a:endParaRPr>
          </a:p>
        </p:txBody>
      </p:sp>
      <p:cxnSp>
        <p:nvCxnSpPr>
          <p:cNvPr id="18" name="Straight Arrow Connector 17"/>
          <p:cNvCxnSpPr/>
          <p:nvPr/>
        </p:nvCxnSpPr>
        <p:spPr>
          <a:xfrm flipV="1">
            <a:off x="5456434" y="4719111"/>
            <a:ext cx="1783786" cy="606368"/>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522" y="1301987"/>
            <a:ext cx="5288555" cy="41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8624887" y="4423745"/>
            <a:ext cx="1250496" cy="583565"/>
          </a:xfrm>
          <a:prstGeom prst="rect">
            <a:avLst/>
          </a:prstGeom>
          <a:noFill/>
        </p:spPr>
        <p:txBody>
          <a:bodyPr wrap="square" rtlCol="0">
            <a:spAutoFit/>
          </a:bodyPr>
          <a:lstStyle/>
          <a:p>
            <a:r>
              <a:rPr lang="vi-VN" sz="1600" b="1" dirty="0">
                <a:solidFill>
                  <a:srgbClr val="FF0000"/>
                </a:solidFill>
              </a:rPr>
              <a:t>Dây chằng lược</a:t>
            </a:r>
            <a:endParaRPr lang="en-US" sz="1600" b="1" dirty="0">
              <a:solidFill>
                <a:srgbClr val="FF0000"/>
              </a:solidFill>
            </a:endParaRPr>
          </a:p>
        </p:txBody>
      </p:sp>
      <p:cxnSp>
        <p:nvCxnSpPr>
          <p:cNvPr id="22" name="Straight Arrow Connector 21"/>
          <p:cNvCxnSpPr/>
          <p:nvPr/>
        </p:nvCxnSpPr>
        <p:spPr>
          <a:xfrm flipV="1">
            <a:off x="9029700" y="2807751"/>
            <a:ext cx="0" cy="134973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6020193" y="2770241"/>
            <a:ext cx="1250496" cy="583565"/>
          </a:xfrm>
          <a:prstGeom prst="rect">
            <a:avLst/>
          </a:prstGeom>
          <a:noFill/>
        </p:spPr>
        <p:txBody>
          <a:bodyPr wrap="square" rtlCol="0">
            <a:spAutoFit/>
          </a:bodyPr>
          <a:lstStyle/>
          <a:p>
            <a:r>
              <a:rPr lang="vi-VN" sz="1600" b="1" dirty="0">
                <a:solidFill>
                  <a:srgbClr val="FF0000"/>
                </a:solidFill>
              </a:rPr>
              <a:t>Dải chậu mủ</a:t>
            </a:r>
            <a:endParaRPr lang="en-US" sz="1600" b="1" dirty="0">
              <a:solidFill>
                <a:srgbClr val="FF0000"/>
              </a:solidFill>
            </a:endParaRPr>
          </a:p>
        </p:txBody>
      </p:sp>
      <p:cxnSp>
        <p:nvCxnSpPr>
          <p:cNvPr id="26" name="Straight Arrow Connector 25"/>
          <p:cNvCxnSpPr/>
          <p:nvPr/>
        </p:nvCxnSpPr>
        <p:spPr>
          <a:xfrm flipV="1">
            <a:off x="6961072" y="2770241"/>
            <a:ext cx="820171" cy="292388"/>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32" name="TextBox 31"/>
          <p:cNvSpPr txBox="1"/>
          <p:nvPr/>
        </p:nvSpPr>
        <p:spPr>
          <a:xfrm>
            <a:off x="6256534" y="3954109"/>
            <a:ext cx="1250496" cy="583565"/>
          </a:xfrm>
          <a:prstGeom prst="rect">
            <a:avLst/>
          </a:prstGeom>
          <a:noFill/>
        </p:spPr>
        <p:txBody>
          <a:bodyPr wrap="square" rtlCol="0">
            <a:spAutoFit/>
          </a:bodyPr>
          <a:lstStyle/>
          <a:p>
            <a:r>
              <a:rPr lang="vi-VN" sz="1600" b="1" dirty="0">
                <a:solidFill>
                  <a:srgbClr val="FF0000"/>
                </a:solidFill>
              </a:rPr>
              <a:t>Tĩnh mạch đùi</a:t>
            </a:r>
            <a:endParaRPr lang="en-US" sz="1600" b="1" dirty="0">
              <a:solidFill>
                <a:srgbClr val="FF0000"/>
              </a:solidFill>
            </a:endParaRPr>
          </a:p>
        </p:txBody>
      </p:sp>
      <p:cxnSp>
        <p:nvCxnSpPr>
          <p:cNvPr id="33" name="Straight Arrow Connector 32"/>
          <p:cNvCxnSpPr/>
          <p:nvPr/>
        </p:nvCxnSpPr>
        <p:spPr>
          <a:xfrm flipV="1">
            <a:off x="7507030" y="3954109"/>
            <a:ext cx="510554" cy="27881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grpId="1" nodeType="clickEffect">
                                  <p:stCondLst>
                                    <p:cond delay="0"/>
                                  </p:stCondLst>
                                  <p:childTnLst>
                                    <p:anim calcmode="lin" valueType="num">
                                      <p:cBhvr additive="base">
                                        <p:cTn id="40" dur="500"/>
                                        <p:tgtEl>
                                          <p:spTgt spid="10"/>
                                        </p:tgtEl>
                                        <p:attrNameLst>
                                          <p:attrName>ppt_x</p:attrName>
                                        </p:attrNameLst>
                                      </p:cBhvr>
                                      <p:tavLst>
                                        <p:tav tm="0">
                                          <p:val>
                                            <p:strVal val="ppt_x"/>
                                          </p:val>
                                        </p:tav>
                                        <p:tav tm="100000">
                                          <p:val>
                                            <p:strVal val="ppt_x"/>
                                          </p:val>
                                        </p:tav>
                                      </p:tavLst>
                                    </p:anim>
                                    <p:anim calcmode="lin" valueType="num">
                                      <p:cBhvr additive="base">
                                        <p:cTn id="41" dur="500"/>
                                        <p:tgtEl>
                                          <p:spTgt spid="10"/>
                                        </p:tgtEl>
                                        <p:attrNameLst>
                                          <p:attrName>ppt_y</p:attrName>
                                        </p:attrNameLst>
                                      </p:cBhvr>
                                      <p:tavLst>
                                        <p:tav tm="0">
                                          <p:val>
                                            <p:strVal val="ppt_y"/>
                                          </p:val>
                                        </p:tav>
                                        <p:tav tm="100000">
                                          <p:val>
                                            <p:strVal val="1+ppt_h/2"/>
                                          </p:val>
                                        </p:tav>
                                      </p:tavLst>
                                    </p:anim>
                                    <p:set>
                                      <p:cBhvr>
                                        <p:cTn id="42" dur="1" fill="hold">
                                          <p:stCondLst>
                                            <p:cond delay="499"/>
                                          </p:stCondLst>
                                        </p:cTn>
                                        <p:tgtEl>
                                          <p:spTgt spid="10"/>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3"/>
                                        </p:tgtEl>
                                        <p:attrNameLst>
                                          <p:attrName>ppt_x</p:attrName>
                                        </p:attrNameLst>
                                      </p:cBhvr>
                                      <p:tavLst>
                                        <p:tav tm="0">
                                          <p:val>
                                            <p:strVal val="ppt_x"/>
                                          </p:val>
                                        </p:tav>
                                        <p:tav tm="100000">
                                          <p:val>
                                            <p:strVal val="ppt_x"/>
                                          </p:val>
                                        </p:tav>
                                      </p:tavLst>
                                    </p:anim>
                                    <p:anim calcmode="lin" valueType="num">
                                      <p:cBhvr additive="base">
                                        <p:cTn id="45" dur="500"/>
                                        <p:tgtEl>
                                          <p:spTgt spid="13"/>
                                        </p:tgtEl>
                                        <p:attrNameLst>
                                          <p:attrName>ppt_y</p:attrName>
                                        </p:attrNameLst>
                                      </p:cBhvr>
                                      <p:tavLst>
                                        <p:tav tm="0">
                                          <p:val>
                                            <p:strVal val="ppt_y"/>
                                          </p:val>
                                        </p:tav>
                                        <p:tav tm="100000">
                                          <p:val>
                                            <p:strVal val="1+ppt_h/2"/>
                                          </p:val>
                                        </p:tav>
                                      </p:tavLst>
                                    </p:anim>
                                    <p:set>
                                      <p:cBhvr>
                                        <p:cTn id="46" dur="1" fill="hold">
                                          <p:stCondLst>
                                            <p:cond delay="499"/>
                                          </p:stCondLst>
                                        </p:cTn>
                                        <p:tgtEl>
                                          <p:spTgt spid="13"/>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4"/>
                                        </p:tgtEl>
                                        <p:attrNameLst>
                                          <p:attrName>ppt_x</p:attrName>
                                        </p:attrNameLst>
                                      </p:cBhvr>
                                      <p:tavLst>
                                        <p:tav tm="0">
                                          <p:val>
                                            <p:strVal val="ppt_x"/>
                                          </p:val>
                                        </p:tav>
                                        <p:tav tm="100000">
                                          <p:val>
                                            <p:strVal val="ppt_x"/>
                                          </p:val>
                                        </p:tav>
                                      </p:tavLst>
                                    </p:anim>
                                    <p:anim calcmode="lin" valueType="num">
                                      <p:cBhvr additive="base">
                                        <p:cTn id="49" dur="500"/>
                                        <p:tgtEl>
                                          <p:spTgt spid="14"/>
                                        </p:tgtEl>
                                        <p:attrNameLst>
                                          <p:attrName>ppt_y</p:attrName>
                                        </p:attrNameLst>
                                      </p:cBhvr>
                                      <p:tavLst>
                                        <p:tav tm="0">
                                          <p:val>
                                            <p:strVal val="ppt_y"/>
                                          </p:val>
                                        </p:tav>
                                        <p:tav tm="100000">
                                          <p:val>
                                            <p:strVal val="1+ppt_h/2"/>
                                          </p:val>
                                        </p:tav>
                                      </p:tavLst>
                                    </p:anim>
                                    <p:set>
                                      <p:cBhvr>
                                        <p:cTn id="50" dur="1" fill="hold">
                                          <p:stCondLst>
                                            <p:cond delay="499"/>
                                          </p:stCondLst>
                                        </p:cTn>
                                        <p:tgtEl>
                                          <p:spTgt spid="14"/>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6"/>
                                        </p:tgtEl>
                                        <p:attrNameLst>
                                          <p:attrName>ppt_x</p:attrName>
                                        </p:attrNameLst>
                                      </p:cBhvr>
                                      <p:tavLst>
                                        <p:tav tm="0">
                                          <p:val>
                                            <p:strVal val="ppt_x"/>
                                          </p:val>
                                        </p:tav>
                                        <p:tav tm="100000">
                                          <p:val>
                                            <p:strVal val="ppt_x"/>
                                          </p:val>
                                        </p:tav>
                                      </p:tavLst>
                                    </p:anim>
                                    <p:anim calcmode="lin" valueType="num">
                                      <p:cBhvr additive="base">
                                        <p:cTn id="53" dur="500"/>
                                        <p:tgtEl>
                                          <p:spTgt spid="16"/>
                                        </p:tgtEl>
                                        <p:attrNameLst>
                                          <p:attrName>ppt_y</p:attrName>
                                        </p:attrNameLst>
                                      </p:cBhvr>
                                      <p:tavLst>
                                        <p:tav tm="0">
                                          <p:val>
                                            <p:strVal val="ppt_y"/>
                                          </p:val>
                                        </p:tav>
                                        <p:tav tm="100000">
                                          <p:val>
                                            <p:strVal val="1+ppt_h/2"/>
                                          </p:val>
                                        </p:tav>
                                      </p:tavLst>
                                    </p:anim>
                                    <p:set>
                                      <p:cBhvr>
                                        <p:cTn id="54" dur="1" fill="hold">
                                          <p:stCondLst>
                                            <p:cond delay="499"/>
                                          </p:stCondLst>
                                        </p:cTn>
                                        <p:tgtEl>
                                          <p:spTgt spid="16"/>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5"/>
                                        </p:tgtEl>
                                        <p:attrNameLst>
                                          <p:attrName>ppt_x</p:attrName>
                                        </p:attrNameLst>
                                      </p:cBhvr>
                                      <p:tavLst>
                                        <p:tav tm="0">
                                          <p:val>
                                            <p:strVal val="ppt_x"/>
                                          </p:val>
                                        </p:tav>
                                        <p:tav tm="100000">
                                          <p:val>
                                            <p:strVal val="ppt_x"/>
                                          </p:val>
                                        </p:tav>
                                      </p:tavLst>
                                    </p:anim>
                                    <p:anim calcmode="lin" valueType="num">
                                      <p:cBhvr additive="base">
                                        <p:cTn id="57" dur="500"/>
                                        <p:tgtEl>
                                          <p:spTgt spid="15"/>
                                        </p:tgtEl>
                                        <p:attrNameLst>
                                          <p:attrName>ppt_y</p:attrName>
                                        </p:attrNameLst>
                                      </p:cBhvr>
                                      <p:tavLst>
                                        <p:tav tm="0">
                                          <p:val>
                                            <p:strVal val="ppt_y"/>
                                          </p:val>
                                        </p:tav>
                                        <p:tav tm="100000">
                                          <p:val>
                                            <p:strVal val="1+ppt_h/2"/>
                                          </p:val>
                                        </p:tav>
                                      </p:tavLst>
                                    </p:anim>
                                    <p:set>
                                      <p:cBhvr>
                                        <p:cTn id="58" dur="1" fill="hold">
                                          <p:stCondLst>
                                            <p:cond delay="499"/>
                                          </p:stCondLst>
                                        </p:cTn>
                                        <p:tgtEl>
                                          <p:spTgt spid="15"/>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17"/>
                                        </p:tgtEl>
                                        <p:attrNameLst>
                                          <p:attrName>ppt_x</p:attrName>
                                        </p:attrNameLst>
                                      </p:cBhvr>
                                      <p:tavLst>
                                        <p:tav tm="0">
                                          <p:val>
                                            <p:strVal val="ppt_x"/>
                                          </p:val>
                                        </p:tav>
                                        <p:tav tm="100000">
                                          <p:val>
                                            <p:strVal val="ppt_x"/>
                                          </p:val>
                                        </p:tav>
                                      </p:tavLst>
                                    </p:anim>
                                    <p:anim calcmode="lin" valueType="num">
                                      <p:cBhvr additive="base">
                                        <p:cTn id="65" dur="500"/>
                                        <p:tgtEl>
                                          <p:spTgt spid="17"/>
                                        </p:tgtEl>
                                        <p:attrNameLst>
                                          <p:attrName>ppt_y</p:attrName>
                                        </p:attrNameLst>
                                      </p:cBhvr>
                                      <p:tavLst>
                                        <p:tav tm="0">
                                          <p:val>
                                            <p:strVal val="ppt_y"/>
                                          </p:val>
                                        </p:tav>
                                        <p:tav tm="100000">
                                          <p:val>
                                            <p:strVal val="1+ppt_h/2"/>
                                          </p:val>
                                        </p:tav>
                                      </p:tavLst>
                                    </p:anim>
                                    <p:set>
                                      <p:cBhvr>
                                        <p:cTn id="66" dur="1" fill="hold">
                                          <p:stCondLst>
                                            <p:cond delay="499"/>
                                          </p:stCondLst>
                                        </p:cTn>
                                        <p:tgtEl>
                                          <p:spTgt spid="17"/>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8194"/>
                                        </p:tgtEl>
                                        <p:attrNameLst>
                                          <p:attrName>ppt_x</p:attrName>
                                        </p:attrNameLst>
                                      </p:cBhvr>
                                      <p:tavLst>
                                        <p:tav tm="0">
                                          <p:val>
                                            <p:strVal val="ppt_x"/>
                                          </p:val>
                                        </p:tav>
                                        <p:tav tm="100000">
                                          <p:val>
                                            <p:strVal val="ppt_x"/>
                                          </p:val>
                                        </p:tav>
                                      </p:tavLst>
                                    </p:anim>
                                    <p:anim calcmode="lin" valueType="num">
                                      <p:cBhvr additive="base">
                                        <p:cTn id="69" dur="500"/>
                                        <p:tgtEl>
                                          <p:spTgt spid="8194"/>
                                        </p:tgtEl>
                                        <p:attrNameLst>
                                          <p:attrName>ppt_y</p:attrName>
                                        </p:attrNameLst>
                                      </p:cBhvr>
                                      <p:tavLst>
                                        <p:tav tm="0">
                                          <p:val>
                                            <p:strVal val="ppt_y"/>
                                          </p:val>
                                        </p:tav>
                                        <p:tav tm="100000">
                                          <p:val>
                                            <p:strVal val="1+ppt_h/2"/>
                                          </p:val>
                                        </p:tav>
                                      </p:tavLst>
                                    </p:anim>
                                    <p:set>
                                      <p:cBhvr>
                                        <p:cTn id="70" dur="1" fill="hold">
                                          <p:stCondLst>
                                            <p:cond delay="499"/>
                                          </p:stCondLst>
                                        </p:cTn>
                                        <p:tgtEl>
                                          <p:spTgt spid="8194"/>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
                                        </p:tgtEl>
                                        <p:attrNameLst>
                                          <p:attrName>ppt_x</p:attrName>
                                        </p:attrNameLst>
                                      </p:cBhvr>
                                      <p:tavLst>
                                        <p:tav tm="0">
                                          <p:val>
                                            <p:strVal val="ppt_x"/>
                                          </p:val>
                                        </p:tav>
                                        <p:tav tm="100000">
                                          <p:val>
                                            <p:strVal val="ppt_x"/>
                                          </p:val>
                                        </p:tav>
                                      </p:tavLst>
                                    </p:anim>
                                    <p:anim calcmode="lin" valueType="num">
                                      <p:cBhvr additive="base">
                                        <p:cTn id="73" dur="500"/>
                                        <p:tgtEl>
                                          <p:spTgt spid="11"/>
                                        </p:tgtEl>
                                        <p:attrNameLst>
                                          <p:attrName>ppt_y</p:attrName>
                                        </p:attrNameLst>
                                      </p:cBhvr>
                                      <p:tavLst>
                                        <p:tav tm="0">
                                          <p:val>
                                            <p:strVal val="ppt_y"/>
                                          </p:val>
                                        </p:tav>
                                        <p:tav tm="100000">
                                          <p:val>
                                            <p:strVal val="1+ppt_h/2"/>
                                          </p:val>
                                        </p:tav>
                                      </p:tavLst>
                                    </p:anim>
                                    <p:set>
                                      <p:cBhvr>
                                        <p:cTn id="74" dur="1" fill="hold">
                                          <p:stCondLst>
                                            <p:cond delay="499"/>
                                          </p:stCondLst>
                                        </p:cTn>
                                        <p:tgtEl>
                                          <p:spTgt spid="11"/>
                                        </p:tgtEl>
                                        <p:attrNameLst>
                                          <p:attrName>style.visibility</p:attrName>
                                        </p:attrNameLst>
                                      </p:cBhvr>
                                      <p:to>
                                        <p:strVal val="hidden"/>
                                      </p:to>
                                    </p:set>
                                  </p:childTnLst>
                                </p:cTn>
                              </p:par>
                            </p:childTnLst>
                          </p:cTn>
                        </p:par>
                        <p:par>
                          <p:cTn id="75" fill="hold">
                            <p:stCondLst>
                              <p:cond delay="500"/>
                            </p:stCondLst>
                            <p:childTnLst>
                              <p:par>
                                <p:cTn id="76" presetID="2" presetClass="entr" presetSubtype="4" fill="hold" nodeType="afterEffect">
                                  <p:stCondLst>
                                    <p:cond delay="0"/>
                                  </p:stCondLst>
                                  <p:childTnLst>
                                    <p:set>
                                      <p:cBhvr>
                                        <p:cTn id="77" dur="1" fill="hold">
                                          <p:stCondLst>
                                            <p:cond delay="0"/>
                                          </p:stCondLst>
                                        </p:cTn>
                                        <p:tgtEl>
                                          <p:spTgt spid="10242"/>
                                        </p:tgtEl>
                                        <p:attrNameLst>
                                          <p:attrName>style.visibility</p:attrName>
                                        </p:attrNameLst>
                                      </p:cBhvr>
                                      <p:to>
                                        <p:strVal val="visible"/>
                                      </p:to>
                                    </p:set>
                                    <p:anim calcmode="lin" valueType="num">
                                      <p:cBhvr additive="base">
                                        <p:cTn id="78" dur="500" fill="hold"/>
                                        <p:tgtEl>
                                          <p:spTgt spid="10242"/>
                                        </p:tgtEl>
                                        <p:attrNameLst>
                                          <p:attrName>ppt_x</p:attrName>
                                        </p:attrNameLst>
                                      </p:cBhvr>
                                      <p:tavLst>
                                        <p:tav tm="0">
                                          <p:val>
                                            <p:strVal val="#ppt_x"/>
                                          </p:val>
                                        </p:tav>
                                        <p:tav tm="100000">
                                          <p:val>
                                            <p:strVal val="#ppt_x"/>
                                          </p:val>
                                        </p:tav>
                                      </p:tavLst>
                                    </p:anim>
                                    <p:anim calcmode="lin" valueType="num">
                                      <p:cBhvr additive="base">
                                        <p:cTn id="79"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additive="base">
                                        <p:cTn id="84" dur="500" fill="hold"/>
                                        <p:tgtEl>
                                          <p:spTgt spid="32"/>
                                        </p:tgtEl>
                                        <p:attrNameLst>
                                          <p:attrName>ppt_x</p:attrName>
                                        </p:attrNameLst>
                                      </p:cBhvr>
                                      <p:tavLst>
                                        <p:tav tm="0">
                                          <p:val>
                                            <p:strVal val="#ppt_x"/>
                                          </p:val>
                                        </p:tav>
                                        <p:tav tm="100000">
                                          <p:val>
                                            <p:strVal val="#ppt_x"/>
                                          </p:val>
                                        </p:tav>
                                      </p:tavLst>
                                    </p:anim>
                                    <p:anim calcmode="lin" valueType="num">
                                      <p:cBhvr additive="base">
                                        <p:cTn id="85" dur="500" fill="hold"/>
                                        <p:tgtEl>
                                          <p:spTgt spid="3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500" fill="hold"/>
                                        <p:tgtEl>
                                          <p:spTgt spid="25"/>
                                        </p:tgtEl>
                                        <p:attrNameLst>
                                          <p:attrName>ppt_x</p:attrName>
                                        </p:attrNameLst>
                                      </p:cBhvr>
                                      <p:tavLst>
                                        <p:tav tm="0">
                                          <p:val>
                                            <p:strVal val="#ppt_x"/>
                                          </p:val>
                                        </p:tav>
                                        <p:tav tm="100000">
                                          <p:val>
                                            <p:strVal val="#ppt_x"/>
                                          </p:val>
                                        </p:tav>
                                      </p:tavLst>
                                    </p:anim>
                                    <p:anim calcmode="lin" valueType="num">
                                      <p:cBhvr additive="base">
                                        <p:cTn id="89" dur="500" fill="hold"/>
                                        <p:tgtEl>
                                          <p:spTgt spid="25"/>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ppt_x"/>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additive="base">
                                        <p:cTn id="100" dur="500" fill="hold"/>
                                        <p:tgtEl>
                                          <p:spTgt spid="22"/>
                                        </p:tgtEl>
                                        <p:attrNameLst>
                                          <p:attrName>ppt_x</p:attrName>
                                        </p:attrNameLst>
                                      </p:cBhvr>
                                      <p:tavLst>
                                        <p:tav tm="0">
                                          <p:val>
                                            <p:strVal val="#ppt_x"/>
                                          </p:val>
                                        </p:tav>
                                        <p:tav tm="100000">
                                          <p:val>
                                            <p:strVal val="#ppt_x"/>
                                          </p:val>
                                        </p:tav>
                                      </p:tavLst>
                                    </p:anim>
                                    <p:anim calcmode="lin" valueType="num">
                                      <p:cBhvr additive="base">
                                        <p:cTn id="101" dur="500" fill="hold"/>
                                        <p:tgtEl>
                                          <p:spTgt spid="22"/>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1"/>
                                        </p:tgtEl>
                                        <p:attrNameLst>
                                          <p:attrName>style.visibility</p:attrName>
                                        </p:attrNameLst>
                                      </p:cBhvr>
                                      <p:to>
                                        <p:strVal val="visible"/>
                                      </p:to>
                                    </p:set>
                                    <p:anim calcmode="lin" valueType="num">
                                      <p:cBhvr additive="base">
                                        <p:cTn id="104" dur="500" fill="hold"/>
                                        <p:tgtEl>
                                          <p:spTgt spid="21"/>
                                        </p:tgtEl>
                                        <p:attrNameLst>
                                          <p:attrName>ppt_x</p:attrName>
                                        </p:attrNameLst>
                                      </p:cBhvr>
                                      <p:tavLst>
                                        <p:tav tm="0">
                                          <p:val>
                                            <p:strVal val="#ppt_x"/>
                                          </p:val>
                                        </p:tav>
                                        <p:tav tm="100000">
                                          <p:val>
                                            <p:strVal val="#ppt_x"/>
                                          </p:val>
                                        </p:tav>
                                      </p:tavLst>
                                    </p:anim>
                                    <p:anim calcmode="lin" valueType="num">
                                      <p:cBhvr additive="base">
                                        <p:cTn id="10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5" grpId="0"/>
      <p:bldP spid="15" grpId="1"/>
      <p:bldP spid="17" grpId="0"/>
      <p:bldP spid="17" grpId="1"/>
      <p:bldP spid="21" grpId="0"/>
      <p:bldP spid="25"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370" y="1217646"/>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noFill/>
        </p:spPr>
        <p:txBody>
          <a:bodyPr wrap="square" rtlCol="0">
            <a:spAutoFit/>
          </a:bodyPr>
          <a:lstStyle/>
          <a:p>
            <a:pPr algn="ctr"/>
            <a:r>
              <a:rPr lang="vi-VN" sz="3600" dirty="0"/>
              <a:t>TAM GIÁC TỬ</a:t>
            </a:r>
            <a:endParaRPr lang="en-US" sz="3600" dirty="0"/>
          </a:p>
        </p:txBody>
      </p:sp>
      <p:sp>
        <p:nvSpPr>
          <p:cNvPr id="7" name="TextBox 6"/>
          <p:cNvSpPr txBox="1"/>
          <p:nvPr/>
        </p:nvSpPr>
        <p:spPr>
          <a:xfrm>
            <a:off x="1676400" y="1066800"/>
            <a:ext cx="3200400" cy="2553335"/>
          </a:xfrm>
          <a:prstGeom prst="rect">
            <a:avLst/>
          </a:prstGeom>
          <a:noFill/>
        </p:spPr>
        <p:txBody>
          <a:bodyPr wrap="square" rtlCol="0">
            <a:spAutoFit/>
          </a:bodyPr>
          <a:lstStyle/>
          <a:p>
            <a:r>
              <a:rPr lang="vi-VN" sz="2000" dirty="0"/>
              <a:t>* Giới hạn:</a:t>
            </a:r>
          </a:p>
          <a:p>
            <a:r>
              <a:rPr lang="vi-VN" sz="2000" dirty="0"/>
              <a:t>- Ngoài: mạch máu sinh dục</a:t>
            </a:r>
          </a:p>
          <a:p>
            <a:r>
              <a:rPr lang="vi-VN" sz="2000" dirty="0"/>
              <a:t>- Trong: ống dẫn tinh</a:t>
            </a:r>
            <a:br>
              <a:rPr lang="vi-VN" sz="2000" dirty="0"/>
            </a:br>
            <a:r>
              <a:rPr lang="vi-VN" sz="2000" dirty="0"/>
              <a:t>- Dưới: nếp gấp phúc mạc</a:t>
            </a:r>
          </a:p>
          <a:p>
            <a:r>
              <a:rPr lang="vi-VN" sz="2000" dirty="0"/>
              <a:t>-&gt; chứa mạch máu chậu ngoài</a:t>
            </a:r>
          </a:p>
          <a:p>
            <a:endParaRPr lang="en-US" sz="2000" dirty="0"/>
          </a:p>
        </p:txBody>
      </p:sp>
      <p:sp>
        <p:nvSpPr>
          <p:cNvPr id="17" name="TextBox 16"/>
          <p:cNvSpPr txBox="1"/>
          <p:nvPr/>
        </p:nvSpPr>
        <p:spPr>
          <a:xfrm>
            <a:off x="7487555" y="752564"/>
            <a:ext cx="1880507" cy="337185"/>
          </a:xfrm>
          <a:prstGeom prst="rect">
            <a:avLst/>
          </a:prstGeom>
          <a:noFill/>
        </p:spPr>
        <p:txBody>
          <a:bodyPr wrap="square" rtlCol="0">
            <a:spAutoFit/>
          </a:bodyPr>
          <a:lstStyle/>
          <a:p>
            <a:r>
              <a:rPr lang="vi-VN" sz="1600" b="1" dirty="0">
                <a:solidFill>
                  <a:srgbClr val="7030A0"/>
                </a:solidFill>
              </a:rPr>
              <a:t>Mạch máu chậu</a:t>
            </a:r>
            <a:endParaRPr lang="en-US" sz="1600" b="1" dirty="0">
              <a:solidFill>
                <a:srgbClr val="7030A0"/>
              </a:solidFill>
            </a:endParaRPr>
          </a:p>
        </p:txBody>
      </p:sp>
      <p:cxnSp>
        <p:nvCxnSpPr>
          <p:cNvPr id="18" name="Straight Arrow Connector 17"/>
          <p:cNvCxnSpPr/>
          <p:nvPr/>
        </p:nvCxnSpPr>
        <p:spPr>
          <a:xfrm>
            <a:off x="8330292" y="1090513"/>
            <a:ext cx="373065" cy="3367233"/>
          </a:xfrm>
          <a:prstGeom prst="straightConnector1">
            <a:avLst/>
          </a:prstGeom>
          <a:ln>
            <a:solidFill>
              <a:srgbClr val="7030A0"/>
            </a:solidFill>
            <a:tailEnd type="arrow"/>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9525000" y="798731"/>
            <a:ext cx="1250496" cy="583565"/>
          </a:xfrm>
          <a:prstGeom prst="rect">
            <a:avLst/>
          </a:prstGeom>
          <a:noFill/>
        </p:spPr>
        <p:txBody>
          <a:bodyPr wrap="square" rtlCol="0">
            <a:spAutoFit/>
          </a:bodyPr>
          <a:lstStyle/>
          <a:p>
            <a:r>
              <a:rPr lang="vi-VN" sz="1600" b="1" dirty="0">
                <a:solidFill>
                  <a:srgbClr val="FF0000"/>
                </a:solidFill>
              </a:rPr>
              <a:t>Mạch máu sinh dục</a:t>
            </a:r>
            <a:endParaRPr lang="en-US" sz="1600" b="1" dirty="0">
              <a:solidFill>
                <a:srgbClr val="FF0000"/>
              </a:solidFill>
            </a:endParaRPr>
          </a:p>
        </p:txBody>
      </p:sp>
      <p:cxnSp>
        <p:nvCxnSpPr>
          <p:cNvPr id="22" name="Straight Arrow Connector 21"/>
          <p:cNvCxnSpPr/>
          <p:nvPr/>
        </p:nvCxnSpPr>
        <p:spPr>
          <a:xfrm flipH="1">
            <a:off x="9737951" y="1383506"/>
            <a:ext cx="472848" cy="2578894"/>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7" name="TextBox 26"/>
          <p:cNvSpPr txBox="1"/>
          <p:nvPr/>
        </p:nvSpPr>
        <p:spPr>
          <a:xfrm>
            <a:off x="4057422" y="5375672"/>
            <a:ext cx="1600200" cy="368300"/>
          </a:xfrm>
          <a:prstGeom prst="rect">
            <a:avLst/>
          </a:prstGeom>
          <a:noFill/>
        </p:spPr>
        <p:txBody>
          <a:bodyPr wrap="square" rtlCol="0">
            <a:spAutoFit/>
          </a:bodyPr>
          <a:lstStyle/>
          <a:p>
            <a:r>
              <a:rPr lang="vi-VN" b="1" dirty="0">
                <a:solidFill>
                  <a:srgbClr val="FF0000"/>
                </a:solidFill>
              </a:rPr>
              <a:t>Ống dẫn tinh</a:t>
            </a:r>
            <a:endParaRPr lang="en-US" b="1" dirty="0">
              <a:solidFill>
                <a:srgbClr val="FF0000"/>
              </a:solidFill>
            </a:endParaRPr>
          </a:p>
        </p:txBody>
      </p:sp>
      <p:cxnSp>
        <p:nvCxnSpPr>
          <p:cNvPr id="28" name="Straight Arrow Connector 27"/>
          <p:cNvCxnSpPr/>
          <p:nvPr/>
        </p:nvCxnSpPr>
        <p:spPr>
          <a:xfrm flipV="1">
            <a:off x="5719079" y="5121624"/>
            <a:ext cx="2751367" cy="438714"/>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cxnSp>
        <p:nvCxnSpPr>
          <p:cNvPr id="4" name="Straight Connector 3"/>
          <p:cNvCxnSpPr/>
          <p:nvPr/>
        </p:nvCxnSpPr>
        <p:spPr>
          <a:xfrm>
            <a:off x="8330292" y="3962400"/>
            <a:ext cx="470581" cy="2318447"/>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a:off x="8330292" y="3962400"/>
            <a:ext cx="1819956" cy="15240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flipH="1">
            <a:off x="8800874" y="4114800"/>
            <a:ext cx="1409925" cy="2166047"/>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856" y="1219200"/>
            <a:ext cx="5438775" cy="522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00400" y="152400"/>
            <a:ext cx="6324600" cy="645160"/>
          </a:xfrm>
          <a:prstGeom prst="rect">
            <a:avLst/>
          </a:prstGeom>
          <a:noFill/>
        </p:spPr>
        <p:txBody>
          <a:bodyPr wrap="square" rtlCol="0">
            <a:spAutoFit/>
          </a:bodyPr>
          <a:lstStyle/>
          <a:p>
            <a:pPr algn="ctr"/>
            <a:r>
              <a:rPr lang="vi-VN" sz="3600" dirty="0"/>
              <a:t>TAM GIÁC ĐAU</a:t>
            </a:r>
            <a:endParaRPr lang="en-US" sz="3600" dirty="0"/>
          </a:p>
        </p:txBody>
      </p:sp>
      <p:sp>
        <p:nvSpPr>
          <p:cNvPr id="7" name="TextBox 6"/>
          <p:cNvSpPr txBox="1"/>
          <p:nvPr/>
        </p:nvSpPr>
        <p:spPr>
          <a:xfrm>
            <a:off x="1676400" y="1066800"/>
            <a:ext cx="3200400" cy="2553335"/>
          </a:xfrm>
          <a:prstGeom prst="rect">
            <a:avLst/>
          </a:prstGeom>
          <a:noFill/>
        </p:spPr>
        <p:txBody>
          <a:bodyPr wrap="square" rtlCol="0">
            <a:spAutoFit/>
          </a:bodyPr>
          <a:lstStyle/>
          <a:p>
            <a:r>
              <a:rPr lang="vi-VN" sz="2000" dirty="0"/>
              <a:t>* Giới hạn:</a:t>
            </a:r>
          </a:p>
          <a:p>
            <a:r>
              <a:rPr lang="vi-VN" sz="2000" dirty="0"/>
              <a:t>- Trong: mạch máu sinh dục</a:t>
            </a:r>
          </a:p>
          <a:p>
            <a:r>
              <a:rPr lang="vi-VN" sz="2000" dirty="0"/>
              <a:t>- Ngoài ống dẫn tinh</a:t>
            </a:r>
            <a:br>
              <a:rPr lang="vi-VN" sz="2000" dirty="0"/>
            </a:br>
            <a:r>
              <a:rPr lang="vi-VN" sz="2000" dirty="0"/>
              <a:t>-&gt; Chứa ngành đùi của TK sinh dục đùi, TK đùi da ngoài, TK đùi.</a:t>
            </a:r>
          </a:p>
          <a:p>
            <a:endParaRPr lang="en-US" sz="2000" dirty="0"/>
          </a:p>
        </p:txBody>
      </p:sp>
      <p:sp>
        <p:nvSpPr>
          <p:cNvPr id="17" name="TextBox 16"/>
          <p:cNvSpPr txBox="1"/>
          <p:nvPr/>
        </p:nvSpPr>
        <p:spPr>
          <a:xfrm>
            <a:off x="9242000" y="306387"/>
            <a:ext cx="1880507" cy="337185"/>
          </a:xfrm>
          <a:prstGeom prst="rect">
            <a:avLst/>
          </a:prstGeom>
          <a:noFill/>
        </p:spPr>
        <p:txBody>
          <a:bodyPr wrap="square" rtlCol="0">
            <a:spAutoFit/>
          </a:bodyPr>
          <a:lstStyle/>
          <a:p>
            <a:r>
              <a:rPr lang="vi-VN" sz="1600" b="1" dirty="0">
                <a:solidFill>
                  <a:srgbClr val="7030A0"/>
                </a:solidFill>
              </a:rPr>
              <a:t>Thần kinh đùi</a:t>
            </a:r>
            <a:endParaRPr lang="en-US" sz="1600" b="1" dirty="0">
              <a:solidFill>
                <a:srgbClr val="7030A0"/>
              </a:solidFill>
            </a:endParaRPr>
          </a:p>
        </p:txBody>
      </p:sp>
      <p:cxnSp>
        <p:nvCxnSpPr>
          <p:cNvPr id="18" name="Straight Arrow Connector 17"/>
          <p:cNvCxnSpPr/>
          <p:nvPr/>
        </p:nvCxnSpPr>
        <p:spPr>
          <a:xfrm>
            <a:off x="10077509" y="511295"/>
            <a:ext cx="209490" cy="3756987"/>
          </a:xfrm>
          <a:prstGeom prst="straightConnector1">
            <a:avLst/>
          </a:prstGeom>
          <a:ln>
            <a:solidFill>
              <a:srgbClr val="7030A0"/>
            </a:solidFill>
            <a:tailEnd type="arrow"/>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7563077" y="6151040"/>
            <a:ext cx="1250496" cy="583565"/>
          </a:xfrm>
          <a:prstGeom prst="rect">
            <a:avLst/>
          </a:prstGeom>
          <a:noFill/>
        </p:spPr>
        <p:txBody>
          <a:bodyPr wrap="square" rtlCol="0">
            <a:spAutoFit/>
          </a:bodyPr>
          <a:lstStyle/>
          <a:p>
            <a:r>
              <a:rPr lang="vi-VN" sz="1600" b="1" dirty="0">
                <a:solidFill>
                  <a:srgbClr val="FF0000"/>
                </a:solidFill>
              </a:rPr>
              <a:t>Mạch máu sinh dục</a:t>
            </a:r>
            <a:endParaRPr lang="en-US" sz="1600" b="1" dirty="0">
              <a:solidFill>
                <a:srgbClr val="FF0000"/>
              </a:solidFill>
            </a:endParaRPr>
          </a:p>
        </p:txBody>
      </p:sp>
      <p:cxnSp>
        <p:nvCxnSpPr>
          <p:cNvPr id="22" name="Straight Arrow Connector 21"/>
          <p:cNvCxnSpPr/>
          <p:nvPr/>
        </p:nvCxnSpPr>
        <p:spPr>
          <a:xfrm flipV="1">
            <a:off x="8045676" y="3896856"/>
            <a:ext cx="948931" cy="2254183"/>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7" name="TextBox 26"/>
          <p:cNvSpPr txBox="1"/>
          <p:nvPr/>
        </p:nvSpPr>
        <p:spPr>
          <a:xfrm>
            <a:off x="3487056" y="5375672"/>
            <a:ext cx="1600200" cy="368300"/>
          </a:xfrm>
          <a:prstGeom prst="rect">
            <a:avLst/>
          </a:prstGeom>
          <a:noFill/>
        </p:spPr>
        <p:txBody>
          <a:bodyPr wrap="square" rtlCol="0">
            <a:spAutoFit/>
          </a:bodyPr>
          <a:lstStyle/>
          <a:p>
            <a:r>
              <a:rPr lang="vi-VN" b="1" dirty="0">
                <a:solidFill>
                  <a:srgbClr val="FF0000"/>
                </a:solidFill>
              </a:rPr>
              <a:t>Dải chậu mu</a:t>
            </a:r>
            <a:endParaRPr lang="en-US" b="1" dirty="0">
              <a:solidFill>
                <a:srgbClr val="FF0000"/>
              </a:solidFill>
            </a:endParaRPr>
          </a:p>
        </p:txBody>
      </p:sp>
      <p:cxnSp>
        <p:nvCxnSpPr>
          <p:cNvPr id="28" name="Straight Arrow Connector 27"/>
          <p:cNvCxnSpPr/>
          <p:nvPr/>
        </p:nvCxnSpPr>
        <p:spPr>
          <a:xfrm flipV="1">
            <a:off x="5181600" y="3308878"/>
            <a:ext cx="3505200" cy="225146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cxnSp>
        <p:nvCxnSpPr>
          <p:cNvPr id="4" name="Straight Connector 3"/>
          <p:cNvCxnSpPr/>
          <p:nvPr/>
        </p:nvCxnSpPr>
        <p:spPr>
          <a:xfrm flipH="1">
            <a:off x="8305800" y="2344072"/>
            <a:ext cx="1466396" cy="1487242"/>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a:off x="8305800" y="3831314"/>
            <a:ext cx="1709057" cy="131086"/>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a:off x="9772196" y="2344072"/>
            <a:ext cx="242661" cy="1618328"/>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128" y="1115556"/>
            <a:ext cx="564243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Oval 48"/>
          <p:cNvSpPr/>
          <p:nvPr/>
        </p:nvSpPr>
        <p:spPr>
          <a:xfrm>
            <a:off x="4876800" y="4458351"/>
            <a:ext cx="1295400" cy="56559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964932" y="3467751"/>
            <a:ext cx="1295400" cy="49464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876800" y="5656391"/>
            <a:ext cx="1485900" cy="61740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18"/>
                                        </p:tgtEl>
                                        <p:attrNameLst>
                                          <p:attrName>ppt_x</p:attrName>
                                        </p:attrNameLst>
                                      </p:cBhvr>
                                      <p:tavLst>
                                        <p:tav tm="0">
                                          <p:val>
                                            <p:strVal val="ppt_x"/>
                                          </p:val>
                                        </p:tav>
                                        <p:tav tm="100000">
                                          <p:val>
                                            <p:strVal val="ppt_x"/>
                                          </p:val>
                                        </p:tav>
                                      </p:tavLst>
                                    </p:anim>
                                    <p:anim calcmode="lin" valueType="num">
                                      <p:cBhvr additive="base">
                                        <p:cTn id="45" dur="500"/>
                                        <p:tgtEl>
                                          <p:spTgt spid="18"/>
                                        </p:tgtEl>
                                        <p:attrNameLst>
                                          <p:attrName>ppt_y</p:attrName>
                                        </p:attrNameLst>
                                      </p:cBhvr>
                                      <p:tavLst>
                                        <p:tav tm="0">
                                          <p:val>
                                            <p:strVal val="ppt_y"/>
                                          </p:val>
                                        </p:tav>
                                        <p:tav tm="100000">
                                          <p:val>
                                            <p:strVal val="1+ppt_h/2"/>
                                          </p:val>
                                        </p:tav>
                                      </p:tavLst>
                                    </p:anim>
                                    <p:set>
                                      <p:cBhvr>
                                        <p:cTn id="46" dur="1" fill="hold">
                                          <p:stCondLst>
                                            <p:cond delay="499"/>
                                          </p:stCondLst>
                                        </p:cTn>
                                        <p:tgtEl>
                                          <p:spTgt spid="18"/>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ppt_x"/>
                                          </p:val>
                                        </p:tav>
                                      </p:tavLst>
                                    </p:anim>
                                    <p:anim calcmode="lin" valueType="num">
                                      <p:cBhvr additive="base">
                                        <p:cTn id="49" dur="500"/>
                                        <p:tgtEl>
                                          <p:spTgt spid="17"/>
                                        </p:tgtEl>
                                        <p:attrNameLst>
                                          <p:attrName>ppt_y</p:attrName>
                                        </p:attrNameLst>
                                      </p:cBhvr>
                                      <p:tavLst>
                                        <p:tav tm="0">
                                          <p:val>
                                            <p:strVal val="ppt_y"/>
                                          </p:val>
                                        </p:tav>
                                        <p:tav tm="100000">
                                          <p:val>
                                            <p:strVal val="1+ppt_h/2"/>
                                          </p:val>
                                        </p:tav>
                                      </p:tavLst>
                                    </p:anim>
                                    <p:set>
                                      <p:cBhvr>
                                        <p:cTn id="50" dur="1" fill="hold">
                                          <p:stCondLst>
                                            <p:cond delay="499"/>
                                          </p:stCondLst>
                                        </p:cTn>
                                        <p:tgtEl>
                                          <p:spTgt spid="17"/>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27"/>
                                        </p:tgtEl>
                                        <p:attrNameLst>
                                          <p:attrName>ppt_x</p:attrName>
                                        </p:attrNameLst>
                                      </p:cBhvr>
                                      <p:tavLst>
                                        <p:tav tm="0">
                                          <p:val>
                                            <p:strVal val="ppt_x"/>
                                          </p:val>
                                        </p:tav>
                                        <p:tav tm="100000">
                                          <p:val>
                                            <p:strVal val="ppt_x"/>
                                          </p:val>
                                        </p:tav>
                                      </p:tavLst>
                                    </p:anim>
                                    <p:anim calcmode="lin" valueType="num">
                                      <p:cBhvr additive="base">
                                        <p:cTn id="53" dur="500"/>
                                        <p:tgtEl>
                                          <p:spTgt spid="27"/>
                                        </p:tgtEl>
                                        <p:attrNameLst>
                                          <p:attrName>ppt_y</p:attrName>
                                        </p:attrNameLst>
                                      </p:cBhvr>
                                      <p:tavLst>
                                        <p:tav tm="0">
                                          <p:val>
                                            <p:strVal val="ppt_y"/>
                                          </p:val>
                                        </p:tav>
                                        <p:tav tm="100000">
                                          <p:val>
                                            <p:strVal val="1+ppt_h/2"/>
                                          </p:val>
                                        </p:tav>
                                      </p:tavLst>
                                    </p:anim>
                                    <p:set>
                                      <p:cBhvr>
                                        <p:cTn id="54" dur="1" fill="hold">
                                          <p:stCondLst>
                                            <p:cond delay="499"/>
                                          </p:stCondLst>
                                        </p:cTn>
                                        <p:tgtEl>
                                          <p:spTgt spid="27"/>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28"/>
                                        </p:tgtEl>
                                        <p:attrNameLst>
                                          <p:attrName>ppt_x</p:attrName>
                                        </p:attrNameLst>
                                      </p:cBhvr>
                                      <p:tavLst>
                                        <p:tav tm="0">
                                          <p:val>
                                            <p:strVal val="ppt_x"/>
                                          </p:val>
                                        </p:tav>
                                        <p:tav tm="100000">
                                          <p:val>
                                            <p:strVal val="ppt_x"/>
                                          </p:val>
                                        </p:tav>
                                      </p:tavLst>
                                    </p:anim>
                                    <p:anim calcmode="lin" valueType="num">
                                      <p:cBhvr additive="base">
                                        <p:cTn id="57" dur="500"/>
                                        <p:tgtEl>
                                          <p:spTgt spid="28"/>
                                        </p:tgtEl>
                                        <p:attrNameLst>
                                          <p:attrName>ppt_y</p:attrName>
                                        </p:attrNameLst>
                                      </p:cBhvr>
                                      <p:tavLst>
                                        <p:tav tm="0">
                                          <p:val>
                                            <p:strVal val="ppt_y"/>
                                          </p:val>
                                        </p:tav>
                                        <p:tav tm="100000">
                                          <p:val>
                                            <p:strVal val="1+ppt_h/2"/>
                                          </p:val>
                                        </p:tav>
                                      </p:tavLst>
                                    </p:anim>
                                    <p:set>
                                      <p:cBhvr>
                                        <p:cTn id="58" dur="1" fill="hold">
                                          <p:stCondLst>
                                            <p:cond delay="499"/>
                                          </p:stCondLst>
                                        </p:cTn>
                                        <p:tgtEl>
                                          <p:spTgt spid="28"/>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2"/>
                                        </p:tgtEl>
                                        <p:attrNameLst>
                                          <p:attrName>ppt_x</p:attrName>
                                        </p:attrNameLst>
                                      </p:cBhvr>
                                      <p:tavLst>
                                        <p:tav tm="0">
                                          <p:val>
                                            <p:strVal val="ppt_x"/>
                                          </p:val>
                                        </p:tav>
                                        <p:tav tm="100000">
                                          <p:val>
                                            <p:strVal val="ppt_x"/>
                                          </p:val>
                                        </p:tav>
                                      </p:tavLst>
                                    </p:anim>
                                    <p:anim calcmode="lin" valueType="num">
                                      <p:cBhvr additive="base">
                                        <p:cTn id="61" dur="500"/>
                                        <p:tgtEl>
                                          <p:spTgt spid="22"/>
                                        </p:tgtEl>
                                        <p:attrNameLst>
                                          <p:attrName>ppt_y</p:attrName>
                                        </p:attrNameLst>
                                      </p:cBhvr>
                                      <p:tavLst>
                                        <p:tav tm="0">
                                          <p:val>
                                            <p:strVal val="ppt_y"/>
                                          </p:val>
                                        </p:tav>
                                        <p:tav tm="100000">
                                          <p:val>
                                            <p:strVal val="1+ppt_h/2"/>
                                          </p:val>
                                        </p:tav>
                                      </p:tavLst>
                                    </p:anim>
                                    <p:set>
                                      <p:cBhvr>
                                        <p:cTn id="62" dur="1" fill="hold">
                                          <p:stCondLst>
                                            <p:cond delay="499"/>
                                          </p:stCondLst>
                                        </p:cTn>
                                        <p:tgtEl>
                                          <p:spTgt spid="22"/>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21"/>
                                        </p:tgtEl>
                                        <p:attrNameLst>
                                          <p:attrName>ppt_x</p:attrName>
                                        </p:attrNameLst>
                                      </p:cBhvr>
                                      <p:tavLst>
                                        <p:tav tm="0">
                                          <p:val>
                                            <p:strVal val="ppt_x"/>
                                          </p:val>
                                        </p:tav>
                                        <p:tav tm="100000">
                                          <p:val>
                                            <p:strVal val="ppt_x"/>
                                          </p:val>
                                        </p:tav>
                                      </p:tavLst>
                                    </p:anim>
                                    <p:anim calcmode="lin" valueType="num">
                                      <p:cBhvr additive="base">
                                        <p:cTn id="65" dur="500"/>
                                        <p:tgtEl>
                                          <p:spTgt spid="21"/>
                                        </p:tgtEl>
                                        <p:attrNameLst>
                                          <p:attrName>ppt_y</p:attrName>
                                        </p:attrNameLst>
                                      </p:cBhvr>
                                      <p:tavLst>
                                        <p:tav tm="0">
                                          <p:val>
                                            <p:strVal val="ppt_y"/>
                                          </p:val>
                                        </p:tav>
                                        <p:tav tm="100000">
                                          <p:val>
                                            <p:strVal val="1+ppt_h/2"/>
                                          </p:val>
                                        </p:tav>
                                      </p:tavLst>
                                    </p:anim>
                                    <p:set>
                                      <p:cBhvr>
                                        <p:cTn id="66" dur="1" fill="hold">
                                          <p:stCondLst>
                                            <p:cond delay="499"/>
                                          </p:stCondLst>
                                        </p:cTn>
                                        <p:tgtEl>
                                          <p:spTgt spid="21"/>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12"/>
                                        </p:tgtEl>
                                        <p:attrNameLst>
                                          <p:attrName>ppt_x</p:attrName>
                                        </p:attrNameLst>
                                      </p:cBhvr>
                                      <p:tavLst>
                                        <p:tav tm="0">
                                          <p:val>
                                            <p:strVal val="ppt_x"/>
                                          </p:val>
                                        </p:tav>
                                        <p:tav tm="100000">
                                          <p:val>
                                            <p:strVal val="ppt_x"/>
                                          </p:val>
                                        </p:tav>
                                      </p:tavLst>
                                    </p:anim>
                                    <p:anim calcmode="lin" valueType="num">
                                      <p:cBhvr additive="base">
                                        <p:cTn id="69" dur="500"/>
                                        <p:tgtEl>
                                          <p:spTgt spid="12"/>
                                        </p:tgtEl>
                                        <p:attrNameLst>
                                          <p:attrName>ppt_y</p:attrName>
                                        </p:attrNameLst>
                                      </p:cBhvr>
                                      <p:tavLst>
                                        <p:tav tm="0">
                                          <p:val>
                                            <p:strVal val="ppt_y"/>
                                          </p:val>
                                        </p:tav>
                                        <p:tav tm="100000">
                                          <p:val>
                                            <p:strVal val="1+ppt_h/2"/>
                                          </p:val>
                                        </p:tav>
                                      </p:tavLst>
                                    </p:anim>
                                    <p:set>
                                      <p:cBhvr>
                                        <p:cTn id="70" dur="1" fill="hold">
                                          <p:stCondLst>
                                            <p:cond delay="499"/>
                                          </p:stCondLst>
                                        </p:cTn>
                                        <p:tgtEl>
                                          <p:spTgt spid="12"/>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4"/>
                                        </p:tgtEl>
                                        <p:attrNameLst>
                                          <p:attrName>ppt_x</p:attrName>
                                        </p:attrNameLst>
                                      </p:cBhvr>
                                      <p:tavLst>
                                        <p:tav tm="0">
                                          <p:val>
                                            <p:strVal val="ppt_x"/>
                                          </p:val>
                                        </p:tav>
                                        <p:tav tm="100000">
                                          <p:val>
                                            <p:strVal val="ppt_x"/>
                                          </p:val>
                                        </p:tav>
                                      </p:tavLst>
                                    </p:anim>
                                    <p:anim calcmode="lin" valueType="num">
                                      <p:cBhvr additive="base">
                                        <p:cTn id="73" dur="500"/>
                                        <p:tgtEl>
                                          <p:spTgt spid="4"/>
                                        </p:tgtEl>
                                        <p:attrNameLst>
                                          <p:attrName>ppt_y</p:attrName>
                                        </p:attrNameLst>
                                      </p:cBhvr>
                                      <p:tavLst>
                                        <p:tav tm="0">
                                          <p:val>
                                            <p:strVal val="ppt_y"/>
                                          </p:val>
                                        </p:tav>
                                        <p:tav tm="100000">
                                          <p:val>
                                            <p:strVal val="1+ppt_h/2"/>
                                          </p:val>
                                        </p:tav>
                                      </p:tavLst>
                                    </p:anim>
                                    <p:set>
                                      <p:cBhvr>
                                        <p:cTn id="74" dur="1" fill="hold">
                                          <p:stCondLst>
                                            <p:cond delay="499"/>
                                          </p:stCondLst>
                                        </p:cTn>
                                        <p:tgtEl>
                                          <p:spTgt spid="4"/>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8"/>
                                        </p:tgtEl>
                                        <p:attrNameLst>
                                          <p:attrName>ppt_x</p:attrName>
                                        </p:attrNameLst>
                                      </p:cBhvr>
                                      <p:tavLst>
                                        <p:tav tm="0">
                                          <p:val>
                                            <p:strVal val="ppt_x"/>
                                          </p:val>
                                        </p:tav>
                                        <p:tav tm="100000">
                                          <p:val>
                                            <p:strVal val="ppt_x"/>
                                          </p:val>
                                        </p:tav>
                                      </p:tavLst>
                                    </p:anim>
                                    <p:anim calcmode="lin" valueType="num">
                                      <p:cBhvr additive="base">
                                        <p:cTn id="77" dur="500"/>
                                        <p:tgtEl>
                                          <p:spTgt spid="8"/>
                                        </p:tgtEl>
                                        <p:attrNameLst>
                                          <p:attrName>ppt_y</p:attrName>
                                        </p:attrNameLst>
                                      </p:cBhvr>
                                      <p:tavLst>
                                        <p:tav tm="0">
                                          <p:val>
                                            <p:strVal val="ppt_y"/>
                                          </p:val>
                                        </p:tav>
                                        <p:tav tm="100000">
                                          <p:val>
                                            <p:strVal val="1+ppt_h/2"/>
                                          </p:val>
                                        </p:tav>
                                      </p:tavLst>
                                    </p:anim>
                                    <p:set>
                                      <p:cBhvr>
                                        <p:cTn id="78" dur="1" fill="hold">
                                          <p:stCondLst>
                                            <p:cond delay="499"/>
                                          </p:stCondLst>
                                        </p:cTn>
                                        <p:tgtEl>
                                          <p:spTgt spid="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1267"/>
                                        </p:tgtEl>
                                        <p:attrNameLst>
                                          <p:attrName>style.visibility</p:attrName>
                                        </p:attrNameLst>
                                      </p:cBhvr>
                                      <p:to>
                                        <p:strVal val="visible"/>
                                      </p:to>
                                    </p:set>
                                    <p:anim calcmode="lin" valueType="num">
                                      <p:cBhvr additive="base">
                                        <p:cTn id="83" dur="500" fill="hold"/>
                                        <p:tgtEl>
                                          <p:spTgt spid="11267"/>
                                        </p:tgtEl>
                                        <p:attrNameLst>
                                          <p:attrName>ppt_x</p:attrName>
                                        </p:attrNameLst>
                                      </p:cBhvr>
                                      <p:tavLst>
                                        <p:tav tm="0">
                                          <p:val>
                                            <p:strVal val="#ppt_x"/>
                                          </p:val>
                                        </p:tav>
                                        <p:tav tm="100000">
                                          <p:val>
                                            <p:strVal val="#ppt_x"/>
                                          </p:val>
                                        </p:tav>
                                      </p:tavLst>
                                    </p:anim>
                                    <p:anim calcmode="lin" valueType="num">
                                      <p:cBhvr additive="base">
                                        <p:cTn id="84"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additive="base">
                                        <p:cTn id="93" dur="500" fill="hold"/>
                                        <p:tgtEl>
                                          <p:spTgt spid="49"/>
                                        </p:tgtEl>
                                        <p:attrNameLst>
                                          <p:attrName>ppt_x</p:attrName>
                                        </p:attrNameLst>
                                      </p:cBhvr>
                                      <p:tavLst>
                                        <p:tav tm="0">
                                          <p:val>
                                            <p:strVal val="#ppt_x"/>
                                          </p:val>
                                        </p:tav>
                                        <p:tav tm="100000">
                                          <p:val>
                                            <p:strVal val="#ppt_x"/>
                                          </p:val>
                                        </p:tav>
                                      </p:tavLst>
                                    </p:anim>
                                    <p:anim calcmode="lin" valueType="num">
                                      <p:cBhvr additive="base">
                                        <p:cTn id="94" dur="500" fill="hold"/>
                                        <p:tgtEl>
                                          <p:spTgt spid="4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additive="base">
                                        <p:cTn id="97" dur="500" fill="hold"/>
                                        <p:tgtEl>
                                          <p:spTgt spid="59"/>
                                        </p:tgtEl>
                                        <p:attrNameLst>
                                          <p:attrName>ppt_x</p:attrName>
                                        </p:attrNameLst>
                                      </p:cBhvr>
                                      <p:tavLst>
                                        <p:tav tm="0">
                                          <p:val>
                                            <p:strVal val="#ppt_x"/>
                                          </p:val>
                                        </p:tav>
                                        <p:tav tm="100000">
                                          <p:val>
                                            <p:strVal val="#ppt_x"/>
                                          </p:val>
                                        </p:tav>
                                      </p:tavLst>
                                    </p:anim>
                                    <p:anim calcmode="lin" valueType="num">
                                      <p:cBhvr additive="base">
                                        <p:cTn id="9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p:bldP spid="21" grpId="1"/>
      <p:bldP spid="27" grpId="0"/>
      <p:bldP spid="27" grpId="1"/>
      <p:bldP spid="49" grpId="0" animBg="1"/>
      <p:bldP spid="55" grpId="0" animBg="1"/>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2F23CE5-49E3-91F6-1906-3D48E004819E}"/>
              </a:ext>
            </a:extLst>
          </p:cNvPr>
          <p:cNvSpPr>
            <a:spLocks noGrp="1"/>
          </p:cNvSpPr>
          <p:nvPr>
            <p:ph type="title"/>
          </p:nvPr>
        </p:nvSpPr>
        <p:spPr>
          <a:xfrm>
            <a:off x="838200" y="365125"/>
            <a:ext cx="10515600" cy="1325563"/>
          </a:xfrm>
        </p:spPr>
        <p:txBody>
          <a:bodyPr>
            <a:normAutofit/>
          </a:bodyPr>
          <a:lstStyle/>
          <a:p>
            <a:r>
              <a:rPr lang="vi-VN" sz="5400" dirty="0">
                <a:latin typeface="Arial"/>
                <a:cs typeface="Times New Roman"/>
              </a:rPr>
              <a:t>NỘI DUNG TRÌNH BÀY</a:t>
            </a:r>
            <a:endParaRPr lang="vi-VN" sz="5400" dirty="0">
              <a:latin typeface="Arial"/>
              <a:cs typeface="Arial"/>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ỗ dành sẵn cho Nội dung 5">
            <a:extLst>
              <a:ext uri="{FF2B5EF4-FFF2-40B4-BE49-F238E27FC236}">
                <a16:creationId xmlns:a16="http://schemas.microsoft.com/office/drawing/2014/main" id="{7E30A1F5-C41C-893C-1F5B-1EBD7052305E}"/>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vi-VN" dirty="0">
                <a:latin typeface="Arial"/>
                <a:ea typeface="+mn-lt"/>
                <a:cs typeface="Arial"/>
              </a:rPr>
              <a:t>1.Tổng quan</a:t>
            </a:r>
            <a:endParaRPr lang="vi-VN" dirty="0">
              <a:latin typeface="Arial"/>
              <a:cs typeface="Arial"/>
            </a:endParaRPr>
          </a:p>
          <a:p>
            <a:pPr>
              <a:buNone/>
            </a:pPr>
            <a:r>
              <a:rPr lang="vi-VN" dirty="0">
                <a:latin typeface="Arial"/>
                <a:ea typeface="+mn-lt"/>
                <a:cs typeface="Arial"/>
              </a:rPr>
              <a:t>2.Xuất độ</a:t>
            </a:r>
            <a:endParaRPr lang="vi-VN" dirty="0">
              <a:latin typeface="Arial"/>
              <a:cs typeface="Arial"/>
            </a:endParaRPr>
          </a:p>
          <a:p>
            <a:pPr>
              <a:buNone/>
            </a:pPr>
            <a:r>
              <a:rPr lang="vi-VN" dirty="0">
                <a:latin typeface="Arial"/>
                <a:ea typeface="+mn-lt"/>
                <a:cs typeface="Arial"/>
              </a:rPr>
              <a:t>3.</a:t>
            </a:r>
            <a:r>
              <a:rPr lang="en-US" dirty="0" err="1">
                <a:latin typeface="Arial"/>
                <a:ea typeface="+mn-lt"/>
                <a:cs typeface="Arial"/>
              </a:rPr>
              <a:t>Nguyên</a:t>
            </a:r>
            <a:r>
              <a:rPr lang="en-US" dirty="0">
                <a:latin typeface="Arial"/>
                <a:ea typeface="+mn-lt"/>
                <a:cs typeface="Arial"/>
              </a:rPr>
              <a:t> </a:t>
            </a:r>
            <a:r>
              <a:rPr lang="en-US">
                <a:latin typeface="Arial"/>
                <a:ea typeface="+mn-lt"/>
                <a:cs typeface="Arial"/>
              </a:rPr>
              <a:t>nhân</a:t>
            </a:r>
            <a:endParaRPr lang="vi-VN" dirty="0">
              <a:latin typeface="Arial"/>
              <a:cs typeface="Arial"/>
            </a:endParaRPr>
          </a:p>
          <a:p>
            <a:pPr>
              <a:buNone/>
            </a:pPr>
            <a:r>
              <a:rPr lang="vi-VN" dirty="0">
                <a:latin typeface="Arial"/>
                <a:ea typeface="+mn-lt"/>
                <a:cs typeface="Arial"/>
              </a:rPr>
              <a:t>4.Giải phẫu vùng bẹn</a:t>
            </a:r>
            <a:endParaRPr lang="vi-VN" dirty="0">
              <a:latin typeface="Arial"/>
              <a:cs typeface="Arial"/>
            </a:endParaRPr>
          </a:p>
          <a:p>
            <a:pPr>
              <a:buNone/>
            </a:pPr>
            <a:r>
              <a:rPr lang="vi-VN" dirty="0">
                <a:latin typeface="Arial"/>
                <a:ea typeface="+mn-lt"/>
                <a:cs typeface="Arial"/>
              </a:rPr>
              <a:t>5.Lâm sàng</a:t>
            </a:r>
            <a:endParaRPr lang="vi-VN" dirty="0">
              <a:latin typeface="Arial"/>
              <a:cs typeface="Arial"/>
            </a:endParaRPr>
          </a:p>
          <a:p>
            <a:pPr>
              <a:buNone/>
            </a:pPr>
            <a:r>
              <a:rPr lang="vi-VN" dirty="0">
                <a:latin typeface="Arial"/>
                <a:ea typeface="+mn-lt"/>
                <a:cs typeface="Arial"/>
              </a:rPr>
              <a:t>6.Cận lâm sàng</a:t>
            </a:r>
            <a:endParaRPr lang="vi-VN" dirty="0">
              <a:latin typeface="Arial"/>
              <a:cs typeface="Arial"/>
            </a:endParaRPr>
          </a:p>
          <a:p>
            <a:pPr>
              <a:buNone/>
            </a:pPr>
            <a:r>
              <a:rPr lang="vi-VN" dirty="0">
                <a:latin typeface="Arial"/>
                <a:ea typeface="+mn-lt"/>
                <a:cs typeface="Arial"/>
              </a:rPr>
              <a:t>7.Chẩn đoán</a:t>
            </a:r>
            <a:endParaRPr lang="vi-VN" dirty="0">
              <a:latin typeface="Arial"/>
              <a:cs typeface="Arial"/>
            </a:endParaRPr>
          </a:p>
          <a:p>
            <a:pPr>
              <a:buNone/>
            </a:pPr>
            <a:r>
              <a:rPr lang="vi-VN" dirty="0">
                <a:latin typeface="Arial"/>
                <a:ea typeface="+mn-lt"/>
                <a:cs typeface="Arial"/>
              </a:rPr>
              <a:t>8.Điều trị</a:t>
            </a:r>
            <a:endParaRPr lang="vi-VN" dirty="0">
              <a:latin typeface="Arial"/>
              <a:cs typeface="Arial"/>
            </a:endParaRPr>
          </a:p>
          <a:p>
            <a:pPr marL="0" indent="0">
              <a:buNone/>
            </a:pPr>
            <a:endParaRPr lang="vi-VN" dirty="0">
              <a:latin typeface="Arial"/>
              <a:cs typeface="Arial" panose="020B0604020202020204" pitchFamily="34" charset="0"/>
            </a:endParaRPr>
          </a:p>
        </p:txBody>
      </p:sp>
    </p:spTree>
    <p:extLst>
      <p:ext uri="{BB962C8B-B14F-4D97-AF65-F5344CB8AC3E}">
        <p14:creationId xmlns:p14="http://schemas.microsoft.com/office/powerpoint/2010/main" val="3996962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000" dirty="0">
                <a:latin typeface="Arial" panose="020B0604020202020204" pitchFamily="34" charset="0"/>
                <a:cs typeface="Arial" panose="020B0604020202020204" pitchFamily="34" charset="0"/>
              </a:rPr>
              <a:t>5. P</a:t>
            </a:r>
            <a:r>
              <a:rPr lang="en-US" altLang="vi-VN" sz="4000" dirty="0">
                <a:latin typeface="Arial" panose="020B0604020202020204" pitchFamily="34" charset="0"/>
                <a:cs typeface="Arial" panose="020B0604020202020204" pitchFamily="34" charset="0"/>
              </a:rPr>
              <a:t>HÂN LOẠI THOÁT VỊ</a:t>
            </a:r>
          </a:p>
        </p:txBody>
      </p:sp>
      <p:sp>
        <p:nvSpPr>
          <p:cNvPr id="4" name="Content Placeholder 3"/>
          <p:cNvSpPr>
            <a:spLocks noGrp="1"/>
          </p:cNvSpPr>
          <p:nvPr>
            <p:ph idx="1"/>
          </p:nvPr>
        </p:nvSpPr>
        <p:spPr>
          <a:xfrm>
            <a:off x="2141878" y="4419600"/>
            <a:ext cx="7964714" cy="4525963"/>
          </a:xfrm>
        </p:spPr>
        <p:txBody>
          <a:bodyPr>
            <a:normAutofit/>
          </a:bodyPr>
          <a:lstStyle/>
          <a:p>
            <a:r>
              <a:rPr lang="vi-VN" sz="2000" dirty="0"/>
              <a:t>Thoát vị bẹn gián tiếp: qua lỗ bẹn sâu</a:t>
            </a:r>
          </a:p>
          <a:p>
            <a:r>
              <a:rPr lang="vi-VN" sz="2000" dirty="0"/>
              <a:t>Thoát vị trực tiếp: qua tam giác Hesselbach</a:t>
            </a:r>
          </a:p>
          <a:p>
            <a:r>
              <a:rPr lang="vi-VN" sz="2000" dirty="0"/>
              <a:t>Thoát vị đùi: qua lỗ đùi, trong tĩnh mạch đùi</a:t>
            </a:r>
            <a:endParaRPr lang="en-US" sz="2000"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304" y="1295400"/>
            <a:ext cx="7535863"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90000"/>
              </a:lnSpc>
            </a:pPr>
            <a:r>
              <a:rPr lang="vi-VN" sz="4000" dirty="0">
                <a:latin typeface="+mn-lt"/>
              </a:rPr>
              <a:t>5. </a:t>
            </a:r>
            <a:r>
              <a:rPr lang="en-US" altLang="vi-VN" sz="4000" dirty="0">
                <a:latin typeface="+mn-lt"/>
              </a:rPr>
              <a:t>PHÂN LOẠI THOÁT VỊ</a:t>
            </a:r>
          </a:p>
        </p:txBody>
      </p:sp>
      <p:sp>
        <p:nvSpPr>
          <p:cNvPr id="4" name="Content Placeholder 3"/>
          <p:cNvSpPr>
            <a:spLocks noGrp="1"/>
          </p:cNvSpPr>
          <p:nvPr>
            <p:ph idx="1"/>
          </p:nvPr>
        </p:nvSpPr>
        <p:spPr>
          <a:xfrm>
            <a:off x="2141878" y="4419600"/>
            <a:ext cx="7964714" cy="4525963"/>
          </a:xfrm>
        </p:spPr>
        <p:txBody>
          <a:bodyPr>
            <a:normAutofit/>
          </a:bodyPr>
          <a:lstStyle/>
          <a:p>
            <a:r>
              <a:rPr lang="vi-VN" sz="2000" dirty="0"/>
              <a:t>Thoát vị trượt: tạng ngoài phúc mạc thoát vị tạo nên thành túi thoát vị: đại tràng chậu hông, manh tràng, bàng quang,…</a:t>
            </a:r>
          </a:p>
          <a:p>
            <a:r>
              <a:rPr lang="vi-VN" sz="2000" dirty="0"/>
              <a:t>Thoát vị Richter: thành ruột non chui vào túi thoát vị, nhưng không bao giờ toàn bộ tiết diện chu vi của ruột chui vào hết.</a:t>
            </a:r>
          </a:p>
          <a:p>
            <a:r>
              <a:rPr lang="vi-VN" sz="2000" dirty="0"/>
              <a:t>Thoát vị Littré: thoát vị túi thừa Meckel</a:t>
            </a:r>
          </a:p>
          <a:p>
            <a:r>
              <a:rPr lang="vi-VN" sz="2000" dirty="0"/>
              <a:t>Thoát vị kẽ: túi thoát vị nằm giữa các lớp của thành bụng.</a:t>
            </a:r>
            <a:endParaRPr 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413124"/>
            <a:ext cx="3222918" cy="243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24059"/>
            <a:ext cx="2688771" cy="261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Shape 603"/>
          <p:cNvPicPr preferRelativeResize="0"/>
          <p:nvPr/>
        </p:nvPicPr>
        <p:blipFill rotWithShape="1">
          <a:blip r:embed="rId4"/>
          <a:srcRect/>
          <a:stretch>
            <a:fillRect/>
          </a:stretch>
        </p:blipFill>
        <p:spPr>
          <a:xfrm>
            <a:off x="2015648" y="1324059"/>
            <a:ext cx="2672466" cy="2790741"/>
          </a:xfrm>
          <a:prstGeom prst="rect">
            <a:avLst/>
          </a:prstGeom>
          <a:noFill/>
          <a:ln>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êu đề 1">
            <a:extLst>
              <a:ext uri="{FF2B5EF4-FFF2-40B4-BE49-F238E27FC236}">
                <a16:creationId xmlns:a16="http://schemas.microsoft.com/office/drawing/2014/main" id="{47951937-B118-9078-F357-1A91531624F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5. LÂM SÀNG</a:t>
            </a:r>
          </a:p>
        </p:txBody>
      </p:sp>
      <p:sp>
        <p:nvSpPr>
          <p:cNvPr id="48" name="Rectangle 4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83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7482"/>
            <a:ext cx="12192000" cy="1325563"/>
          </a:xfrm>
          <a:solidFill>
            <a:schemeClr val="accent2"/>
          </a:solidFill>
        </p:spPr>
        <p:style>
          <a:lnRef idx="1">
            <a:schemeClr val="dk1"/>
          </a:lnRef>
          <a:fillRef idx="3">
            <a:schemeClr val="dk1"/>
          </a:fillRef>
          <a:effectRef idx="2">
            <a:schemeClr val="dk1"/>
          </a:effectRef>
          <a:fontRef idx="minor">
            <a:schemeClr val="lt1"/>
          </a:fontRef>
        </p:style>
        <p:txBody>
          <a:bodyPr>
            <a:normAutofit/>
          </a:bodyPr>
          <a:lstStyle/>
          <a:p>
            <a:r>
              <a:rPr lang="en-US" sz="4000" dirty="0">
                <a:latin typeface="+mj-lt"/>
              </a:rPr>
              <a:t>	</a:t>
            </a:r>
            <a:r>
              <a:rPr lang="en-US" sz="4000" dirty="0">
                <a:latin typeface="Arial" panose="020B0604020202020204" pitchFamily="34" charset="0"/>
                <a:cs typeface="Arial" panose="020B0604020202020204" pitchFamily="34" charset="0"/>
              </a:rPr>
              <a:t>TRIỆU CHỨNG CƠ NĂNG</a:t>
            </a:r>
          </a:p>
        </p:txBody>
      </p:sp>
      <p:pic>
        <p:nvPicPr>
          <p:cNvPr id="7" name="Content Placeholder 6" descr="Diagram&#10;&#10;Description automatically generated"/>
          <p:cNvPicPr>
            <a:picLocks noGrp="1" noChangeAspect="1"/>
          </p:cNvPicPr>
          <p:nvPr>
            <p:ph idx="1"/>
          </p:nvPr>
        </p:nvPicPr>
        <p:blipFill>
          <a:blip r:embed="rId2"/>
          <a:stretch>
            <a:fillRect/>
          </a:stretch>
        </p:blipFill>
        <p:spPr>
          <a:xfrm>
            <a:off x="1131914" y="1745020"/>
            <a:ext cx="4120497" cy="4351338"/>
          </a:xfrm>
        </p:spPr>
      </p:pic>
      <p:graphicFrame>
        <p:nvGraphicFramePr>
          <p:cNvPr id="9" name="Diagram 8"/>
          <p:cNvGraphicFramePr/>
          <p:nvPr>
            <p:extLst>
              <p:ext uri="{D42A27DB-BD31-4B8C-83A1-F6EECF244321}">
                <p14:modId xmlns:p14="http://schemas.microsoft.com/office/powerpoint/2010/main" val="1583212454"/>
              </p:ext>
            </p:extLst>
          </p:nvPr>
        </p:nvGraphicFramePr>
        <p:xfrm>
          <a:off x="1417637" y="1703045"/>
          <a:ext cx="9740900" cy="443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p:cNvSpPr/>
          <p:nvPr/>
        </p:nvSpPr>
        <p:spPr>
          <a:xfrm>
            <a:off x="3390901" y="4629150"/>
            <a:ext cx="226694"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5" name="Straight Connector 4"/>
          <p:cNvCxnSpPr>
            <a:stCxn id="3" idx="6"/>
          </p:cNvCxnSpPr>
          <p:nvPr/>
        </p:nvCxnSpPr>
        <p:spPr>
          <a:xfrm flipV="1">
            <a:off x="3617595" y="3200400"/>
            <a:ext cx="1030605" cy="161925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p:cNvSpPr>
            <a:spLocks noGrp="1" noRot="1" noChangeAspect="1" noMove="1" noResize="1" noEditPoints="1" noAdjustHandles="1" noChangeArrowheads="1" noChangeShapeType="1" noTextEdit="1"/>
          </p:cNvSpPr>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1" fmla="*/ 0 w 10768629"/>
              <a:gd name="connsiteY0-2" fmla="*/ 0 h 1978172"/>
              <a:gd name="connsiteX1-3" fmla="*/ 10768629 w 10768629"/>
              <a:gd name="connsiteY1-4" fmla="*/ 0 h 1978172"/>
              <a:gd name="connsiteX2-5" fmla="*/ 10733254 w 10768629"/>
              <a:gd name="connsiteY2-6" fmla="*/ 31439 h 1978172"/>
              <a:gd name="connsiteX3-7" fmla="*/ 10727085 w 10768629"/>
              <a:gd name="connsiteY3-8" fmla="*/ 37910 h 1978172"/>
              <a:gd name="connsiteX4-9" fmla="*/ 10675953 w 10768629"/>
              <a:gd name="connsiteY4-10" fmla="*/ 68623 h 1978172"/>
              <a:gd name="connsiteX5-11" fmla="*/ 10637091 w 10768629"/>
              <a:gd name="connsiteY5-12" fmla="*/ 90361 h 1978172"/>
              <a:gd name="connsiteX6-13" fmla="*/ 10610971 w 10768629"/>
              <a:gd name="connsiteY6-14" fmla="*/ 110764 h 1978172"/>
              <a:gd name="connsiteX7-15" fmla="*/ 10532872 w 10768629"/>
              <a:gd name="connsiteY7-16" fmla="*/ 138028 h 1978172"/>
              <a:gd name="connsiteX8-17" fmla="*/ 10398558 w 10768629"/>
              <a:gd name="connsiteY8-18" fmla="*/ 172911 h 1978172"/>
              <a:gd name="connsiteX9-19" fmla="*/ 10371128 w 10768629"/>
              <a:gd name="connsiteY9-20" fmla="*/ 182609 h 1978172"/>
              <a:gd name="connsiteX10-21" fmla="*/ 10352178 w 10768629"/>
              <a:gd name="connsiteY10-22" fmla="*/ 199976 h 1978172"/>
              <a:gd name="connsiteX11-23" fmla="*/ 10351815 w 10768629"/>
              <a:gd name="connsiteY11-24" fmla="*/ 211879 h 1978172"/>
              <a:gd name="connsiteX12-25" fmla="*/ 10337471 w 10768629"/>
              <a:gd name="connsiteY12-26" fmla="*/ 218661 h 1978172"/>
              <a:gd name="connsiteX13-27" fmla="*/ 10334625 w 10768629"/>
              <a:gd name="connsiteY13-28" fmla="*/ 222351 h 1978172"/>
              <a:gd name="connsiteX14-29" fmla="*/ 10256365 w 10768629"/>
              <a:gd name="connsiteY14-30" fmla="*/ 235917 h 1978172"/>
              <a:gd name="connsiteX15-31" fmla="*/ 10201127 w 10768629"/>
              <a:gd name="connsiteY15-32" fmla="*/ 267448 h 1978172"/>
              <a:gd name="connsiteX16-33" fmla="*/ 9961218 w 10768629"/>
              <a:gd name="connsiteY16-34" fmla="*/ 326720 h 1978172"/>
              <a:gd name="connsiteX17-35" fmla="*/ 9859715 w 10768629"/>
              <a:gd name="connsiteY17-36" fmla="*/ 355698 h 1978172"/>
              <a:gd name="connsiteX18-37" fmla="*/ 9679867 w 10768629"/>
              <a:gd name="connsiteY18-38" fmla="*/ 399081 h 1978172"/>
              <a:gd name="connsiteX19-39" fmla="*/ 9490654 w 10768629"/>
              <a:gd name="connsiteY19-40" fmla="*/ 455225 h 1978172"/>
              <a:gd name="connsiteX20-41" fmla="*/ 9470837 w 10768629"/>
              <a:gd name="connsiteY20-42" fmla="*/ 452539 h 1978172"/>
              <a:gd name="connsiteX21-43" fmla="*/ 9469082 w 10768629"/>
              <a:gd name="connsiteY21-44" fmla="*/ 454891 h 1978172"/>
              <a:gd name="connsiteX22-45" fmla="*/ 9448038 w 10768629"/>
              <a:gd name="connsiteY22-46" fmla="*/ 459733 h 1978172"/>
              <a:gd name="connsiteX23-47" fmla="*/ 9396821 w 10768629"/>
              <a:gd name="connsiteY23-48" fmla="*/ 455795 h 1978172"/>
              <a:gd name="connsiteX24-49" fmla="*/ 9392197 w 10768629"/>
              <a:gd name="connsiteY24-50" fmla="*/ 459796 h 1978172"/>
              <a:gd name="connsiteX25-51" fmla="*/ 9347994 w 10768629"/>
              <a:gd name="connsiteY25-52" fmla="*/ 464462 h 1978172"/>
              <a:gd name="connsiteX26-53" fmla="*/ 9347889 w 10768629"/>
              <a:gd name="connsiteY26-54" fmla="*/ 466539 h 1978172"/>
              <a:gd name="connsiteX27-55" fmla="*/ 9337639 w 10768629"/>
              <a:gd name="connsiteY27-56" fmla="*/ 476654 h 1978172"/>
              <a:gd name="connsiteX28-57" fmla="*/ 9316893 w 10768629"/>
              <a:gd name="connsiteY28-58" fmla="*/ 491390 h 1978172"/>
              <a:gd name="connsiteX29-59" fmla="*/ 9229283 w 10768629"/>
              <a:gd name="connsiteY29-60" fmla="*/ 555377 h 1978172"/>
              <a:gd name="connsiteX30-61" fmla="*/ 9220274 w 10768629"/>
              <a:gd name="connsiteY30-62" fmla="*/ 557502 h 1978172"/>
              <a:gd name="connsiteX31-63" fmla="*/ 9220202 w 10768629"/>
              <a:gd name="connsiteY31-64" fmla="*/ 558001 h 1978172"/>
              <a:gd name="connsiteX32-65" fmla="*/ 9210908 w 10768629"/>
              <a:gd name="connsiteY32-66" fmla="*/ 561147 h 1978172"/>
              <a:gd name="connsiteX33-67" fmla="*/ 9186374 w 10768629"/>
              <a:gd name="connsiteY33-68" fmla="*/ 565502 h 1978172"/>
              <a:gd name="connsiteX34-69" fmla="*/ 9181058 w 10768629"/>
              <a:gd name="connsiteY34-70" fmla="*/ 569943 h 1978172"/>
              <a:gd name="connsiteX35-71" fmla="*/ 9179948 w 10768629"/>
              <a:gd name="connsiteY35-72" fmla="*/ 576062 h 1978172"/>
              <a:gd name="connsiteX36-73" fmla="*/ 9149110 w 10768629"/>
              <a:gd name="connsiteY36-74" fmla="*/ 598906 h 1978172"/>
              <a:gd name="connsiteX37-75" fmla="*/ 9078556 w 10768629"/>
              <a:gd name="connsiteY37-76" fmla="*/ 644039 h 1978172"/>
              <a:gd name="connsiteX38-77" fmla="*/ 8996399 w 10768629"/>
              <a:gd name="connsiteY38-78" fmla="*/ 690055 h 1978172"/>
              <a:gd name="connsiteX39-79" fmla="*/ 8803791 w 10768629"/>
              <a:gd name="connsiteY39-80" fmla="*/ 813860 h 1978172"/>
              <a:gd name="connsiteX40-81" fmla="*/ 8636202 w 10768629"/>
              <a:gd name="connsiteY40-82" fmla="*/ 848463 h 1978172"/>
              <a:gd name="connsiteX41-83" fmla="*/ 8555372 w 10768629"/>
              <a:gd name="connsiteY41-84" fmla="*/ 883171 h 1978172"/>
              <a:gd name="connsiteX42-85" fmla="*/ 8507229 w 10768629"/>
              <a:gd name="connsiteY42-86" fmla="*/ 901665 h 1978172"/>
              <a:gd name="connsiteX43-87" fmla="*/ 8428473 w 10768629"/>
              <a:gd name="connsiteY43-88" fmla="*/ 927985 h 1978172"/>
              <a:gd name="connsiteX44-89" fmla="*/ 8427914 w 10768629"/>
              <a:gd name="connsiteY44-90" fmla="*/ 933480 h 1978172"/>
              <a:gd name="connsiteX45-91" fmla="*/ 8420327 w 10768629"/>
              <a:gd name="connsiteY45-92" fmla="*/ 941984 h 1978172"/>
              <a:gd name="connsiteX46-93" fmla="*/ 8407128 w 10768629"/>
              <a:gd name="connsiteY46-94" fmla="*/ 961344 h 1978172"/>
              <a:gd name="connsiteX47-95" fmla="*/ 8380548 w 10768629"/>
              <a:gd name="connsiteY47-96" fmla="*/ 987916 h 1978172"/>
              <a:gd name="connsiteX48-97" fmla="*/ 8379462 w 10768629"/>
              <a:gd name="connsiteY48-98" fmla="*/ 987106 h 1978172"/>
              <a:gd name="connsiteX49-99" fmla="*/ 8369725 w 10768629"/>
              <a:gd name="connsiteY49-100" fmla="*/ 989186 h 1978172"/>
              <a:gd name="connsiteX50-101" fmla="*/ 8304438 w 10768629"/>
              <a:gd name="connsiteY50-102" fmla="*/ 996739 h 1978172"/>
              <a:gd name="connsiteX51-103" fmla="*/ 8280929 w 10768629"/>
              <a:gd name="connsiteY51-104" fmla="*/ 1023089 h 1978172"/>
              <a:gd name="connsiteX52-105" fmla="*/ 8275760 w 10768629"/>
              <a:gd name="connsiteY52-106" fmla="*/ 1027772 h 1978172"/>
              <a:gd name="connsiteX53-107" fmla="*/ 8275478 w 10768629"/>
              <a:gd name="connsiteY53-108" fmla="*/ 1027605 h 1978172"/>
              <a:gd name="connsiteX54-109" fmla="*/ 8269666 w 10768629"/>
              <a:gd name="connsiteY54-110" fmla="*/ 1032033 h 1978172"/>
              <a:gd name="connsiteX55-111" fmla="*/ 8203836 w 10768629"/>
              <a:gd name="connsiteY55-112" fmla="*/ 1037347 h 1978172"/>
              <a:gd name="connsiteX56-113" fmla="*/ 8122936 w 10768629"/>
              <a:gd name="connsiteY56-114" fmla="*/ 1063113 h 1978172"/>
              <a:gd name="connsiteX57-115" fmla="*/ 8043658 w 10768629"/>
              <a:gd name="connsiteY57-116" fmla="*/ 1092746 h 1978172"/>
              <a:gd name="connsiteX58-117" fmla="*/ 8015351 w 10768629"/>
              <a:gd name="connsiteY58-118" fmla="*/ 1105478 h 1978172"/>
              <a:gd name="connsiteX59-119" fmla="*/ 7963145 w 10768629"/>
              <a:gd name="connsiteY59-120" fmla="*/ 1119346 h 1978172"/>
              <a:gd name="connsiteX60-121" fmla="*/ 7938145 w 10768629"/>
              <a:gd name="connsiteY60-122" fmla="*/ 1120225 h 1978172"/>
              <a:gd name="connsiteX61-123" fmla="*/ 7937238 w 10768629"/>
              <a:gd name="connsiteY61-124" fmla="*/ 1121204 h 1978172"/>
              <a:gd name="connsiteX62-125" fmla="*/ 7934398 w 10768629"/>
              <a:gd name="connsiteY62-126" fmla="*/ 1118240 h 1978172"/>
              <a:gd name="connsiteX63-127" fmla="*/ 7918248 w 10768629"/>
              <a:gd name="connsiteY63-128" fmla="*/ 1124371 h 1978172"/>
              <a:gd name="connsiteX64-129" fmla="*/ 7914119 w 10768629"/>
              <a:gd name="connsiteY64-130" fmla="*/ 1127653 h 1978172"/>
              <a:gd name="connsiteX65-131" fmla="*/ 7907658 w 10768629"/>
              <a:gd name="connsiteY65-132" fmla="*/ 1130350 h 1978172"/>
              <a:gd name="connsiteX66-133" fmla="*/ 7907434 w 10768629"/>
              <a:gd name="connsiteY66-134" fmla="*/ 1130103 h 1978172"/>
              <a:gd name="connsiteX67-135" fmla="*/ 7901508 w 10768629"/>
              <a:gd name="connsiteY67-136" fmla="*/ 1133245 h 1978172"/>
              <a:gd name="connsiteX68-137" fmla="*/ 7873287 w 10768629"/>
              <a:gd name="connsiteY68-138" fmla="*/ 1152609 h 1978172"/>
              <a:gd name="connsiteX69-139" fmla="*/ 7834833 w 10768629"/>
              <a:gd name="connsiteY69-140" fmla="*/ 1153868 h 1978172"/>
              <a:gd name="connsiteX70-141" fmla="*/ 7828661 w 10768629"/>
              <a:gd name="connsiteY70-142" fmla="*/ 1139994 h 1978172"/>
              <a:gd name="connsiteX71-143" fmla="*/ 7823966 w 10768629"/>
              <a:gd name="connsiteY71-144" fmla="*/ 1143178 h 1978172"/>
              <a:gd name="connsiteX72-145" fmla="*/ 7815078 w 10768629"/>
              <a:gd name="connsiteY72-146" fmla="*/ 1151776 h 1978172"/>
              <a:gd name="connsiteX73-147" fmla="*/ 7812026 w 10768629"/>
              <a:gd name="connsiteY73-148" fmla="*/ 1151522 h 1978172"/>
              <a:gd name="connsiteX74-149" fmla="*/ 7782249 w 10768629"/>
              <a:gd name="connsiteY74-150" fmla="*/ 1160970 h 1978172"/>
              <a:gd name="connsiteX75-151" fmla="*/ 7773476 w 10768629"/>
              <a:gd name="connsiteY75-152" fmla="*/ 1157414 h 1978172"/>
              <a:gd name="connsiteX76-153" fmla="*/ 7769600 w 10768629"/>
              <a:gd name="connsiteY76-154" fmla="*/ 1157365 h 1978172"/>
              <a:gd name="connsiteX77-155" fmla="*/ 7752631 w 10768629"/>
              <a:gd name="connsiteY77-156" fmla="*/ 1172815 h 1978172"/>
              <a:gd name="connsiteX78-157" fmla="*/ 7743525 w 10768629"/>
              <a:gd name="connsiteY78-158" fmla="*/ 1179064 h 1978172"/>
              <a:gd name="connsiteX79-159" fmla="*/ 7685942 w 10768629"/>
              <a:gd name="connsiteY79-160" fmla="*/ 1233723 h 1978172"/>
              <a:gd name="connsiteX80-161" fmla="*/ 7586920 w 10768629"/>
              <a:gd name="connsiteY80-162" fmla="*/ 1261888 h 1978172"/>
              <a:gd name="connsiteX81-163" fmla="*/ 7486100 w 10768629"/>
              <a:gd name="connsiteY81-164" fmla="*/ 1292563 h 1978172"/>
              <a:gd name="connsiteX82-165" fmla="*/ 7407190 w 10768629"/>
              <a:gd name="connsiteY82-166" fmla="*/ 1314737 h 1978172"/>
              <a:gd name="connsiteX83-167" fmla="*/ 7240698 w 10768629"/>
              <a:gd name="connsiteY83-168" fmla="*/ 1438832 h 1978172"/>
              <a:gd name="connsiteX84-169" fmla="*/ 7197675 w 10768629"/>
              <a:gd name="connsiteY84-170" fmla="*/ 1447530 h 1978172"/>
              <a:gd name="connsiteX85-171" fmla="*/ 7164788 w 10768629"/>
              <a:gd name="connsiteY85-172" fmla="*/ 1480293 h 1978172"/>
              <a:gd name="connsiteX86-173" fmla="*/ 7147929 w 10768629"/>
              <a:gd name="connsiteY86-174" fmla="*/ 1477641 h 1978172"/>
              <a:gd name="connsiteX87-175" fmla="*/ 7144965 w 10768629"/>
              <a:gd name="connsiteY87-176" fmla="*/ 1476908 h 1978172"/>
              <a:gd name="connsiteX88-177" fmla="*/ 7134299 w 10768629"/>
              <a:gd name="connsiteY88-178" fmla="*/ 1479969 h 1978172"/>
              <a:gd name="connsiteX89-179" fmla="*/ 7129809 w 10768629"/>
              <a:gd name="connsiteY89-180" fmla="*/ 1473339 h 1978172"/>
              <a:gd name="connsiteX90-181" fmla="*/ 7112688 w 10768629"/>
              <a:gd name="connsiteY90-182" fmla="*/ 1472575 h 1978172"/>
              <a:gd name="connsiteX91-183" fmla="*/ 7093470 w 10768629"/>
              <a:gd name="connsiteY91-184" fmla="*/ 1480300 h 1978172"/>
              <a:gd name="connsiteX92-185" fmla="*/ 7025034 w 10768629"/>
              <a:gd name="connsiteY92-186" fmla="*/ 1506934 h 1978172"/>
              <a:gd name="connsiteX93-187" fmla="*/ 7014783 w 10768629"/>
              <a:gd name="connsiteY93-188" fmla="*/ 1515868 h 1978172"/>
              <a:gd name="connsiteX94-189" fmla="*/ 6979706 w 10768629"/>
              <a:gd name="connsiteY94-190" fmla="*/ 1523511 h 1978172"/>
              <a:gd name="connsiteX95-191" fmla="*/ 6977890 w 10768629"/>
              <a:gd name="connsiteY95-192" fmla="*/ 1525793 h 1978172"/>
              <a:gd name="connsiteX96-193" fmla="*/ 6944339 w 10768629"/>
              <a:gd name="connsiteY96-194" fmla="*/ 1536237 h 1978172"/>
              <a:gd name="connsiteX97-195" fmla="*/ 6886996 w 10768629"/>
              <a:gd name="connsiteY97-196" fmla="*/ 1563569 h 1978172"/>
              <a:gd name="connsiteX98-197" fmla="*/ 6874510 w 10768629"/>
              <a:gd name="connsiteY98-198" fmla="*/ 1558469 h 1978172"/>
              <a:gd name="connsiteX99-199" fmla="*/ 6871943 w 10768629"/>
              <a:gd name="connsiteY99-200" fmla="*/ 1554651 h 1978172"/>
              <a:gd name="connsiteX100-201" fmla="*/ 6856174 w 10768629"/>
              <a:gd name="connsiteY100-202" fmla="*/ 1562024 h 1978172"/>
              <a:gd name="connsiteX101-203" fmla="*/ 6842321 w 10768629"/>
              <a:gd name="connsiteY101-204" fmla="*/ 1560554 h 1978172"/>
              <a:gd name="connsiteX102-205" fmla="*/ 6832713 w 10768629"/>
              <a:gd name="connsiteY102-206" fmla="*/ 1569357 h 1978172"/>
              <a:gd name="connsiteX103-207" fmla="*/ 6816351 w 10768629"/>
              <a:gd name="connsiteY103-208" fmla="*/ 1571495 h 1978172"/>
              <a:gd name="connsiteX104-209" fmla="*/ 6795800 w 10768629"/>
              <a:gd name="connsiteY104-210" fmla="*/ 1572010 h 1978172"/>
              <a:gd name="connsiteX105-211" fmla="*/ 6777546 w 10768629"/>
              <a:gd name="connsiteY105-212" fmla="*/ 1568661 h 1978172"/>
              <a:gd name="connsiteX106-213" fmla="*/ 6751528 w 10768629"/>
              <a:gd name="connsiteY106-214" fmla="*/ 1574143 h 1978172"/>
              <a:gd name="connsiteX107-215" fmla="*/ 6691966 w 10768629"/>
              <a:gd name="connsiteY107-216" fmla="*/ 1582255 h 1978172"/>
              <a:gd name="connsiteX108-217" fmla="*/ 6646941 w 10768629"/>
              <a:gd name="connsiteY108-218" fmla="*/ 1588471 h 1978172"/>
              <a:gd name="connsiteX109-219" fmla="*/ 6568576 w 10768629"/>
              <a:gd name="connsiteY109-220" fmla="*/ 1606488 h 1978172"/>
              <a:gd name="connsiteX110-221" fmla="*/ 6554358 w 10768629"/>
              <a:gd name="connsiteY110-222" fmla="*/ 1621701 h 1978172"/>
              <a:gd name="connsiteX111-223" fmla="*/ 6516968 w 10768629"/>
              <a:gd name="connsiteY111-224" fmla="*/ 1617195 h 1978172"/>
              <a:gd name="connsiteX112-225" fmla="*/ 6506479 w 10768629"/>
              <a:gd name="connsiteY112-226" fmla="*/ 1602227 h 1978172"/>
              <a:gd name="connsiteX113-227" fmla="*/ 6458436 w 10768629"/>
              <a:gd name="connsiteY113-228" fmla="*/ 1607332 h 1978172"/>
              <a:gd name="connsiteX114-229" fmla="*/ 6414786 w 10768629"/>
              <a:gd name="connsiteY114-230" fmla="*/ 1628815 h 1978172"/>
              <a:gd name="connsiteX115-231" fmla="*/ 6357085 w 10768629"/>
              <a:gd name="connsiteY115-232" fmla="*/ 1640846 h 1978172"/>
              <a:gd name="connsiteX116-233" fmla="*/ 6322636 w 10768629"/>
              <a:gd name="connsiteY116-234" fmla="*/ 1648213 h 1978172"/>
              <a:gd name="connsiteX117-235" fmla="*/ 6226172 w 10768629"/>
              <a:gd name="connsiteY117-236" fmla="*/ 1654676 h 1978172"/>
              <a:gd name="connsiteX118-237" fmla="*/ 6221217 w 10768629"/>
              <a:gd name="connsiteY118-238" fmla="*/ 1654506 h 1978172"/>
              <a:gd name="connsiteX119-239" fmla="*/ 6204956 w 10768629"/>
              <a:gd name="connsiteY119-240" fmla="*/ 1664280 h 1978172"/>
              <a:gd name="connsiteX120-241" fmla="*/ 6204270 w 10768629"/>
              <a:gd name="connsiteY120-242" fmla="*/ 1666782 h 1978172"/>
              <a:gd name="connsiteX121-243" fmla="*/ 6143810 w 10768629"/>
              <a:gd name="connsiteY121-244" fmla="*/ 1661963 h 1978172"/>
              <a:gd name="connsiteX122-245" fmla="*/ 6136560 w 10768629"/>
              <a:gd name="connsiteY122-246" fmla="*/ 1665728 h 1978172"/>
              <a:gd name="connsiteX123-247" fmla="*/ 6096155 w 10768629"/>
              <a:gd name="connsiteY123-248" fmla="*/ 1656951 h 1978172"/>
              <a:gd name="connsiteX124-249" fmla="*/ 6075812 w 10768629"/>
              <a:gd name="connsiteY124-250" fmla="*/ 1655422 h 1978172"/>
              <a:gd name="connsiteX125-251" fmla="*/ 6039495 w 10768629"/>
              <a:gd name="connsiteY125-252" fmla="*/ 1649680 h 1978172"/>
              <a:gd name="connsiteX126-253" fmla="*/ 6036523 w 10768629"/>
              <a:gd name="connsiteY126-254" fmla="*/ 1652121 h 1978172"/>
              <a:gd name="connsiteX127-255" fmla="*/ 6029328 w 10768629"/>
              <a:gd name="connsiteY127-256" fmla="*/ 1649904 h 1978172"/>
              <a:gd name="connsiteX128-257" fmla="*/ 6024075 w 10768629"/>
              <a:gd name="connsiteY128-258" fmla="*/ 1652779 h 1978172"/>
              <a:gd name="connsiteX129-259" fmla="*/ 6018085 w 10768629"/>
              <a:gd name="connsiteY129-260" fmla="*/ 1652030 h 1978172"/>
              <a:gd name="connsiteX130-261" fmla="*/ 5955513 w 10768629"/>
              <a:gd name="connsiteY130-262" fmla="*/ 1663584 h 1978172"/>
              <a:gd name="connsiteX131-263" fmla="*/ 5941996 w 10768629"/>
              <a:gd name="connsiteY131-264" fmla="*/ 1661326 h 1978172"/>
              <a:gd name="connsiteX132-265" fmla="*/ 5931789 w 10768629"/>
              <a:gd name="connsiteY132-266" fmla="*/ 1669915 h 1978172"/>
              <a:gd name="connsiteX133-267" fmla="*/ 5888686 w 10768629"/>
              <a:gd name="connsiteY133-268" fmla="*/ 1672175 h 1978172"/>
              <a:gd name="connsiteX134-269" fmla="*/ 5873794 w 10768629"/>
              <a:gd name="connsiteY134-270" fmla="*/ 1665454 h 1978172"/>
              <a:gd name="connsiteX135-271" fmla="*/ 5860022 w 10768629"/>
              <a:gd name="connsiteY135-272" fmla="*/ 1660635 h 1978172"/>
              <a:gd name="connsiteX136-273" fmla="*/ 5858237 w 10768629"/>
              <a:gd name="connsiteY136-274" fmla="*/ 1660649 h 1978172"/>
              <a:gd name="connsiteX137-275" fmla="*/ 5840319 w 10768629"/>
              <a:gd name="connsiteY137-276" fmla="*/ 1660798 h 1978172"/>
              <a:gd name="connsiteX138-277" fmla="*/ 5806984 w 10768629"/>
              <a:gd name="connsiteY138-278" fmla="*/ 1661075 h 1978172"/>
              <a:gd name="connsiteX139-279" fmla="*/ 5742351 w 10768629"/>
              <a:gd name="connsiteY139-280" fmla="*/ 1667489 h 1978172"/>
              <a:gd name="connsiteX140-281" fmla="*/ 5529437 w 10768629"/>
              <a:gd name="connsiteY140-282" fmla="*/ 1636968 h 1978172"/>
              <a:gd name="connsiteX141-283" fmla="*/ 5440853 w 10768629"/>
              <a:gd name="connsiteY141-284" fmla="*/ 1657958 h 1978172"/>
              <a:gd name="connsiteX142-285" fmla="*/ 4945936 w 10768629"/>
              <a:gd name="connsiteY142-286" fmla="*/ 1713743 h 1978172"/>
              <a:gd name="connsiteX143-287" fmla="*/ 4818446 w 10768629"/>
              <a:gd name="connsiteY143-288" fmla="*/ 1726895 h 1978172"/>
              <a:gd name="connsiteX144-289" fmla="*/ 4809524 w 10768629"/>
              <a:gd name="connsiteY144-290" fmla="*/ 1761033 h 1978172"/>
              <a:gd name="connsiteX145-291" fmla="*/ 4759058 w 10768629"/>
              <a:gd name="connsiteY145-292" fmla="*/ 1766533 h 1978172"/>
              <a:gd name="connsiteX146-293" fmla="*/ 4719749 w 10768629"/>
              <a:gd name="connsiteY146-294" fmla="*/ 1771811 h 1978172"/>
              <a:gd name="connsiteX147-295" fmla="*/ 4568686 w 10768629"/>
              <a:gd name="connsiteY147-296" fmla="*/ 1786141 h 1978172"/>
              <a:gd name="connsiteX148-297" fmla="*/ 4418751 w 10768629"/>
              <a:gd name="connsiteY148-298" fmla="*/ 1796932 h 1978172"/>
              <a:gd name="connsiteX149-299" fmla="*/ 4378377 w 10768629"/>
              <a:gd name="connsiteY149-300" fmla="*/ 1815528 h 1978172"/>
              <a:gd name="connsiteX150-301" fmla="*/ 4320575 w 10768629"/>
              <a:gd name="connsiteY150-302" fmla="*/ 1832722 h 1978172"/>
              <a:gd name="connsiteX151-303" fmla="*/ 4220200 w 10768629"/>
              <a:gd name="connsiteY151-304" fmla="*/ 1873173 h 1978172"/>
              <a:gd name="connsiteX152-305" fmla="*/ 4105361 w 10768629"/>
              <a:gd name="connsiteY152-306" fmla="*/ 1894711 h 1978172"/>
              <a:gd name="connsiteX153-307" fmla="*/ 3973223 w 10768629"/>
              <a:gd name="connsiteY153-308" fmla="*/ 1881015 h 1978172"/>
              <a:gd name="connsiteX154-309" fmla="*/ 3900992 w 10768629"/>
              <a:gd name="connsiteY154-310" fmla="*/ 1880603 h 1978172"/>
              <a:gd name="connsiteX155-311" fmla="*/ 3662119 w 10768629"/>
              <a:gd name="connsiteY155-312" fmla="*/ 1876289 h 1978172"/>
              <a:gd name="connsiteX156-313" fmla="*/ 3496919 w 10768629"/>
              <a:gd name="connsiteY156-314" fmla="*/ 1873180 h 1978172"/>
              <a:gd name="connsiteX157-315" fmla="*/ 3449433 w 10768629"/>
              <a:gd name="connsiteY157-316" fmla="*/ 1889681 h 1978172"/>
              <a:gd name="connsiteX158-317" fmla="*/ 3369766 w 10768629"/>
              <a:gd name="connsiteY158-318" fmla="*/ 1916653 h 1978172"/>
              <a:gd name="connsiteX159-319" fmla="*/ 3290336 w 10768629"/>
              <a:gd name="connsiteY159-320" fmla="*/ 1925039 h 1978172"/>
              <a:gd name="connsiteX160-321" fmla="*/ 3224897 w 10768629"/>
              <a:gd name="connsiteY160-322" fmla="*/ 1943733 h 1978172"/>
              <a:gd name="connsiteX161-323" fmla="*/ 3161463 w 10768629"/>
              <a:gd name="connsiteY161-324" fmla="*/ 1946591 h 1978172"/>
              <a:gd name="connsiteX162-325" fmla="*/ 3157504 w 10768629"/>
              <a:gd name="connsiteY162-326" fmla="*/ 1957276 h 1978172"/>
              <a:gd name="connsiteX163-327" fmla="*/ 3115176 w 10768629"/>
              <a:gd name="connsiteY163-328" fmla="*/ 1943459 h 1978172"/>
              <a:gd name="connsiteX164-329" fmla="*/ 3038835 w 10768629"/>
              <a:gd name="connsiteY164-330" fmla="*/ 1920210 h 1978172"/>
              <a:gd name="connsiteX165-331" fmla="*/ 2897201 w 10768629"/>
              <a:gd name="connsiteY165-332" fmla="*/ 1926772 h 1978172"/>
              <a:gd name="connsiteX166-333" fmla="*/ 2783891 w 10768629"/>
              <a:gd name="connsiteY166-334" fmla="*/ 1931749 h 1978172"/>
              <a:gd name="connsiteX167-335" fmla="*/ 2712447 w 10768629"/>
              <a:gd name="connsiteY167-336" fmla="*/ 1933044 h 1978172"/>
              <a:gd name="connsiteX168-337" fmla="*/ 2560151 w 10768629"/>
              <a:gd name="connsiteY168-338" fmla="*/ 1963609 h 1978172"/>
              <a:gd name="connsiteX169-339" fmla="*/ 2367221 w 10768629"/>
              <a:gd name="connsiteY169-340" fmla="*/ 1971884 h 1978172"/>
              <a:gd name="connsiteX170-341" fmla="*/ 2272130 w 10768629"/>
              <a:gd name="connsiteY170-342" fmla="*/ 1961162 h 1978172"/>
              <a:gd name="connsiteX171-343" fmla="*/ 2189404 w 10768629"/>
              <a:gd name="connsiteY171-344" fmla="*/ 1978172 h 1978172"/>
              <a:gd name="connsiteX172-345" fmla="*/ 2077704 w 10768629"/>
              <a:gd name="connsiteY172-346" fmla="*/ 1965002 h 1978172"/>
              <a:gd name="connsiteX173-347" fmla="*/ 1967996 w 10768629"/>
              <a:gd name="connsiteY173-348" fmla="*/ 1953187 h 1978172"/>
              <a:gd name="connsiteX174-349" fmla="*/ 1855805 w 10768629"/>
              <a:gd name="connsiteY174-350" fmla="*/ 1926082 h 1978172"/>
              <a:gd name="connsiteX175-351" fmla="*/ 1790957 w 10768629"/>
              <a:gd name="connsiteY175-352" fmla="*/ 1919460 h 1978172"/>
              <a:gd name="connsiteX176-353" fmla="*/ 1613978 w 10768629"/>
              <a:gd name="connsiteY176-354" fmla="*/ 1891581 h 1978172"/>
              <a:gd name="connsiteX177-355" fmla="*/ 1436831 w 10768629"/>
              <a:gd name="connsiteY177-356" fmla="*/ 1856201 h 1978172"/>
              <a:gd name="connsiteX178-357" fmla="*/ 1332568 w 10768629"/>
              <a:gd name="connsiteY178-358" fmla="*/ 1793149 h 1978172"/>
              <a:gd name="connsiteX179-359" fmla="*/ 1186881 w 10768629"/>
              <a:gd name="connsiteY179-360" fmla="*/ 1768613 h 1978172"/>
              <a:gd name="connsiteX180-361" fmla="*/ 1162595 w 10768629"/>
              <a:gd name="connsiteY180-362" fmla="*/ 1758337 h 1978172"/>
              <a:gd name="connsiteX181-363" fmla="*/ 1128523 w 10768629"/>
              <a:gd name="connsiteY181-364" fmla="*/ 1763621 h 1978172"/>
              <a:gd name="connsiteX182-365" fmla="*/ 991903 w 10768629"/>
              <a:gd name="connsiteY182-366" fmla="*/ 1786741 h 1978172"/>
              <a:gd name="connsiteX183-367" fmla="*/ 883960 w 10768629"/>
              <a:gd name="connsiteY183-368" fmla="*/ 1822386 h 1978172"/>
              <a:gd name="connsiteX184-369" fmla="*/ 766531 w 10768629"/>
              <a:gd name="connsiteY184-370" fmla="*/ 1805053 h 1978172"/>
              <a:gd name="connsiteX185-371" fmla="*/ 669779 w 10768629"/>
              <a:gd name="connsiteY185-372" fmla="*/ 1800537 h 1978172"/>
              <a:gd name="connsiteX186-373" fmla="*/ 523898 w 10768629"/>
              <a:gd name="connsiteY186-374" fmla="*/ 1811085 h 1978172"/>
              <a:gd name="connsiteX187-375" fmla="*/ 360251 w 10768629"/>
              <a:gd name="connsiteY187-376" fmla="*/ 1830735 h 1978172"/>
              <a:gd name="connsiteX188-377" fmla="*/ 255207 w 10768629"/>
              <a:gd name="connsiteY188-378" fmla="*/ 1818275 h 1978172"/>
              <a:gd name="connsiteX189-379" fmla="*/ 101803 w 10768629"/>
              <a:gd name="connsiteY189-380" fmla="*/ 1870647 h 1978172"/>
              <a:gd name="connsiteX190-381" fmla="*/ 25397 w 10768629"/>
              <a:gd name="connsiteY190-382" fmla="*/ 1888443 h 1978172"/>
              <a:gd name="connsiteX191-383" fmla="*/ 2370 w 10768629"/>
              <a:gd name="connsiteY191-384" fmla="*/ 1878311 h 1978172"/>
              <a:gd name="connsiteX192-385" fmla="*/ 0 w 10768629"/>
              <a:gd name="connsiteY192-386" fmla="*/ 1878785 h 1978172"/>
              <a:gd name="connsiteX193" fmla="*/ 0 w 10768629"/>
              <a:gd name="connsiteY193" fmla="*/ 0 h 1978172"/>
              <a:gd name="connsiteX0-387" fmla="*/ 0 w 10768629"/>
              <a:gd name="connsiteY0-388" fmla="*/ 0 h 1978172"/>
              <a:gd name="connsiteX1-389" fmla="*/ 10768629 w 10768629"/>
              <a:gd name="connsiteY1-390" fmla="*/ 0 h 1978172"/>
              <a:gd name="connsiteX2-391" fmla="*/ 10733254 w 10768629"/>
              <a:gd name="connsiteY2-392" fmla="*/ 31439 h 1978172"/>
              <a:gd name="connsiteX3-393" fmla="*/ 10727085 w 10768629"/>
              <a:gd name="connsiteY3-394" fmla="*/ 37910 h 1978172"/>
              <a:gd name="connsiteX4-395" fmla="*/ 10675953 w 10768629"/>
              <a:gd name="connsiteY4-396" fmla="*/ 68623 h 1978172"/>
              <a:gd name="connsiteX5-397" fmla="*/ 10637091 w 10768629"/>
              <a:gd name="connsiteY5-398" fmla="*/ 90361 h 1978172"/>
              <a:gd name="connsiteX6-399" fmla="*/ 10610971 w 10768629"/>
              <a:gd name="connsiteY6-400" fmla="*/ 110764 h 1978172"/>
              <a:gd name="connsiteX7-401" fmla="*/ 10532872 w 10768629"/>
              <a:gd name="connsiteY7-402" fmla="*/ 138028 h 1978172"/>
              <a:gd name="connsiteX8-403" fmla="*/ 10398558 w 10768629"/>
              <a:gd name="connsiteY8-404" fmla="*/ 172911 h 1978172"/>
              <a:gd name="connsiteX9-405" fmla="*/ 10371128 w 10768629"/>
              <a:gd name="connsiteY9-406" fmla="*/ 182609 h 1978172"/>
              <a:gd name="connsiteX10-407" fmla="*/ 10352178 w 10768629"/>
              <a:gd name="connsiteY10-408" fmla="*/ 199976 h 1978172"/>
              <a:gd name="connsiteX11-409" fmla="*/ 10351815 w 10768629"/>
              <a:gd name="connsiteY11-410" fmla="*/ 211879 h 1978172"/>
              <a:gd name="connsiteX12-411" fmla="*/ 10337471 w 10768629"/>
              <a:gd name="connsiteY12-412" fmla="*/ 218661 h 1978172"/>
              <a:gd name="connsiteX13-413" fmla="*/ 10334625 w 10768629"/>
              <a:gd name="connsiteY13-414" fmla="*/ 222351 h 1978172"/>
              <a:gd name="connsiteX14-415" fmla="*/ 10256365 w 10768629"/>
              <a:gd name="connsiteY14-416" fmla="*/ 235917 h 1978172"/>
              <a:gd name="connsiteX15-417" fmla="*/ 10201127 w 10768629"/>
              <a:gd name="connsiteY15-418" fmla="*/ 267448 h 1978172"/>
              <a:gd name="connsiteX16-419" fmla="*/ 9961218 w 10768629"/>
              <a:gd name="connsiteY16-420" fmla="*/ 326720 h 1978172"/>
              <a:gd name="connsiteX17-421" fmla="*/ 9859715 w 10768629"/>
              <a:gd name="connsiteY17-422" fmla="*/ 355698 h 1978172"/>
              <a:gd name="connsiteX18-423" fmla="*/ 9679867 w 10768629"/>
              <a:gd name="connsiteY18-424" fmla="*/ 399081 h 1978172"/>
              <a:gd name="connsiteX19-425" fmla="*/ 9490654 w 10768629"/>
              <a:gd name="connsiteY19-426" fmla="*/ 455225 h 1978172"/>
              <a:gd name="connsiteX20-427" fmla="*/ 9470837 w 10768629"/>
              <a:gd name="connsiteY20-428" fmla="*/ 452539 h 1978172"/>
              <a:gd name="connsiteX21-429" fmla="*/ 9469082 w 10768629"/>
              <a:gd name="connsiteY21-430" fmla="*/ 454891 h 1978172"/>
              <a:gd name="connsiteX22-431" fmla="*/ 9448038 w 10768629"/>
              <a:gd name="connsiteY22-432" fmla="*/ 459733 h 1978172"/>
              <a:gd name="connsiteX23-433" fmla="*/ 9396821 w 10768629"/>
              <a:gd name="connsiteY23-434" fmla="*/ 455795 h 1978172"/>
              <a:gd name="connsiteX24-435" fmla="*/ 9392197 w 10768629"/>
              <a:gd name="connsiteY24-436" fmla="*/ 459796 h 1978172"/>
              <a:gd name="connsiteX25-437" fmla="*/ 9347994 w 10768629"/>
              <a:gd name="connsiteY25-438" fmla="*/ 464462 h 1978172"/>
              <a:gd name="connsiteX26-439" fmla="*/ 9347889 w 10768629"/>
              <a:gd name="connsiteY26-440" fmla="*/ 466539 h 1978172"/>
              <a:gd name="connsiteX27-441" fmla="*/ 9337639 w 10768629"/>
              <a:gd name="connsiteY27-442" fmla="*/ 476654 h 1978172"/>
              <a:gd name="connsiteX28-443" fmla="*/ 9316893 w 10768629"/>
              <a:gd name="connsiteY28-444" fmla="*/ 491390 h 1978172"/>
              <a:gd name="connsiteX29-445" fmla="*/ 9229283 w 10768629"/>
              <a:gd name="connsiteY29-446" fmla="*/ 555377 h 1978172"/>
              <a:gd name="connsiteX30-447" fmla="*/ 9220274 w 10768629"/>
              <a:gd name="connsiteY30-448" fmla="*/ 557502 h 1978172"/>
              <a:gd name="connsiteX31-449" fmla="*/ 9220202 w 10768629"/>
              <a:gd name="connsiteY31-450" fmla="*/ 558001 h 1978172"/>
              <a:gd name="connsiteX32-451" fmla="*/ 9210908 w 10768629"/>
              <a:gd name="connsiteY32-452" fmla="*/ 561147 h 1978172"/>
              <a:gd name="connsiteX33-453" fmla="*/ 9186374 w 10768629"/>
              <a:gd name="connsiteY33-454" fmla="*/ 565502 h 1978172"/>
              <a:gd name="connsiteX34-455" fmla="*/ 9181058 w 10768629"/>
              <a:gd name="connsiteY34-456" fmla="*/ 569943 h 1978172"/>
              <a:gd name="connsiteX35-457" fmla="*/ 9179948 w 10768629"/>
              <a:gd name="connsiteY35-458" fmla="*/ 576062 h 1978172"/>
              <a:gd name="connsiteX36-459" fmla="*/ 9149110 w 10768629"/>
              <a:gd name="connsiteY36-460" fmla="*/ 598906 h 1978172"/>
              <a:gd name="connsiteX37-461" fmla="*/ 9078556 w 10768629"/>
              <a:gd name="connsiteY37-462" fmla="*/ 644039 h 1978172"/>
              <a:gd name="connsiteX38-463" fmla="*/ 8996399 w 10768629"/>
              <a:gd name="connsiteY38-464" fmla="*/ 690055 h 1978172"/>
              <a:gd name="connsiteX39-465" fmla="*/ 8803791 w 10768629"/>
              <a:gd name="connsiteY39-466" fmla="*/ 813860 h 1978172"/>
              <a:gd name="connsiteX40-467" fmla="*/ 8636202 w 10768629"/>
              <a:gd name="connsiteY40-468" fmla="*/ 848463 h 1978172"/>
              <a:gd name="connsiteX41-469" fmla="*/ 8555372 w 10768629"/>
              <a:gd name="connsiteY41-470" fmla="*/ 883171 h 1978172"/>
              <a:gd name="connsiteX42-471" fmla="*/ 8507229 w 10768629"/>
              <a:gd name="connsiteY42-472" fmla="*/ 901665 h 1978172"/>
              <a:gd name="connsiteX43-473" fmla="*/ 8428473 w 10768629"/>
              <a:gd name="connsiteY43-474" fmla="*/ 927985 h 1978172"/>
              <a:gd name="connsiteX44-475" fmla="*/ 8427914 w 10768629"/>
              <a:gd name="connsiteY44-476" fmla="*/ 933480 h 1978172"/>
              <a:gd name="connsiteX45-477" fmla="*/ 8420327 w 10768629"/>
              <a:gd name="connsiteY45-478" fmla="*/ 941984 h 1978172"/>
              <a:gd name="connsiteX46-479" fmla="*/ 8407128 w 10768629"/>
              <a:gd name="connsiteY46-480" fmla="*/ 961344 h 1978172"/>
              <a:gd name="connsiteX47-481" fmla="*/ 8380548 w 10768629"/>
              <a:gd name="connsiteY47-482" fmla="*/ 987916 h 1978172"/>
              <a:gd name="connsiteX48-483" fmla="*/ 8379462 w 10768629"/>
              <a:gd name="connsiteY48-484" fmla="*/ 987106 h 1978172"/>
              <a:gd name="connsiteX49-485" fmla="*/ 8369725 w 10768629"/>
              <a:gd name="connsiteY49-486" fmla="*/ 989186 h 1978172"/>
              <a:gd name="connsiteX50-487" fmla="*/ 8304438 w 10768629"/>
              <a:gd name="connsiteY50-488" fmla="*/ 996739 h 1978172"/>
              <a:gd name="connsiteX51-489" fmla="*/ 8280929 w 10768629"/>
              <a:gd name="connsiteY51-490" fmla="*/ 1023089 h 1978172"/>
              <a:gd name="connsiteX52-491" fmla="*/ 8275760 w 10768629"/>
              <a:gd name="connsiteY52-492" fmla="*/ 1027772 h 1978172"/>
              <a:gd name="connsiteX53-493" fmla="*/ 8275478 w 10768629"/>
              <a:gd name="connsiteY53-494" fmla="*/ 1027605 h 1978172"/>
              <a:gd name="connsiteX54-495" fmla="*/ 8269666 w 10768629"/>
              <a:gd name="connsiteY54-496" fmla="*/ 1032033 h 1978172"/>
              <a:gd name="connsiteX55-497" fmla="*/ 8203836 w 10768629"/>
              <a:gd name="connsiteY55-498" fmla="*/ 1037347 h 1978172"/>
              <a:gd name="connsiteX56-499" fmla="*/ 8122936 w 10768629"/>
              <a:gd name="connsiteY56-500" fmla="*/ 1063113 h 1978172"/>
              <a:gd name="connsiteX57-501" fmla="*/ 8043658 w 10768629"/>
              <a:gd name="connsiteY57-502" fmla="*/ 1092746 h 1978172"/>
              <a:gd name="connsiteX58-503" fmla="*/ 8015351 w 10768629"/>
              <a:gd name="connsiteY58-504" fmla="*/ 1105478 h 1978172"/>
              <a:gd name="connsiteX59-505" fmla="*/ 7963145 w 10768629"/>
              <a:gd name="connsiteY59-506" fmla="*/ 1119346 h 1978172"/>
              <a:gd name="connsiteX60-507" fmla="*/ 7938145 w 10768629"/>
              <a:gd name="connsiteY60-508" fmla="*/ 1120225 h 1978172"/>
              <a:gd name="connsiteX61-509" fmla="*/ 7937238 w 10768629"/>
              <a:gd name="connsiteY61-510" fmla="*/ 1121204 h 1978172"/>
              <a:gd name="connsiteX62-511" fmla="*/ 7934398 w 10768629"/>
              <a:gd name="connsiteY62-512" fmla="*/ 1118240 h 1978172"/>
              <a:gd name="connsiteX63-513" fmla="*/ 7918248 w 10768629"/>
              <a:gd name="connsiteY63-514" fmla="*/ 1124371 h 1978172"/>
              <a:gd name="connsiteX64-515" fmla="*/ 7914119 w 10768629"/>
              <a:gd name="connsiteY64-516" fmla="*/ 1127653 h 1978172"/>
              <a:gd name="connsiteX65-517" fmla="*/ 7907658 w 10768629"/>
              <a:gd name="connsiteY65-518" fmla="*/ 1130350 h 1978172"/>
              <a:gd name="connsiteX66-519" fmla="*/ 7907434 w 10768629"/>
              <a:gd name="connsiteY66-520" fmla="*/ 1130103 h 1978172"/>
              <a:gd name="connsiteX67-521" fmla="*/ 7901508 w 10768629"/>
              <a:gd name="connsiteY67-522" fmla="*/ 1133245 h 1978172"/>
              <a:gd name="connsiteX68-523" fmla="*/ 7873287 w 10768629"/>
              <a:gd name="connsiteY68-524" fmla="*/ 1152609 h 1978172"/>
              <a:gd name="connsiteX69-525" fmla="*/ 7834833 w 10768629"/>
              <a:gd name="connsiteY69-526" fmla="*/ 1153868 h 1978172"/>
              <a:gd name="connsiteX70-527" fmla="*/ 7828661 w 10768629"/>
              <a:gd name="connsiteY70-528" fmla="*/ 1139994 h 1978172"/>
              <a:gd name="connsiteX71-529" fmla="*/ 7823966 w 10768629"/>
              <a:gd name="connsiteY71-530" fmla="*/ 1143178 h 1978172"/>
              <a:gd name="connsiteX72-531" fmla="*/ 7815078 w 10768629"/>
              <a:gd name="connsiteY72-532" fmla="*/ 1151776 h 1978172"/>
              <a:gd name="connsiteX73-533" fmla="*/ 7812026 w 10768629"/>
              <a:gd name="connsiteY73-534" fmla="*/ 1151522 h 1978172"/>
              <a:gd name="connsiteX74-535" fmla="*/ 7782249 w 10768629"/>
              <a:gd name="connsiteY74-536" fmla="*/ 1160970 h 1978172"/>
              <a:gd name="connsiteX75-537" fmla="*/ 7773476 w 10768629"/>
              <a:gd name="connsiteY75-538" fmla="*/ 1157414 h 1978172"/>
              <a:gd name="connsiteX76-539" fmla="*/ 7769600 w 10768629"/>
              <a:gd name="connsiteY76-540" fmla="*/ 1157365 h 1978172"/>
              <a:gd name="connsiteX77-541" fmla="*/ 7752631 w 10768629"/>
              <a:gd name="connsiteY77-542" fmla="*/ 1172815 h 1978172"/>
              <a:gd name="connsiteX78-543" fmla="*/ 7743525 w 10768629"/>
              <a:gd name="connsiteY78-544" fmla="*/ 1179064 h 1978172"/>
              <a:gd name="connsiteX79-545" fmla="*/ 7685942 w 10768629"/>
              <a:gd name="connsiteY79-546" fmla="*/ 1233723 h 1978172"/>
              <a:gd name="connsiteX80-547" fmla="*/ 7586920 w 10768629"/>
              <a:gd name="connsiteY80-548" fmla="*/ 1261888 h 1978172"/>
              <a:gd name="connsiteX81-549" fmla="*/ 7486100 w 10768629"/>
              <a:gd name="connsiteY81-550" fmla="*/ 1292563 h 1978172"/>
              <a:gd name="connsiteX82-551" fmla="*/ 7407190 w 10768629"/>
              <a:gd name="connsiteY82-552" fmla="*/ 1314737 h 1978172"/>
              <a:gd name="connsiteX83-553" fmla="*/ 7240698 w 10768629"/>
              <a:gd name="connsiteY83-554" fmla="*/ 1438832 h 1978172"/>
              <a:gd name="connsiteX84-555" fmla="*/ 7197675 w 10768629"/>
              <a:gd name="connsiteY84-556" fmla="*/ 1447530 h 1978172"/>
              <a:gd name="connsiteX85-557" fmla="*/ 7164788 w 10768629"/>
              <a:gd name="connsiteY85-558" fmla="*/ 1480293 h 1978172"/>
              <a:gd name="connsiteX86-559" fmla="*/ 7147929 w 10768629"/>
              <a:gd name="connsiteY86-560" fmla="*/ 1477641 h 1978172"/>
              <a:gd name="connsiteX87-561" fmla="*/ 7144965 w 10768629"/>
              <a:gd name="connsiteY87-562" fmla="*/ 1476908 h 1978172"/>
              <a:gd name="connsiteX88-563" fmla="*/ 7134299 w 10768629"/>
              <a:gd name="connsiteY88-564" fmla="*/ 1479969 h 1978172"/>
              <a:gd name="connsiteX89-565" fmla="*/ 7129809 w 10768629"/>
              <a:gd name="connsiteY89-566" fmla="*/ 1473339 h 1978172"/>
              <a:gd name="connsiteX90-567" fmla="*/ 7112688 w 10768629"/>
              <a:gd name="connsiteY90-568" fmla="*/ 1472575 h 1978172"/>
              <a:gd name="connsiteX91-569" fmla="*/ 7093470 w 10768629"/>
              <a:gd name="connsiteY91-570" fmla="*/ 1480300 h 1978172"/>
              <a:gd name="connsiteX92-571" fmla="*/ 7025034 w 10768629"/>
              <a:gd name="connsiteY92-572" fmla="*/ 1506934 h 1978172"/>
              <a:gd name="connsiteX93-573" fmla="*/ 7014783 w 10768629"/>
              <a:gd name="connsiteY93-574" fmla="*/ 1515868 h 1978172"/>
              <a:gd name="connsiteX94-575" fmla="*/ 6979706 w 10768629"/>
              <a:gd name="connsiteY94-576" fmla="*/ 1523511 h 1978172"/>
              <a:gd name="connsiteX95-577" fmla="*/ 6977890 w 10768629"/>
              <a:gd name="connsiteY95-578" fmla="*/ 1525793 h 1978172"/>
              <a:gd name="connsiteX96-579" fmla="*/ 6944339 w 10768629"/>
              <a:gd name="connsiteY96-580" fmla="*/ 1536237 h 1978172"/>
              <a:gd name="connsiteX97-581" fmla="*/ 6886996 w 10768629"/>
              <a:gd name="connsiteY97-582" fmla="*/ 1563569 h 1978172"/>
              <a:gd name="connsiteX98-583" fmla="*/ 6874510 w 10768629"/>
              <a:gd name="connsiteY98-584" fmla="*/ 1558469 h 1978172"/>
              <a:gd name="connsiteX99-585" fmla="*/ 6871943 w 10768629"/>
              <a:gd name="connsiteY99-586" fmla="*/ 1554651 h 1978172"/>
              <a:gd name="connsiteX100-587" fmla="*/ 6856174 w 10768629"/>
              <a:gd name="connsiteY100-588" fmla="*/ 1562024 h 1978172"/>
              <a:gd name="connsiteX101-589" fmla="*/ 6842321 w 10768629"/>
              <a:gd name="connsiteY101-590" fmla="*/ 1560554 h 1978172"/>
              <a:gd name="connsiteX102-591" fmla="*/ 6832713 w 10768629"/>
              <a:gd name="connsiteY102-592" fmla="*/ 1569357 h 1978172"/>
              <a:gd name="connsiteX103-593" fmla="*/ 6816351 w 10768629"/>
              <a:gd name="connsiteY103-594" fmla="*/ 1571495 h 1978172"/>
              <a:gd name="connsiteX104-595" fmla="*/ 6795800 w 10768629"/>
              <a:gd name="connsiteY104-596" fmla="*/ 1572010 h 1978172"/>
              <a:gd name="connsiteX105-597" fmla="*/ 6777546 w 10768629"/>
              <a:gd name="connsiteY105-598" fmla="*/ 1568661 h 1978172"/>
              <a:gd name="connsiteX106-599" fmla="*/ 6751528 w 10768629"/>
              <a:gd name="connsiteY106-600" fmla="*/ 1574143 h 1978172"/>
              <a:gd name="connsiteX107-601" fmla="*/ 6691966 w 10768629"/>
              <a:gd name="connsiteY107-602" fmla="*/ 1582255 h 1978172"/>
              <a:gd name="connsiteX108-603" fmla="*/ 6646941 w 10768629"/>
              <a:gd name="connsiteY108-604" fmla="*/ 1588471 h 1978172"/>
              <a:gd name="connsiteX109-605" fmla="*/ 6568576 w 10768629"/>
              <a:gd name="connsiteY109-606" fmla="*/ 1606488 h 1978172"/>
              <a:gd name="connsiteX110-607" fmla="*/ 6554358 w 10768629"/>
              <a:gd name="connsiteY110-608" fmla="*/ 1621701 h 1978172"/>
              <a:gd name="connsiteX111-609" fmla="*/ 6516968 w 10768629"/>
              <a:gd name="connsiteY111-610" fmla="*/ 1617195 h 1978172"/>
              <a:gd name="connsiteX112-611" fmla="*/ 6506479 w 10768629"/>
              <a:gd name="connsiteY112-612" fmla="*/ 1602227 h 1978172"/>
              <a:gd name="connsiteX113-613" fmla="*/ 6458436 w 10768629"/>
              <a:gd name="connsiteY113-614" fmla="*/ 1607332 h 1978172"/>
              <a:gd name="connsiteX114-615" fmla="*/ 6414786 w 10768629"/>
              <a:gd name="connsiteY114-616" fmla="*/ 1628815 h 1978172"/>
              <a:gd name="connsiteX115-617" fmla="*/ 6357085 w 10768629"/>
              <a:gd name="connsiteY115-618" fmla="*/ 1640846 h 1978172"/>
              <a:gd name="connsiteX116-619" fmla="*/ 6322636 w 10768629"/>
              <a:gd name="connsiteY116-620" fmla="*/ 1648213 h 1978172"/>
              <a:gd name="connsiteX117-621" fmla="*/ 6226172 w 10768629"/>
              <a:gd name="connsiteY117-622" fmla="*/ 1654676 h 1978172"/>
              <a:gd name="connsiteX118-623" fmla="*/ 6221217 w 10768629"/>
              <a:gd name="connsiteY118-624" fmla="*/ 1654506 h 1978172"/>
              <a:gd name="connsiteX119-625" fmla="*/ 6204956 w 10768629"/>
              <a:gd name="connsiteY119-626" fmla="*/ 1664280 h 1978172"/>
              <a:gd name="connsiteX120-627" fmla="*/ 6204270 w 10768629"/>
              <a:gd name="connsiteY120-628" fmla="*/ 1666782 h 1978172"/>
              <a:gd name="connsiteX121-629" fmla="*/ 6143810 w 10768629"/>
              <a:gd name="connsiteY121-630" fmla="*/ 1661963 h 1978172"/>
              <a:gd name="connsiteX122-631" fmla="*/ 6136560 w 10768629"/>
              <a:gd name="connsiteY122-632" fmla="*/ 1665728 h 1978172"/>
              <a:gd name="connsiteX123-633" fmla="*/ 6096155 w 10768629"/>
              <a:gd name="connsiteY123-634" fmla="*/ 1656951 h 1978172"/>
              <a:gd name="connsiteX124-635" fmla="*/ 6075812 w 10768629"/>
              <a:gd name="connsiteY124-636" fmla="*/ 1655422 h 1978172"/>
              <a:gd name="connsiteX125-637" fmla="*/ 6039495 w 10768629"/>
              <a:gd name="connsiteY125-638" fmla="*/ 1649680 h 1978172"/>
              <a:gd name="connsiteX126-639" fmla="*/ 6036523 w 10768629"/>
              <a:gd name="connsiteY126-640" fmla="*/ 1652121 h 1978172"/>
              <a:gd name="connsiteX127-641" fmla="*/ 6029328 w 10768629"/>
              <a:gd name="connsiteY127-642" fmla="*/ 1649904 h 1978172"/>
              <a:gd name="connsiteX128-643" fmla="*/ 6024075 w 10768629"/>
              <a:gd name="connsiteY128-644" fmla="*/ 1652779 h 1978172"/>
              <a:gd name="connsiteX129-645" fmla="*/ 6018085 w 10768629"/>
              <a:gd name="connsiteY129-646" fmla="*/ 1652030 h 1978172"/>
              <a:gd name="connsiteX130-647" fmla="*/ 5955513 w 10768629"/>
              <a:gd name="connsiteY130-648" fmla="*/ 1663584 h 1978172"/>
              <a:gd name="connsiteX131-649" fmla="*/ 5941996 w 10768629"/>
              <a:gd name="connsiteY131-650" fmla="*/ 1661326 h 1978172"/>
              <a:gd name="connsiteX132-651" fmla="*/ 5931789 w 10768629"/>
              <a:gd name="connsiteY132-652" fmla="*/ 1669915 h 1978172"/>
              <a:gd name="connsiteX133-653" fmla="*/ 5888686 w 10768629"/>
              <a:gd name="connsiteY133-654" fmla="*/ 1672175 h 1978172"/>
              <a:gd name="connsiteX134-655" fmla="*/ 5873794 w 10768629"/>
              <a:gd name="connsiteY134-656" fmla="*/ 1665454 h 1978172"/>
              <a:gd name="connsiteX135-657" fmla="*/ 5860022 w 10768629"/>
              <a:gd name="connsiteY135-658" fmla="*/ 1660635 h 1978172"/>
              <a:gd name="connsiteX136-659" fmla="*/ 5858237 w 10768629"/>
              <a:gd name="connsiteY136-660" fmla="*/ 1660649 h 1978172"/>
              <a:gd name="connsiteX137-661" fmla="*/ 5840319 w 10768629"/>
              <a:gd name="connsiteY137-662" fmla="*/ 1660798 h 1978172"/>
              <a:gd name="connsiteX138-663" fmla="*/ 5806984 w 10768629"/>
              <a:gd name="connsiteY138-664" fmla="*/ 1661075 h 1978172"/>
              <a:gd name="connsiteX139-665" fmla="*/ 5742351 w 10768629"/>
              <a:gd name="connsiteY139-666" fmla="*/ 1667489 h 1978172"/>
              <a:gd name="connsiteX140-667" fmla="*/ 5529437 w 10768629"/>
              <a:gd name="connsiteY140-668" fmla="*/ 1636968 h 1978172"/>
              <a:gd name="connsiteX141-669" fmla="*/ 5440853 w 10768629"/>
              <a:gd name="connsiteY141-670" fmla="*/ 1657958 h 1978172"/>
              <a:gd name="connsiteX142-671" fmla="*/ 4945936 w 10768629"/>
              <a:gd name="connsiteY142-672" fmla="*/ 1713743 h 1978172"/>
              <a:gd name="connsiteX143-673" fmla="*/ 4872172 w 10768629"/>
              <a:gd name="connsiteY143-674" fmla="*/ 1757222 h 1978172"/>
              <a:gd name="connsiteX144-675" fmla="*/ 4809524 w 10768629"/>
              <a:gd name="connsiteY144-676" fmla="*/ 1761033 h 1978172"/>
              <a:gd name="connsiteX145-677" fmla="*/ 4759058 w 10768629"/>
              <a:gd name="connsiteY145-678" fmla="*/ 1766533 h 1978172"/>
              <a:gd name="connsiteX146-679" fmla="*/ 4719749 w 10768629"/>
              <a:gd name="connsiteY146-680" fmla="*/ 1771811 h 1978172"/>
              <a:gd name="connsiteX147-681" fmla="*/ 4568686 w 10768629"/>
              <a:gd name="connsiteY147-682" fmla="*/ 1786141 h 1978172"/>
              <a:gd name="connsiteX148-683" fmla="*/ 4418751 w 10768629"/>
              <a:gd name="connsiteY148-684" fmla="*/ 1796932 h 1978172"/>
              <a:gd name="connsiteX149-685" fmla="*/ 4378377 w 10768629"/>
              <a:gd name="connsiteY149-686" fmla="*/ 1815528 h 1978172"/>
              <a:gd name="connsiteX150-687" fmla="*/ 4320575 w 10768629"/>
              <a:gd name="connsiteY150-688" fmla="*/ 1832722 h 1978172"/>
              <a:gd name="connsiteX151-689" fmla="*/ 4220200 w 10768629"/>
              <a:gd name="connsiteY151-690" fmla="*/ 1873173 h 1978172"/>
              <a:gd name="connsiteX152-691" fmla="*/ 4105361 w 10768629"/>
              <a:gd name="connsiteY152-692" fmla="*/ 1894711 h 1978172"/>
              <a:gd name="connsiteX153-693" fmla="*/ 3973223 w 10768629"/>
              <a:gd name="connsiteY153-694" fmla="*/ 1881015 h 1978172"/>
              <a:gd name="connsiteX154-695" fmla="*/ 3900992 w 10768629"/>
              <a:gd name="connsiteY154-696" fmla="*/ 1880603 h 1978172"/>
              <a:gd name="connsiteX155-697" fmla="*/ 3662119 w 10768629"/>
              <a:gd name="connsiteY155-698" fmla="*/ 1876289 h 1978172"/>
              <a:gd name="connsiteX156-699" fmla="*/ 3496919 w 10768629"/>
              <a:gd name="connsiteY156-700" fmla="*/ 1873180 h 1978172"/>
              <a:gd name="connsiteX157-701" fmla="*/ 3449433 w 10768629"/>
              <a:gd name="connsiteY157-702" fmla="*/ 1889681 h 1978172"/>
              <a:gd name="connsiteX158-703" fmla="*/ 3369766 w 10768629"/>
              <a:gd name="connsiteY158-704" fmla="*/ 1916653 h 1978172"/>
              <a:gd name="connsiteX159-705" fmla="*/ 3290336 w 10768629"/>
              <a:gd name="connsiteY159-706" fmla="*/ 1925039 h 1978172"/>
              <a:gd name="connsiteX160-707" fmla="*/ 3224897 w 10768629"/>
              <a:gd name="connsiteY160-708" fmla="*/ 1943733 h 1978172"/>
              <a:gd name="connsiteX161-709" fmla="*/ 3161463 w 10768629"/>
              <a:gd name="connsiteY161-710" fmla="*/ 1946591 h 1978172"/>
              <a:gd name="connsiteX162-711" fmla="*/ 3157504 w 10768629"/>
              <a:gd name="connsiteY162-712" fmla="*/ 1957276 h 1978172"/>
              <a:gd name="connsiteX163-713" fmla="*/ 3115176 w 10768629"/>
              <a:gd name="connsiteY163-714" fmla="*/ 1943459 h 1978172"/>
              <a:gd name="connsiteX164-715" fmla="*/ 3038835 w 10768629"/>
              <a:gd name="connsiteY164-716" fmla="*/ 1920210 h 1978172"/>
              <a:gd name="connsiteX165-717" fmla="*/ 2897201 w 10768629"/>
              <a:gd name="connsiteY165-718" fmla="*/ 1926772 h 1978172"/>
              <a:gd name="connsiteX166-719" fmla="*/ 2783891 w 10768629"/>
              <a:gd name="connsiteY166-720" fmla="*/ 1931749 h 1978172"/>
              <a:gd name="connsiteX167-721" fmla="*/ 2712447 w 10768629"/>
              <a:gd name="connsiteY167-722" fmla="*/ 1933044 h 1978172"/>
              <a:gd name="connsiteX168-723" fmla="*/ 2560151 w 10768629"/>
              <a:gd name="connsiteY168-724" fmla="*/ 1963609 h 1978172"/>
              <a:gd name="connsiteX169-725" fmla="*/ 2367221 w 10768629"/>
              <a:gd name="connsiteY169-726" fmla="*/ 1971884 h 1978172"/>
              <a:gd name="connsiteX170-727" fmla="*/ 2272130 w 10768629"/>
              <a:gd name="connsiteY170-728" fmla="*/ 1961162 h 1978172"/>
              <a:gd name="connsiteX171-729" fmla="*/ 2189404 w 10768629"/>
              <a:gd name="connsiteY171-730" fmla="*/ 1978172 h 1978172"/>
              <a:gd name="connsiteX172-731" fmla="*/ 2077704 w 10768629"/>
              <a:gd name="connsiteY172-732" fmla="*/ 1965002 h 1978172"/>
              <a:gd name="connsiteX173-733" fmla="*/ 1967996 w 10768629"/>
              <a:gd name="connsiteY173-734" fmla="*/ 1953187 h 1978172"/>
              <a:gd name="connsiteX174-735" fmla="*/ 1855805 w 10768629"/>
              <a:gd name="connsiteY174-736" fmla="*/ 1926082 h 1978172"/>
              <a:gd name="connsiteX175-737" fmla="*/ 1790957 w 10768629"/>
              <a:gd name="connsiteY175-738" fmla="*/ 1919460 h 1978172"/>
              <a:gd name="connsiteX176-739" fmla="*/ 1613978 w 10768629"/>
              <a:gd name="connsiteY176-740" fmla="*/ 1891581 h 1978172"/>
              <a:gd name="connsiteX177-741" fmla="*/ 1436831 w 10768629"/>
              <a:gd name="connsiteY177-742" fmla="*/ 1856201 h 1978172"/>
              <a:gd name="connsiteX178-743" fmla="*/ 1332568 w 10768629"/>
              <a:gd name="connsiteY178-744" fmla="*/ 1793149 h 1978172"/>
              <a:gd name="connsiteX179-745" fmla="*/ 1186881 w 10768629"/>
              <a:gd name="connsiteY179-746" fmla="*/ 1768613 h 1978172"/>
              <a:gd name="connsiteX180-747" fmla="*/ 1162595 w 10768629"/>
              <a:gd name="connsiteY180-748" fmla="*/ 1758337 h 1978172"/>
              <a:gd name="connsiteX181-749" fmla="*/ 1128523 w 10768629"/>
              <a:gd name="connsiteY181-750" fmla="*/ 1763621 h 1978172"/>
              <a:gd name="connsiteX182-751" fmla="*/ 991903 w 10768629"/>
              <a:gd name="connsiteY182-752" fmla="*/ 1786741 h 1978172"/>
              <a:gd name="connsiteX183-753" fmla="*/ 883960 w 10768629"/>
              <a:gd name="connsiteY183-754" fmla="*/ 1822386 h 1978172"/>
              <a:gd name="connsiteX184-755" fmla="*/ 766531 w 10768629"/>
              <a:gd name="connsiteY184-756" fmla="*/ 1805053 h 1978172"/>
              <a:gd name="connsiteX185-757" fmla="*/ 669779 w 10768629"/>
              <a:gd name="connsiteY185-758" fmla="*/ 1800537 h 1978172"/>
              <a:gd name="connsiteX186-759" fmla="*/ 523898 w 10768629"/>
              <a:gd name="connsiteY186-760" fmla="*/ 1811085 h 1978172"/>
              <a:gd name="connsiteX187-761" fmla="*/ 360251 w 10768629"/>
              <a:gd name="connsiteY187-762" fmla="*/ 1830735 h 1978172"/>
              <a:gd name="connsiteX188-763" fmla="*/ 255207 w 10768629"/>
              <a:gd name="connsiteY188-764" fmla="*/ 1818275 h 1978172"/>
              <a:gd name="connsiteX189-765" fmla="*/ 101803 w 10768629"/>
              <a:gd name="connsiteY189-766" fmla="*/ 1870647 h 1978172"/>
              <a:gd name="connsiteX190-767" fmla="*/ 25397 w 10768629"/>
              <a:gd name="connsiteY190-768" fmla="*/ 1888443 h 1978172"/>
              <a:gd name="connsiteX191-769" fmla="*/ 2370 w 10768629"/>
              <a:gd name="connsiteY191-770" fmla="*/ 1878311 h 1978172"/>
              <a:gd name="connsiteX192-771" fmla="*/ 0 w 10768629"/>
              <a:gd name="connsiteY192-772" fmla="*/ 1878785 h 1978172"/>
              <a:gd name="connsiteX193-773" fmla="*/ 0 w 10768629"/>
              <a:gd name="connsiteY193-774" fmla="*/ 0 h 1978172"/>
              <a:gd name="connsiteX0-775" fmla="*/ 0 w 10768629"/>
              <a:gd name="connsiteY0-776" fmla="*/ 0 h 1978172"/>
              <a:gd name="connsiteX1-777" fmla="*/ 10768629 w 10768629"/>
              <a:gd name="connsiteY1-778" fmla="*/ 0 h 1978172"/>
              <a:gd name="connsiteX2-779" fmla="*/ 10733254 w 10768629"/>
              <a:gd name="connsiteY2-780" fmla="*/ 31439 h 1978172"/>
              <a:gd name="connsiteX3-781" fmla="*/ 10727085 w 10768629"/>
              <a:gd name="connsiteY3-782" fmla="*/ 37910 h 1978172"/>
              <a:gd name="connsiteX4-783" fmla="*/ 10675953 w 10768629"/>
              <a:gd name="connsiteY4-784" fmla="*/ 68623 h 1978172"/>
              <a:gd name="connsiteX5-785" fmla="*/ 10637091 w 10768629"/>
              <a:gd name="connsiteY5-786" fmla="*/ 90361 h 1978172"/>
              <a:gd name="connsiteX6-787" fmla="*/ 10610971 w 10768629"/>
              <a:gd name="connsiteY6-788" fmla="*/ 110764 h 1978172"/>
              <a:gd name="connsiteX7-789" fmla="*/ 10532872 w 10768629"/>
              <a:gd name="connsiteY7-790" fmla="*/ 138028 h 1978172"/>
              <a:gd name="connsiteX8-791" fmla="*/ 10398558 w 10768629"/>
              <a:gd name="connsiteY8-792" fmla="*/ 172911 h 1978172"/>
              <a:gd name="connsiteX9-793" fmla="*/ 10371128 w 10768629"/>
              <a:gd name="connsiteY9-794" fmla="*/ 182609 h 1978172"/>
              <a:gd name="connsiteX10-795" fmla="*/ 10352178 w 10768629"/>
              <a:gd name="connsiteY10-796" fmla="*/ 199976 h 1978172"/>
              <a:gd name="connsiteX11-797" fmla="*/ 10351815 w 10768629"/>
              <a:gd name="connsiteY11-798" fmla="*/ 211879 h 1978172"/>
              <a:gd name="connsiteX12-799" fmla="*/ 10337471 w 10768629"/>
              <a:gd name="connsiteY12-800" fmla="*/ 218661 h 1978172"/>
              <a:gd name="connsiteX13-801" fmla="*/ 10334625 w 10768629"/>
              <a:gd name="connsiteY13-802" fmla="*/ 222351 h 1978172"/>
              <a:gd name="connsiteX14-803" fmla="*/ 10256365 w 10768629"/>
              <a:gd name="connsiteY14-804" fmla="*/ 235917 h 1978172"/>
              <a:gd name="connsiteX15-805" fmla="*/ 10201127 w 10768629"/>
              <a:gd name="connsiteY15-806" fmla="*/ 267448 h 1978172"/>
              <a:gd name="connsiteX16-807" fmla="*/ 9961218 w 10768629"/>
              <a:gd name="connsiteY16-808" fmla="*/ 326720 h 1978172"/>
              <a:gd name="connsiteX17-809" fmla="*/ 9859715 w 10768629"/>
              <a:gd name="connsiteY17-810" fmla="*/ 355698 h 1978172"/>
              <a:gd name="connsiteX18-811" fmla="*/ 9679867 w 10768629"/>
              <a:gd name="connsiteY18-812" fmla="*/ 399081 h 1978172"/>
              <a:gd name="connsiteX19-813" fmla="*/ 9490654 w 10768629"/>
              <a:gd name="connsiteY19-814" fmla="*/ 455225 h 1978172"/>
              <a:gd name="connsiteX20-815" fmla="*/ 9470837 w 10768629"/>
              <a:gd name="connsiteY20-816" fmla="*/ 452539 h 1978172"/>
              <a:gd name="connsiteX21-817" fmla="*/ 9469082 w 10768629"/>
              <a:gd name="connsiteY21-818" fmla="*/ 454891 h 1978172"/>
              <a:gd name="connsiteX22-819" fmla="*/ 9448038 w 10768629"/>
              <a:gd name="connsiteY22-820" fmla="*/ 459733 h 1978172"/>
              <a:gd name="connsiteX23-821" fmla="*/ 9396821 w 10768629"/>
              <a:gd name="connsiteY23-822" fmla="*/ 455795 h 1978172"/>
              <a:gd name="connsiteX24-823" fmla="*/ 9392197 w 10768629"/>
              <a:gd name="connsiteY24-824" fmla="*/ 459796 h 1978172"/>
              <a:gd name="connsiteX25-825" fmla="*/ 9347994 w 10768629"/>
              <a:gd name="connsiteY25-826" fmla="*/ 464462 h 1978172"/>
              <a:gd name="connsiteX26-827" fmla="*/ 9347889 w 10768629"/>
              <a:gd name="connsiteY26-828" fmla="*/ 466539 h 1978172"/>
              <a:gd name="connsiteX27-829" fmla="*/ 9337639 w 10768629"/>
              <a:gd name="connsiteY27-830" fmla="*/ 476654 h 1978172"/>
              <a:gd name="connsiteX28-831" fmla="*/ 9316893 w 10768629"/>
              <a:gd name="connsiteY28-832" fmla="*/ 491390 h 1978172"/>
              <a:gd name="connsiteX29-833" fmla="*/ 9229283 w 10768629"/>
              <a:gd name="connsiteY29-834" fmla="*/ 555377 h 1978172"/>
              <a:gd name="connsiteX30-835" fmla="*/ 9220274 w 10768629"/>
              <a:gd name="connsiteY30-836" fmla="*/ 557502 h 1978172"/>
              <a:gd name="connsiteX31-837" fmla="*/ 9220202 w 10768629"/>
              <a:gd name="connsiteY31-838" fmla="*/ 558001 h 1978172"/>
              <a:gd name="connsiteX32-839" fmla="*/ 9210908 w 10768629"/>
              <a:gd name="connsiteY32-840" fmla="*/ 561147 h 1978172"/>
              <a:gd name="connsiteX33-841" fmla="*/ 9186374 w 10768629"/>
              <a:gd name="connsiteY33-842" fmla="*/ 565502 h 1978172"/>
              <a:gd name="connsiteX34-843" fmla="*/ 9181058 w 10768629"/>
              <a:gd name="connsiteY34-844" fmla="*/ 569943 h 1978172"/>
              <a:gd name="connsiteX35-845" fmla="*/ 9179948 w 10768629"/>
              <a:gd name="connsiteY35-846" fmla="*/ 576062 h 1978172"/>
              <a:gd name="connsiteX36-847" fmla="*/ 9149110 w 10768629"/>
              <a:gd name="connsiteY36-848" fmla="*/ 598906 h 1978172"/>
              <a:gd name="connsiteX37-849" fmla="*/ 9078556 w 10768629"/>
              <a:gd name="connsiteY37-850" fmla="*/ 644039 h 1978172"/>
              <a:gd name="connsiteX38-851" fmla="*/ 8996399 w 10768629"/>
              <a:gd name="connsiteY38-852" fmla="*/ 690055 h 1978172"/>
              <a:gd name="connsiteX39-853" fmla="*/ 8803791 w 10768629"/>
              <a:gd name="connsiteY39-854" fmla="*/ 813860 h 1978172"/>
              <a:gd name="connsiteX40-855" fmla="*/ 8636202 w 10768629"/>
              <a:gd name="connsiteY40-856" fmla="*/ 848463 h 1978172"/>
              <a:gd name="connsiteX41-857" fmla="*/ 8555372 w 10768629"/>
              <a:gd name="connsiteY41-858" fmla="*/ 883171 h 1978172"/>
              <a:gd name="connsiteX42-859" fmla="*/ 8507229 w 10768629"/>
              <a:gd name="connsiteY42-860" fmla="*/ 901665 h 1978172"/>
              <a:gd name="connsiteX43-861" fmla="*/ 8428473 w 10768629"/>
              <a:gd name="connsiteY43-862" fmla="*/ 927985 h 1978172"/>
              <a:gd name="connsiteX44-863" fmla="*/ 8427914 w 10768629"/>
              <a:gd name="connsiteY44-864" fmla="*/ 933480 h 1978172"/>
              <a:gd name="connsiteX45-865" fmla="*/ 8420327 w 10768629"/>
              <a:gd name="connsiteY45-866" fmla="*/ 941984 h 1978172"/>
              <a:gd name="connsiteX46-867" fmla="*/ 8407128 w 10768629"/>
              <a:gd name="connsiteY46-868" fmla="*/ 961344 h 1978172"/>
              <a:gd name="connsiteX47-869" fmla="*/ 8380548 w 10768629"/>
              <a:gd name="connsiteY47-870" fmla="*/ 987916 h 1978172"/>
              <a:gd name="connsiteX48-871" fmla="*/ 8379462 w 10768629"/>
              <a:gd name="connsiteY48-872" fmla="*/ 987106 h 1978172"/>
              <a:gd name="connsiteX49-873" fmla="*/ 8369725 w 10768629"/>
              <a:gd name="connsiteY49-874" fmla="*/ 989186 h 1978172"/>
              <a:gd name="connsiteX50-875" fmla="*/ 8304438 w 10768629"/>
              <a:gd name="connsiteY50-876" fmla="*/ 996739 h 1978172"/>
              <a:gd name="connsiteX51-877" fmla="*/ 8280929 w 10768629"/>
              <a:gd name="connsiteY51-878" fmla="*/ 1023089 h 1978172"/>
              <a:gd name="connsiteX52-879" fmla="*/ 8275760 w 10768629"/>
              <a:gd name="connsiteY52-880" fmla="*/ 1027772 h 1978172"/>
              <a:gd name="connsiteX53-881" fmla="*/ 8275478 w 10768629"/>
              <a:gd name="connsiteY53-882" fmla="*/ 1027605 h 1978172"/>
              <a:gd name="connsiteX54-883" fmla="*/ 8269666 w 10768629"/>
              <a:gd name="connsiteY54-884" fmla="*/ 1032033 h 1978172"/>
              <a:gd name="connsiteX55-885" fmla="*/ 8203836 w 10768629"/>
              <a:gd name="connsiteY55-886" fmla="*/ 1037347 h 1978172"/>
              <a:gd name="connsiteX56-887" fmla="*/ 8122936 w 10768629"/>
              <a:gd name="connsiteY56-888" fmla="*/ 1063113 h 1978172"/>
              <a:gd name="connsiteX57-889" fmla="*/ 8043658 w 10768629"/>
              <a:gd name="connsiteY57-890" fmla="*/ 1092746 h 1978172"/>
              <a:gd name="connsiteX58-891" fmla="*/ 8015351 w 10768629"/>
              <a:gd name="connsiteY58-892" fmla="*/ 1105478 h 1978172"/>
              <a:gd name="connsiteX59-893" fmla="*/ 7963145 w 10768629"/>
              <a:gd name="connsiteY59-894" fmla="*/ 1119346 h 1978172"/>
              <a:gd name="connsiteX60-895" fmla="*/ 7938145 w 10768629"/>
              <a:gd name="connsiteY60-896" fmla="*/ 1120225 h 1978172"/>
              <a:gd name="connsiteX61-897" fmla="*/ 7937238 w 10768629"/>
              <a:gd name="connsiteY61-898" fmla="*/ 1121204 h 1978172"/>
              <a:gd name="connsiteX62-899" fmla="*/ 7934398 w 10768629"/>
              <a:gd name="connsiteY62-900" fmla="*/ 1118240 h 1978172"/>
              <a:gd name="connsiteX63-901" fmla="*/ 7918248 w 10768629"/>
              <a:gd name="connsiteY63-902" fmla="*/ 1124371 h 1978172"/>
              <a:gd name="connsiteX64-903" fmla="*/ 7914119 w 10768629"/>
              <a:gd name="connsiteY64-904" fmla="*/ 1127653 h 1978172"/>
              <a:gd name="connsiteX65-905" fmla="*/ 7907658 w 10768629"/>
              <a:gd name="connsiteY65-906" fmla="*/ 1130350 h 1978172"/>
              <a:gd name="connsiteX66-907" fmla="*/ 7907434 w 10768629"/>
              <a:gd name="connsiteY66-908" fmla="*/ 1130103 h 1978172"/>
              <a:gd name="connsiteX67-909" fmla="*/ 7901508 w 10768629"/>
              <a:gd name="connsiteY67-910" fmla="*/ 1133245 h 1978172"/>
              <a:gd name="connsiteX68-911" fmla="*/ 7873287 w 10768629"/>
              <a:gd name="connsiteY68-912" fmla="*/ 1152609 h 1978172"/>
              <a:gd name="connsiteX69-913" fmla="*/ 7834833 w 10768629"/>
              <a:gd name="connsiteY69-914" fmla="*/ 1153868 h 1978172"/>
              <a:gd name="connsiteX70-915" fmla="*/ 7828661 w 10768629"/>
              <a:gd name="connsiteY70-916" fmla="*/ 1139994 h 1978172"/>
              <a:gd name="connsiteX71-917" fmla="*/ 7823966 w 10768629"/>
              <a:gd name="connsiteY71-918" fmla="*/ 1143178 h 1978172"/>
              <a:gd name="connsiteX72-919" fmla="*/ 7815078 w 10768629"/>
              <a:gd name="connsiteY72-920" fmla="*/ 1151776 h 1978172"/>
              <a:gd name="connsiteX73-921" fmla="*/ 7812026 w 10768629"/>
              <a:gd name="connsiteY73-922" fmla="*/ 1151522 h 1978172"/>
              <a:gd name="connsiteX74-923" fmla="*/ 7782249 w 10768629"/>
              <a:gd name="connsiteY74-924" fmla="*/ 1160970 h 1978172"/>
              <a:gd name="connsiteX75-925" fmla="*/ 7773476 w 10768629"/>
              <a:gd name="connsiteY75-926" fmla="*/ 1157414 h 1978172"/>
              <a:gd name="connsiteX76-927" fmla="*/ 7769600 w 10768629"/>
              <a:gd name="connsiteY76-928" fmla="*/ 1157365 h 1978172"/>
              <a:gd name="connsiteX77-929" fmla="*/ 7752631 w 10768629"/>
              <a:gd name="connsiteY77-930" fmla="*/ 1172815 h 1978172"/>
              <a:gd name="connsiteX78-931" fmla="*/ 7743525 w 10768629"/>
              <a:gd name="connsiteY78-932" fmla="*/ 1179064 h 1978172"/>
              <a:gd name="connsiteX79-933" fmla="*/ 7685942 w 10768629"/>
              <a:gd name="connsiteY79-934" fmla="*/ 1233723 h 1978172"/>
              <a:gd name="connsiteX80-935" fmla="*/ 7586920 w 10768629"/>
              <a:gd name="connsiteY80-936" fmla="*/ 1261888 h 1978172"/>
              <a:gd name="connsiteX81-937" fmla="*/ 7486100 w 10768629"/>
              <a:gd name="connsiteY81-938" fmla="*/ 1292563 h 1978172"/>
              <a:gd name="connsiteX82-939" fmla="*/ 7407190 w 10768629"/>
              <a:gd name="connsiteY82-940" fmla="*/ 1314737 h 1978172"/>
              <a:gd name="connsiteX83-941" fmla="*/ 7240698 w 10768629"/>
              <a:gd name="connsiteY83-942" fmla="*/ 1438832 h 1978172"/>
              <a:gd name="connsiteX84-943" fmla="*/ 7197675 w 10768629"/>
              <a:gd name="connsiteY84-944" fmla="*/ 1447530 h 1978172"/>
              <a:gd name="connsiteX85-945" fmla="*/ 7164788 w 10768629"/>
              <a:gd name="connsiteY85-946" fmla="*/ 1480293 h 1978172"/>
              <a:gd name="connsiteX86-947" fmla="*/ 7147929 w 10768629"/>
              <a:gd name="connsiteY86-948" fmla="*/ 1477641 h 1978172"/>
              <a:gd name="connsiteX87-949" fmla="*/ 7144965 w 10768629"/>
              <a:gd name="connsiteY87-950" fmla="*/ 1476908 h 1978172"/>
              <a:gd name="connsiteX88-951" fmla="*/ 7134299 w 10768629"/>
              <a:gd name="connsiteY88-952" fmla="*/ 1479969 h 1978172"/>
              <a:gd name="connsiteX89-953" fmla="*/ 7129809 w 10768629"/>
              <a:gd name="connsiteY89-954" fmla="*/ 1473339 h 1978172"/>
              <a:gd name="connsiteX90-955" fmla="*/ 7112688 w 10768629"/>
              <a:gd name="connsiteY90-956" fmla="*/ 1472575 h 1978172"/>
              <a:gd name="connsiteX91-957" fmla="*/ 7093470 w 10768629"/>
              <a:gd name="connsiteY91-958" fmla="*/ 1480300 h 1978172"/>
              <a:gd name="connsiteX92-959" fmla="*/ 7025034 w 10768629"/>
              <a:gd name="connsiteY92-960" fmla="*/ 1506934 h 1978172"/>
              <a:gd name="connsiteX93-961" fmla="*/ 7014783 w 10768629"/>
              <a:gd name="connsiteY93-962" fmla="*/ 1515868 h 1978172"/>
              <a:gd name="connsiteX94-963" fmla="*/ 6979706 w 10768629"/>
              <a:gd name="connsiteY94-964" fmla="*/ 1523511 h 1978172"/>
              <a:gd name="connsiteX95-965" fmla="*/ 6977890 w 10768629"/>
              <a:gd name="connsiteY95-966" fmla="*/ 1525793 h 1978172"/>
              <a:gd name="connsiteX96-967" fmla="*/ 6944339 w 10768629"/>
              <a:gd name="connsiteY96-968" fmla="*/ 1536237 h 1978172"/>
              <a:gd name="connsiteX97-969" fmla="*/ 6886996 w 10768629"/>
              <a:gd name="connsiteY97-970" fmla="*/ 1563569 h 1978172"/>
              <a:gd name="connsiteX98-971" fmla="*/ 6874510 w 10768629"/>
              <a:gd name="connsiteY98-972" fmla="*/ 1558469 h 1978172"/>
              <a:gd name="connsiteX99-973" fmla="*/ 6871943 w 10768629"/>
              <a:gd name="connsiteY99-974" fmla="*/ 1554651 h 1978172"/>
              <a:gd name="connsiteX100-975" fmla="*/ 6856174 w 10768629"/>
              <a:gd name="connsiteY100-976" fmla="*/ 1562024 h 1978172"/>
              <a:gd name="connsiteX101-977" fmla="*/ 6842321 w 10768629"/>
              <a:gd name="connsiteY101-978" fmla="*/ 1560554 h 1978172"/>
              <a:gd name="connsiteX102-979" fmla="*/ 6832713 w 10768629"/>
              <a:gd name="connsiteY102-980" fmla="*/ 1569357 h 1978172"/>
              <a:gd name="connsiteX103-981" fmla="*/ 6816351 w 10768629"/>
              <a:gd name="connsiteY103-982" fmla="*/ 1571495 h 1978172"/>
              <a:gd name="connsiteX104-983" fmla="*/ 6795800 w 10768629"/>
              <a:gd name="connsiteY104-984" fmla="*/ 1572010 h 1978172"/>
              <a:gd name="connsiteX105-985" fmla="*/ 6777546 w 10768629"/>
              <a:gd name="connsiteY105-986" fmla="*/ 1568661 h 1978172"/>
              <a:gd name="connsiteX106-987" fmla="*/ 6751528 w 10768629"/>
              <a:gd name="connsiteY106-988" fmla="*/ 1574143 h 1978172"/>
              <a:gd name="connsiteX107-989" fmla="*/ 6691966 w 10768629"/>
              <a:gd name="connsiteY107-990" fmla="*/ 1582255 h 1978172"/>
              <a:gd name="connsiteX108-991" fmla="*/ 6646941 w 10768629"/>
              <a:gd name="connsiteY108-992" fmla="*/ 1588471 h 1978172"/>
              <a:gd name="connsiteX109-993" fmla="*/ 6568576 w 10768629"/>
              <a:gd name="connsiteY109-994" fmla="*/ 1606488 h 1978172"/>
              <a:gd name="connsiteX110-995" fmla="*/ 6554358 w 10768629"/>
              <a:gd name="connsiteY110-996" fmla="*/ 1621701 h 1978172"/>
              <a:gd name="connsiteX111-997" fmla="*/ 6516968 w 10768629"/>
              <a:gd name="connsiteY111-998" fmla="*/ 1617195 h 1978172"/>
              <a:gd name="connsiteX112-999" fmla="*/ 6506479 w 10768629"/>
              <a:gd name="connsiteY112-1000" fmla="*/ 1602227 h 1978172"/>
              <a:gd name="connsiteX113-1001" fmla="*/ 6458436 w 10768629"/>
              <a:gd name="connsiteY113-1002" fmla="*/ 1607332 h 1978172"/>
              <a:gd name="connsiteX114-1003" fmla="*/ 6414786 w 10768629"/>
              <a:gd name="connsiteY114-1004" fmla="*/ 1628815 h 1978172"/>
              <a:gd name="connsiteX115-1005" fmla="*/ 6357085 w 10768629"/>
              <a:gd name="connsiteY115-1006" fmla="*/ 1640846 h 1978172"/>
              <a:gd name="connsiteX116-1007" fmla="*/ 6322636 w 10768629"/>
              <a:gd name="connsiteY116-1008" fmla="*/ 1648213 h 1978172"/>
              <a:gd name="connsiteX117-1009" fmla="*/ 6226172 w 10768629"/>
              <a:gd name="connsiteY117-1010" fmla="*/ 1654676 h 1978172"/>
              <a:gd name="connsiteX118-1011" fmla="*/ 6221217 w 10768629"/>
              <a:gd name="connsiteY118-1012" fmla="*/ 1654506 h 1978172"/>
              <a:gd name="connsiteX119-1013" fmla="*/ 6204956 w 10768629"/>
              <a:gd name="connsiteY119-1014" fmla="*/ 1664280 h 1978172"/>
              <a:gd name="connsiteX120-1015" fmla="*/ 6204270 w 10768629"/>
              <a:gd name="connsiteY120-1016" fmla="*/ 1666782 h 1978172"/>
              <a:gd name="connsiteX121-1017" fmla="*/ 6143810 w 10768629"/>
              <a:gd name="connsiteY121-1018" fmla="*/ 1661963 h 1978172"/>
              <a:gd name="connsiteX122-1019" fmla="*/ 6136560 w 10768629"/>
              <a:gd name="connsiteY122-1020" fmla="*/ 1665728 h 1978172"/>
              <a:gd name="connsiteX123-1021" fmla="*/ 6096155 w 10768629"/>
              <a:gd name="connsiteY123-1022" fmla="*/ 1656951 h 1978172"/>
              <a:gd name="connsiteX124-1023" fmla="*/ 6075812 w 10768629"/>
              <a:gd name="connsiteY124-1024" fmla="*/ 1655422 h 1978172"/>
              <a:gd name="connsiteX125-1025" fmla="*/ 6039495 w 10768629"/>
              <a:gd name="connsiteY125-1026" fmla="*/ 1649680 h 1978172"/>
              <a:gd name="connsiteX126-1027" fmla="*/ 6036523 w 10768629"/>
              <a:gd name="connsiteY126-1028" fmla="*/ 1652121 h 1978172"/>
              <a:gd name="connsiteX127-1029" fmla="*/ 6029328 w 10768629"/>
              <a:gd name="connsiteY127-1030" fmla="*/ 1649904 h 1978172"/>
              <a:gd name="connsiteX128-1031" fmla="*/ 6024075 w 10768629"/>
              <a:gd name="connsiteY128-1032" fmla="*/ 1652779 h 1978172"/>
              <a:gd name="connsiteX129-1033" fmla="*/ 6018085 w 10768629"/>
              <a:gd name="connsiteY129-1034" fmla="*/ 1652030 h 1978172"/>
              <a:gd name="connsiteX130-1035" fmla="*/ 5955513 w 10768629"/>
              <a:gd name="connsiteY130-1036" fmla="*/ 1663584 h 1978172"/>
              <a:gd name="connsiteX131-1037" fmla="*/ 5941996 w 10768629"/>
              <a:gd name="connsiteY131-1038" fmla="*/ 1661326 h 1978172"/>
              <a:gd name="connsiteX132-1039" fmla="*/ 5931789 w 10768629"/>
              <a:gd name="connsiteY132-1040" fmla="*/ 1669915 h 1978172"/>
              <a:gd name="connsiteX133-1041" fmla="*/ 5888686 w 10768629"/>
              <a:gd name="connsiteY133-1042" fmla="*/ 1672175 h 1978172"/>
              <a:gd name="connsiteX134-1043" fmla="*/ 5873794 w 10768629"/>
              <a:gd name="connsiteY134-1044" fmla="*/ 1665454 h 1978172"/>
              <a:gd name="connsiteX135-1045" fmla="*/ 5860022 w 10768629"/>
              <a:gd name="connsiteY135-1046" fmla="*/ 1660635 h 1978172"/>
              <a:gd name="connsiteX136-1047" fmla="*/ 5858237 w 10768629"/>
              <a:gd name="connsiteY136-1048" fmla="*/ 1660649 h 1978172"/>
              <a:gd name="connsiteX137-1049" fmla="*/ 5840319 w 10768629"/>
              <a:gd name="connsiteY137-1050" fmla="*/ 1660798 h 1978172"/>
              <a:gd name="connsiteX138-1051" fmla="*/ 5806984 w 10768629"/>
              <a:gd name="connsiteY138-1052" fmla="*/ 1661075 h 1978172"/>
              <a:gd name="connsiteX139-1053" fmla="*/ 5742351 w 10768629"/>
              <a:gd name="connsiteY139-1054" fmla="*/ 1667489 h 1978172"/>
              <a:gd name="connsiteX140-1055" fmla="*/ 5529437 w 10768629"/>
              <a:gd name="connsiteY140-1056" fmla="*/ 1636968 h 1978172"/>
              <a:gd name="connsiteX141-1057" fmla="*/ 5440853 w 10768629"/>
              <a:gd name="connsiteY141-1058" fmla="*/ 1657958 h 1978172"/>
              <a:gd name="connsiteX142-1059" fmla="*/ 4950070 w 10768629"/>
              <a:gd name="connsiteY142-1060" fmla="*/ 1748401 h 1978172"/>
              <a:gd name="connsiteX143-1061" fmla="*/ 4872172 w 10768629"/>
              <a:gd name="connsiteY143-1062" fmla="*/ 1757222 h 1978172"/>
              <a:gd name="connsiteX144-1063" fmla="*/ 4809524 w 10768629"/>
              <a:gd name="connsiteY144-1064" fmla="*/ 1761033 h 1978172"/>
              <a:gd name="connsiteX145-1065" fmla="*/ 4759058 w 10768629"/>
              <a:gd name="connsiteY145-1066" fmla="*/ 1766533 h 1978172"/>
              <a:gd name="connsiteX146-1067" fmla="*/ 4719749 w 10768629"/>
              <a:gd name="connsiteY146-1068" fmla="*/ 1771811 h 1978172"/>
              <a:gd name="connsiteX147-1069" fmla="*/ 4568686 w 10768629"/>
              <a:gd name="connsiteY147-1070" fmla="*/ 1786141 h 1978172"/>
              <a:gd name="connsiteX148-1071" fmla="*/ 4418751 w 10768629"/>
              <a:gd name="connsiteY148-1072" fmla="*/ 1796932 h 1978172"/>
              <a:gd name="connsiteX149-1073" fmla="*/ 4378377 w 10768629"/>
              <a:gd name="connsiteY149-1074" fmla="*/ 1815528 h 1978172"/>
              <a:gd name="connsiteX150-1075" fmla="*/ 4320575 w 10768629"/>
              <a:gd name="connsiteY150-1076" fmla="*/ 1832722 h 1978172"/>
              <a:gd name="connsiteX151-1077" fmla="*/ 4220200 w 10768629"/>
              <a:gd name="connsiteY151-1078" fmla="*/ 1873173 h 1978172"/>
              <a:gd name="connsiteX152-1079" fmla="*/ 4105361 w 10768629"/>
              <a:gd name="connsiteY152-1080" fmla="*/ 1894711 h 1978172"/>
              <a:gd name="connsiteX153-1081" fmla="*/ 3973223 w 10768629"/>
              <a:gd name="connsiteY153-1082" fmla="*/ 1881015 h 1978172"/>
              <a:gd name="connsiteX154-1083" fmla="*/ 3900992 w 10768629"/>
              <a:gd name="connsiteY154-1084" fmla="*/ 1880603 h 1978172"/>
              <a:gd name="connsiteX155-1085" fmla="*/ 3662119 w 10768629"/>
              <a:gd name="connsiteY155-1086" fmla="*/ 1876289 h 1978172"/>
              <a:gd name="connsiteX156-1087" fmla="*/ 3496919 w 10768629"/>
              <a:gd name="connsiteY156-1088" fmla="*/ 1873180 h 1978172"/>
              <a:gd name="connsiteX157-1089" fmla="*/ 3449433 w 10768629"/>
              <a:gd name="connsiteY157-1090" fmla="*/ 1889681 h 1978172"/>
              <a:gd name="connsiteX158-1091" fmla="*/ 3369766 w 10768629"/>
              <a:gd name="connsiteY158-1092" fmla="*/ 1916653 h 1978172"/>
              <a:gd name="connsiteX159-1093" fmla="*/ 3290336 w 10768629"/>
              <a:gd name="connsiteY159-1094" fmla="*/ 1925039 h 1978172"/>
              <a:gd name="connsiteX160-1095" fmla="*/ 3224897 w 10768629"/>
              <a:gd name="connsiteY160-1096" fmla="*/ 1943733 h 1978172"/>
              <a:gd name="connsiteX161-1097" fmla="*/ 3161463 w 10768629"/>
              <a:gd name="connsiteY161-1098" fmla="*/ 1946591 h 1978172"/>
              <a:gd name="connsiteX162-1099" fmla="*/ 3157504 w 10768629"/>
              <a:gd name="connsiteY162-1100" fmla="*/ 1957276 h 1978172"/>
              <a:gd name="connsiteX163-1101" fmla="*/ 3115176 w 10768629"/>
              <a:gd name="connsiteY163-1102" fmla="*/ 1943459 h 1978172"/>
              <a:gd name="connsiteX164-1103" fmla="*/ 3038835 w 10768629"/>
              <a:gd name="connsiteY164-1104" fmla="*/ 1920210 h 1978172"/>
              <a:gd name="connsiteX165-1105" fmla="*/ 2897201 w 10768629"/>
              <a:gd name="connsiteY165-1106" fmla="*/ 1926772 h 1978172"/>
              <a:gd name="connsiteX166-1107" fmla="*/ 2783891 w 10768629"/>
              <a:gd name="connsiteY166-1108" fmla="*/ 1931749 h 1978172"/>
              <a:gd name="connsiteX167-1109" fmla="*/ 2712447 w 10768629"/>
              <a:gd name="connsiteY167-1110" fmla="*/ 1933044 h 1978172"/>
              <a:gd name="connsiteX168-1111" fmla="*/ 2560151 w 10768629"/>
              <a:gd name="connsiteY168-1112" fmla="*/ 1963609 h 1978172"/>
              <a:gd name="connsiteX169-1113" fmla="*/ 2367221 w 10768629"/>
              <a:gd name="connsiteY169-1114" fmla="*/ 1971884 h 1978172"/>
              <a:gd name="connsiteX170-1115" fmla="*/ 2272130 w 10768629"/>
              <a:gd name="connsiteY170-1116" fmla="*/ 1961162 h 1978172"/>
              <a:gd name="connsiteX171-1117" fmla="*/ 2189404 w 10768629"/>
              <a:gd name="connsiteY171-1118" fmla="*/ 1978172 h 1978172"/>
              <a:gd name="connsiteX172-1119" fmla="*/ 2077704 w 10768629"/>
              <a:gd name="connsiteY172-1120" fmla="*/ 1965002 h 1978172"/>
              <a:gd name="connsiteX173-1121" fmla="*/ 1967996 w 10768629"/>
              <a:gd name="connsiteY173-1122" fmla="*/ 1953187 h 1978172"/>
              <a:gd name="connsiteX174-1123" fmla="*/ 1855805 w 10768629"/>
              <a:gd name="connsiteY174-1124" fmla="*/ 1926082 h 1978172"/>
              <a:gd name="connsiteX175-1125" fmla="*/ 1790957 w 10768629"/>
              <a:gd name="connsiteY175-1126" fmla="*/ 1919460 h 1978172"/>
              <a:gd name="connsiteX176-1127" fmla="*/ 1613978 w 10768629"/>
              <a:gd name="connsiteY176-1128" fmla="*/ 1891581 h 1978172"/>
              <a:gd name="connsiteX177-1129" fmla="*/ 1436831 w 10768629"/>
              <a:gd name="connsiteY177-1130" fmla="*/ 1856201 h 1978172"/>
              <a:gd name="connsiteX178-1131" fmla="*/ 1332568 w 10768629"/>
              <a:gd name="connsiteY178-1132" fmla="*/ 1793149 h 1978172"/>
              <a:gd name="connsiteX179-1133" fmla="*/ 1186881 w 10768629"/>
              <a:gd name="connsiteY179-1134" fmla="*/ 1768613 h 1978172"/>
              <a:gd name="connsiteX180-1135" fmla="*/ 1162595 w 10768629"/>
              <a:gd name="connsiteY180-1136" fmla="*/ 1758337 h 1978172"/>
              <a:gd name="connsiteX181-1137" fmla="*/ 1128523 w 10768629"/>
              <a:gd name="connsiteY181-1138" fmla="*/ 1763621 h 1978172"/>
              <a:gd name="connsiteX182-1139" fmla="*/ 991903 w 10768629"/>
              <a:gd name="connsiteY182-1140" fmla="*/ 1786741 h 1978172"/>
              <a:gd name="connsiteX183-1141" fmla="*/ 883960 w 10768629"/>
              <a:gd name="connsiteY183-1142" fmla="*/ 1822386 h 1978172"/>
              <a:gd name="connsiteX184-1143" fmla="*/ 766531 w 10768629"/>
              <a:gd name="connsiteY184-1144" fmla="*/ 1805053 h 1978172"/>
              <a:gd name="connsiteX185-1145" fmla="*/ 669779 w 10768629"/>
              <a:gd name="connsiteY185-1146" fmla="*/ 1800537 h 1978172"/>
              <a:gd name="connsiteX186-1147" fmla="*/ 523898 w 10768629"/>
              <a:gd name="connsiteY186-1148" fmla="*/ 1811085 h 1978172"/>
              <a:gd name="connsiteX187-1149" fmla="*/ 360251 w 10768629"/>
              <a:gd name="connsiteY187-1150" fmla="*/ 1830735 h 1978172"/>
              <a:gd name="connsiteX188-1151" fmla="*/ 255207 w 10768629"/>
              <a:gd name="connsiteY188-1152" fmla="*/ 1818275 h 1978172"/>
              <a:gd name="connsiteX189-1153" fmla="*/ 101803 w 10768629"/>
              <a:gd name="connsiteY189-1154" fmla="*/ 1870647 h 1978172"/>
              <a:gd name="connsiteX190-1155" fmla="*/ 25397 w 10768629"/>
              <a:gd name="connsiteY190-1156" fmla="*/ 1888443 h 1978172"/>
              <a:gd name="connsiteX191-1157" fmla="*/ 2370 w 10768629"/>
              <a:gd name="connsiteY191-1158" fmla="*/ 1878311 h 1978172"/>
              <a:gd name="connsiteX192-1159" fmla="*/ 0 w 10768629"/>
              <a:gd name="connsiteY192-1160" fmla="*/ 1878785 h 1978172"/>
              <a:gd name="connsiteX193-1161" fmla="*/ 0 w 10768629"/>
              <a:gd name="connsiteY193-1162" fmla="*/ 0 h 1978172"/>
              <a:gd name="connsiteX0-1163" fmla="*/ 0 w 10768629"/>
              <a:gd name="connsiteY0-1164" fmla="*/ 0 h 1978172"/>
              <a:gd name="connsiteX1-1165" fmla="*/ 10768629 w 10768629"/>
              <a:gd name="connsiteY1-1166" fmla="*/ 0 h 1978172"/>
              <a:gd name="connsiteX2-1167" fmla="*/ 10733254 w 10768629"/>
              <a:gd name="connsiteY2-1168" fmla="*/ 31439 h 1978172"/>
              <a:gd name="connsiteX3-1169" fmla="*/ 10727085 w 10768629"/>
              <a:gd name="connsiteY3-1170" fmla="*/ 37910 h 1978172"/>
              <a:gd name="connsiteX4-1171" fmla="*/ 10675953 w 10768629"/>
              <a:gd name="connsiteY4-1172" fmla="*/ 68623 h 1978172"/>
              <a:gd name="connsiteX5-1173" fmla="*/ 10637091 w 10768629"/>
              <a:gd name="connsiteY5-1174" fmla="*/ 90361 h 1978172"/>
              <a:gd name="connsiteX6-1175" fmla="*/ 10610971 w 10768629"/>
              <a:gd name="connsiteY6-1176" fmla="*/ 110764 h 1978172"/>
              <a:gd name="connsiteX7-1177" fmla="*/ 10532872 w 10768629"/>
              <a:gd name="connsiteY7-1178" fmla="*/ 138028 h 1978172"/>
              <a:gd name="connsiteX8-1179" fmla="*/ 10398558 w 10768629"/>
              <a:gd name="connsiteY8-1180" fmla="*/ 172911 h 1978172"/>
              <a:gd name="connsiteX9-1181" fmla="*/ 10371128 w 10768629"/>
              <a:gd name="connsiteY9-1182" fmla="*/ 182609 h 1978172"/>
              <a:gd name="connsiteX10-1183" fmla="*/ 10352178 w 10768629"/>
              <a:gd name="connsiteY10-1184" fmla="*/ 199976 h 1978172"/>
              <a:gd name="connsiteX11-1185" fmla="*/ 10351815 w 10768629"/>
              <a:gd name="connsiteY11-1186" fmla="*/ 211879 h 1978172"/>
              <a:gd name="connsiteX12-1187" fmla="*/ 10337471 w 10768629"/>
              <a:gd name="connsiteY12-1188" fmla="*/ 218661 h 1978172"/>
              <a:gd name="connsiteX13-1189" fmla="*/ 10334625 w 10768629"/>
              <a:gd name="connsiteY13-1190" fmla="*/ 222351 h 1978172"/>
              <a:gd name="connsiteX14-1191" fmla="*/ 10256365 w 10768629"/>
              <a:gd name="connsiteY14-1192" fmla="*/ 235917 h 1978172"/>
              <a:gd name="connsiteX15-1193" fmla="*/ 10201127 w 10768629"/>
              <a:gd name="connsiteY15-1194" fmla="*/ 267448 h 1978172"/>
              <a:gd name="connsiteX16-1195" fmla="*/ 9961218 w 10768629"/>
              <a:gd name="connsiteY16-1196" fmla="*/ 326720 h 1978172"/>
              <a:gd name="connsiteX17-1197" fmla="*/ 9859715 w 10768629"/>
              <a:gd name="connsiteY17-1198" fmla="*/ 355698 h 1978172"/>
              <a:gd name="connsiteX18-1199" fmla="*/ 9679867 w 10768629"/>
              <a:gd name="connsiteY18-1200" fmla="*/ 399081 h 1978172"/>
              <a:gd name="connsiteX19-1201" fmla="*/ 9490654 w 10768629"/>
              <a:gd name="connsiteY19-1202" fmla="*/ 455225 h 1978172"/>
              <a:gd name="connsiteX20-1203" fmla="*/ 9470837 w 10768629"/>
              <a:gd name="connsiteY20-1204" fmla="*/ 452539 h 1978172"/>
              <a:gd name="connsiteX21-1205" fmla="*/ 9469082 w 10768629"/>
              <a:gd name="connsiteY21-1206" fmla="*/ 454891 h 1978172"/>
              <a:gd name="connsiteX22-1207" fmla="*/ 9448038 w 10768629"/>
              <a:gd name="connsiteY22-1208" fmla="*/ 459733 h 1978172"/>
              <a:gd name="connsiteX23-1209" fmla="*/ 9396821 w 10768629"/>
              <a:gd name="connsiteY23-1210" fmla="*/ 455795 h 1978172"/>
              <a:gd name="connsiteX24-1211" fmla="*/ 9392197 w 10768629"/>
              <a:gd name="connsiteY24-1212" fmla="*/ 459796 h 1978172"/>
              <a:gd name="connsiteX25-1213" fmla="*/ 9347994 w 10768629"/>
              <a:gd name="connsiteY25-1214" fmla="*/ 464462 h 1978172"/>
              <a:gd name="connsiteX26-1215" fmla="*/ 9347889 w 10768629"/>
              <a:gd name="connsiteY26-1216" fmla="*/ 466539 h 1978172"/>
              <a:gd name="connsiteX27-1217" fmla="*/ 9337639 w 10768629"/>
              <a:gd name="connsiteY27-1218" fmla="*/ 476654 h 1978172"/>
              <a:gd name="connsiteX28-1219" fmla="*/ 9316893 w 10768629"/>
              <a:gd name="connsiteY28-1220" fmla="*/ 491390 h 1978172"/>
              <a:gd name="connsiteX29-1221" fmla="*/ 9229283 w 10768629"/>
              <a:gd name="connsiteY29-1222" fmla="*/ 555377 h 1978172"/>
              <a:gd name="connsiteX30-1223" fmla="*/ 9220274 w 10768629"/>
              <a:gd name="connsiteY30-1224" fmla="*/ 557502 h 1978172"/>
              <a:gd name="connsiteX31-1225" fmla="*/ 9220202 w 10768629"/>
              <a:gd name="connsiteY31-1226" fmla="*/ 558001 h 1978172"/>
              <a:gd name="connsiteX32-1227" fmla="*/ 9210908 w 10768629"/>
              <a:gd name="connsiteY32-1228" fmla="*/ 561147 h 1978172"/>
              <a:gd name="connsiteX33-1229" fmla="*/ 9186374 w 10768629"/>
              <a:gd name="connsiteY33-1230" fmla="*/ 565502 h 1978172"/>
              <a:gd name="connsiteX34-1231" fmla="*/ 9181058 w 10768629"/>
              <a:gd name="connsiteY34-1232" fmla="*/ 569943 h 1978172"/>
              <a:gd name="connsiteX35-1233" fmla="*/ 9179948 w 10768629"/>
              <a:gd name="connsiteY35-1234" fmla="*/ 576062 h 1978172"/>
              <a:gd name="connsiteX36-1235" fmla="*/ 9149110 w 10768629"/>
              <a:gd name="connsiteY36-1236" fmla="*/ 598906 h 1978172"/>
              <a:gd name="connsiteX37-1237" fmla="*/ 9078556 w 10768629"/>
              <a:gd name="connsiteY37-1238" fmla="*/ 644039 h 1978172"/>
              <a:gd name="connsiteX38-1239" fmla="*/ 8996399 w 10768629"/>
              <a:gd name="connsiteY38-1240" fmla="*/ 690055 h 1978172"/>
              <a:gd name="connsiteX39-1241" fmla="*/ 8803791 w 10768629"/>
              <a:gd name="connsiteY39-1242" fmla="*/ 813860 h 1978172"/>
              <a:gd name="connsiteX40-1243" fmla="*/ 8636202 w 10768629"/>
              <a:gd name="connsiteY40-1244" fmla="*/ 848463 h 1978172"/>
              <a:gd name="connsiteX41-1245" fmla="*/ 8555372 w 10768629"/>
              <a:gd name="connsiteY41-1246" fmla="*/ 883171 h 1978172"/>
              <a:gd name="connsiteX42-1247" fmla="*/ 8507229 w 10768629"/>
              <a:gd name="connsiteY42-1248" fmla="*/ 901665 h 1978172"/>
              <a:gd name="connsiteX43-1249" fmla="*/ 8428473 w 10768629"/>
              <a:gd name="connsiteY43-1250" fmla="*/ 927985 h 1978172"/>
              <a:gd name="connsiteX44-1251" fmla="*/ 8427914 w 10768629"/>
              <a:gd name="connsiteY44-1252" fmla="*/ 933480 h 1978172"/>
              <a:gd name="connsiteX45-1253" fmla="*/ 8420327 w 10768629"/>
              <a:gd name="connsiteY45-1254" fmla="*/ 941984 h 1978172"/>
              <a:gd name="connsiteX46-1255" fmla="*/ 8407128 w 10768629"/>
              <a:gd name="connsiteY46-1256" fmla="*/ 961344 h 1978172"/>
              <a:gd name="connsiteX47-1257" fmla="*/ 8380548 w 10768629"/>
              <a:gd name="connsiteY47-1258" fmla="*/ 987916 h 1978172"/>
              <a:gd name="connsiteX48-1259" fmla="*/ 8379462 w 10768629"/>
              <a:gd name="connsiteY48-1260" fmla="*/ 987106 h 1978172"/>
              <a:gd name="connsiteX49-1261" fmla="*/ 8369725 w 10768629"/>
              <a:gd name="connsiteY49-1262" fmla="*/ 989186 h 1978172"/>
              <a:gd name="connsiteX50-1263" fmla="*/ 8304438 w 10768629"/>
              <a:gd name="connsiteY50-1264" fmla="*/ 996739 h 1978172"/>
              <a:gd name="connsiteX51-1265" fmla="*/ 8280929 w 10768629"/>
              <a:gd name="connsiteY51-1266" fmla="*/ 1023089 h 1978172"/>
              <a:gd name="connsiteX52-1267" fmla="*/ 8275760 w 10768629"/>
              <a:gd name="connsiteY52-1268" fmla="*/ 1027772 h 1978172"/>
              <a:gd name="connsiteX53-1269" fmla="*/ 8275478 w 10768629"/>
              <a:gd name="connsiteY53-1270" fmla="*/ 1027605 h 1978172"/>
              <a:gd name="connsiteX54-1271" fmla="*/ 8269666 w 10768629"/>
              <a:gd name="connsiteY54-1272" fmla="*/ 1032033 h 1978172"/>
              <a:gd name="connsiteX55-1273" fmla="*/ 8203836 w 10768629"/>
              <a:gd name="connsiteY55-1274" fmla="*/ 1037347 h 1978172"/>
              <a:gd name="connsiteX56-1275" fmla="*/ 8122936 w 10768629"/>
              <a:gd name="connsiteY56-1276" fmla="*/ 1063113 h 1978172"/>
              <a:gd name="connsiteX57-1277" fmla="*/ 8043658 w 10768629"/>
              <a:gd name="connsiteY57-1278" fmla="*/ 1092746 h 1978172"/>
              <a:gd name="connsiteX58-1279" fmla="*/ 8015351 w 10768629"/>
              <a:gd name="connsiteY58-1280" fmla="*/ 1105478 h 1978172"/>
              <a:gd name="connsiteX59-1281" fmla="*/ 7963145 w 10768629"/>
              <a:gd name="connsiteY59-1282" fmla="*/ 1119346 h 1978172"/>
              <a:gd name="connsiteX60-1283" fmla="*/ 7938145 w 10768629"/>
              <a:gd name="connsiteY60-1284" fmla="*/ 1120225 h 1978172"/>
              <a:gd name="connsiteX61-1285" fmla="*/ 7937238 w 10768629"/>
              <a:gd name="connsiteY61-1286" fmla="*/ 1121204 h 1978172"/>
              <a:gd name="connsiteX62-1287" fmla="*/ 7934398 w 10768629"/>
              <a:gd name="connsiteY62-1288" fmla="*/ 1118240 h 1978172"/>
              <a:gd name="connsiteX63-1289" fmla="*/ 7918248 w 10768629"/>
              <a:gd name="connsiteY63-1290" fmla="*/ 1124371 h 1978172"/>
              <a:gd name="connsiteX64-1291" fmla="*/ 7914119 w 10768629"/>
              <a:gd name="connsiteY64-1292" fmla="*/ 1127653 h 1978172"/>
              <a:gd name="connsiteX65-1293" fmla="*/ 7907658 w 10768629"/>
              <a:gd name="connsiteY65-1294" fmla="*/ 1130350 h 1978172"/>
              <a:gd name="connsiteX66-1295" fmla="*/ 7907434 w 10768629"/>
              <a:gd name="connsiteY66-1296" fmla="*/ 1130103 h 1978172"/>
              <a:gd name="connsiteX67-1297" fmla="*/ 7901508 w 10768629"/>
              <a:gd name="connsiteY67-1298" fmla="*/ 1133245 h 1978172"/>
              <a:gd name="connsiteX68-1299" fmla="*/ 7873287 w 10768629"/>
              <a:gd name="connsiteY68-1300" fmla="*/ 1152609 h 1978172"/>
              <a:gd name="connsiteX69-1301" fmla="*/ 7834833 w 10768629"/>
              <a:gd name="connsiteY69-1302" fmla="*/ 1153868 h 1978172"/>
              <a:gd name="connsiteX70-1303" fmla="*/ 7828661 w 10768629"/>
              <a:gd name="connsiteY70-1304" fmla="*/ 1139994 h 1978172"/>
              <a:gd name="connsiteX71-1305" fmla="*/ 7823966 w 10768629"/>
              <a:gd name="connsiteY71-1306" fmla="*/ 1143178 h 1978172"/>
              <a:gd name="connsiteX72-1307" fmla="*/ 7815078 w 10768629"/>
              <a:gd name="connsiteY72-1308" fmla="*/ 1151776 h 1978172"/>
              <a:gd name="connsiteX73-1309" fmla="*/ 7812026 w 10768629"/>
              <a:gd name="connsiteY73-1310" fmla="*/ 1151522 h 1978172"/>
              <a:gd name="connsiteX74-1311" fmla="*/ 7782249 w 10768629"/>
              <a:gd name="connsiteY74-1312" fmla="*/ 1160970 h 1978172"/>
              <a:gd name="connsiteX75-1313" fmla="*/ 7773476 w 10768629"/>
              <a:gd name="connsiteY75-1314" fmla="*/ 1157414 h 1978172"/>
              <a:gd name="connsiteX76-1315" fmla="*/ 7769600 w 10768629"/>
              <a:gd name="connsiteY76-1316" fmla="*/ 1157365 h 1978172"/>
              <a:gd name="connsiteX77-1317" fmla="*/ 7752631 w 10768629"/>
              <a:gd name="connsiteY77-1318" fmla="*/ 1172815 h 1978172"/>
              <a:gd name="connsiteX78-1319" fmla="*/ 7743525 w 10768629"/>
              <a:gd name="connsiteY78-1320" fmla="*/ 1179064 h 1978172"/>
              <a:gd name="connsiteX79-1321" fmla="*/ 7685942 w 10768629"/>
              <a:gd name="connsiteY79-1322" fmla="*/ 1233723 h 1978172"/>
              <a:gd name="connsiteX80-1323" fmla="*/ 7586920 w 10768629"/>
              <a:gd name="connsiteY80-1324" fmla="*/ 1261888 h 1978172"/>
              <a:gd name="connsiteX81-1325" fmla="*/ 7486100 w 10768629"/>
              <a:gd name="connsiteY81-1326" fmla="*/ 1292563 h 1978172"/>
              <a:gd name="connsiteX82-1327" fmla="*/ 7407190 w 10768629"/>
              <a:gd name="connsiteY82-1328" fmla="*/ 1314737 h 1978172"/>
              <a:gd name="connsiteX83-1329" fmla="*/ 7240698 w 10768629"/>
              <a:gd name="connsiteY83-1330" fmla="*/ 1438832 h 1978172"/>
              <a:gd name="connsiteX84-1331" fmla="*/ 7197675 w 10768629"/>
              <a:gd name="connsiteY84-1332" fmla="*/ 1447530 h 1978172"/>
              <a:gd name="connsiteX85-1333" fmla="*/ 7164788 w 10768629"/>
              <a:gd name="connsiteY85-1334" fmla="*/ 1480293 h 1978172"/>
              <a:gd name="connsiteX86-1335" fmla="*/ 7147929 w 10768629"/>
              <a:gd name="connsiteY86-1336" fmla="*/ 1477641 h 1978172"/>
              <a:gd name="connsiteX87-1337" fmla="*/ 7144965 w 10768629"/>
              <a:gd name="connsiteY87-1338" fmla="*/ 1476908 h 1978172"/>
              <a:gd name="connsiteX88-1339" fmla="*/ 7134299 w 10768629"/>
              <a:gd name="connsiteY88-1340" fmla="*/ 1479969 h 1978172"/>
              <a:gd name="connsiteX89-1341" fmla="*/ 7129809 w 10768629"/>
              <a:gd name="connsiteY89-1342" fmla="*/ 1473339 h 1978172"/>
              <a:gd name="connsiteX90-1343" fmla="*/ 7112688 w 10768629"/>
              <a:gd name="connsiteY90-1344" fmla="*/ 1472575 h 1978172"/>
              <a:gd name="connsiteX91-1345" fmla="*/ 7093470 w 10768629"/>
              <a:gd name="connsiteY91-1346" fmla="*/ 1480300 h 1978172"/>
              <a:gd name="connsiteX92-1347" fmla="*/ 7025034 w 10768629"/>
              <a:gd name="connsiteY92-1348" fmla="*/ 1506934 h 1978172"/>
              <a:gd name="connsiteX93-1349" fmla="*/ 7014783 w 10768629"/>
              <a:gd name="connsiteY93-1350" fmla="*/ 1515868 h 1978172"/>
              <a:gd name="connsiteX94-1351" fmla="*/ 6979706 w 10768629"/>
              <a:gd name="connsiteY94-1352" fmla="*/ 1523511 h 1978172"/>
              <a:gd name="connsiteX95-1353" fmla="*/ 6977890 w 10768629"/>
              <a:gd name="connsiteY95-1354" fmla="*/ 1525793 h 1978172"/>
              <a:gd name="connsiteX96-1355" fmla="*/ 6944339 w 10768629"/>
              <a:gd name="connsiteY96-1356" fmla="*/ 1536237 h 1978172"/>
              <a:gd name="connsiteX97-1357" fmla="*/ 6886996 w 10768629"/>
              <a:gd name="connsiteY97-1358" fmla="*/ 1563569 h 1978172"/>
              <a:gd name="connsiteX98-1359" fmla="*/ 6874510 w 10768629"/>
              <a:gd name="connsiteY98-1360" fmla="*/ 1558469 h 1978172"/>
              <a:gd name="connsiteX99-1361" fmla="*/ 6871943 w 10768629"/>
              <a:gd name="connsiteY99-1362" fmla="*/ 1554651 h 1978172"/>
              <a:gd name="connsiteX100-1363" fmla="*/ 6856174 w 10768629"/>
              <a:gd name="connsiteY100-1364" fmla="*/ 1562024 h 1978172"/>
              <a:gd name="connsiteX101-1365" fmla="*/ 6842321 w 10768629"/>
              <a:gd name="connsiteY101-1366" fmla="*/ 1560554 h 1978172"/>
              <a:gd name="connsiteX102-1367" fmla="*/ 6832713 w 10768629"/>
              <a:gd name="connsiteY102-1368" fmla="*/ 1569357 h 1978172"/>
              <a:gd name="connsiteX103-1369" fmla="*/ 6816351 w 10768629"/>
              <a:gd name="connsiteY103-1370" fmla="*/ 1571495 h 1978172"/>
              <a:gd name="connsiteX104-1371" fmla="*/ 6795800 w 10768629"/>
              <a:gd name="connsiteY104-1372" fmla="*/ 1572010 h 1978172"/>
              <a:gd name="connsiteX105-1373" fmla="*/ 6777546 w 10768629"/>
              <a:gd name="connsiteY105-1374" fmla="*/ 1568661 h 1978172"/>
              <a:gd name="connsiteX106-1375" fmla="*/ 6751528 w 10768629"/>
              <a:gd name="connsiteY106-1376" fmla="*/ 1574143 h 1978172"/>
              <a:gd name="connsiteX107-1377" fmla="*/ 6691966 w 10768629"/>
              <a:gd name="connsiteY107-1378" fmla="*/ 1582255 h 1978172"/>
              <a:gd name="connsiteX108-1379" fmla="*/ 6646941 w 10768629"/>
              <a:gd name="connsiteY108-1380" fmla="*/ 1588471 h 1978172"/>
              <a:gd name="connsiteX109-1381" fmla="*/ 6568576 w 10768629"/>
              <a:gd name="connsiteY109-1382" fmla="*/ 1606488 h 1978172"/>
              <a:gd name="connsiteX110-1383" fmla="*/ 6554358 w 10768629"/>
              <a:gd name="connsiteY110-1384" fmla="*/ 1621701 h 1978172"/>
              <a:gd name="connsiteX111-1385" fmla="*/ 6516968 w 10768629"/>
              <a:gd name="connsiteY111-1386" fmla="*/ 1617195 h 1978172"/>
              <a:gd name="connsiteX112-1387" fmla="*/ 6506479 w 10768629"/>
              <a:gd name="connsiteY112-1388" fmla="*/ 1602227 h 1978172"/>
              <a:gd name="connsiteX113-1389" fmla="*/ 6458436 w 10768629"/>
              <a:gd name="connsiteY113-1390" fmla="*/ 1607332 h 1978172"/>
              <a:gd name="connsiteX114-1391" fmla="*/ 6414786 w 10768629"/>
              <a:gd name="connsiteY114-1392" fmla="*/ 1628815 h 1978172"/>
              <a:gd name="connsiteX115-1393" fmla="*/ 6357085 w 10768629"/>
              <a:gd name="connsiteY115-1394" fmla="*/ 1640846 h 1978172"/>
              <a:gd name="connsiteX116-1395" fmla="*/ 6322636 w 10768629"/>
              <a:gd name="connsiteY116-1396" fmla="*/ 1648213 h 1978172"/>
              <a:gd name="connsiteX117-1397" fmla="*/ 6226172 w 10768629"/>
              <a:gd name="connsiteY117-1398" fmla="*/ 1654676 h 1978172"/>
              <a:gd name="connsiteX118-1399" fmla="*/ 6221217 w 10768629"/>
              <a:gd name="connsiteY118-1400" fmla="*/ 1654506 h 1978172"/>
              <a:gd name="connsiteX119-1401" fmla="*/ 6204956 w 10768629"/>
              <a:gd name="connsiteY119-1402" fmla="*/ 1664280 h 1978172"/>
              <a:gd name="connsiteX120-1403" fmla="*/ 6204270 w 10768629"/>
              <a:gd name="connsiteY120-1404" fmla="*/ 1666782 h 1978172"/>
              <a:gd name="connsiteX121-1405" fmla="*/ 6143810 w 10768629"/>
              <a:gd name="connsiteY121-1406" fmla="*/ 1661963 h 1978172"/>
              <a:gd name="connsiteX122-1407" fmla="*/ 6136560 w 10768629"/>
              <a:gd name="connsiteY122-1408" fmla="*/ 1665728 h 1978172"/>
              <a:gd name="connsiteX123-1409" fmla="*/ 6096155 w 10768629"/>
              <a:gd name="connsiteY123-1410" fmla="*/ 1656951 h 1978172"/>
              <a:gd name="connsiteX124-1411" fmla="*/ 6075812 w 10768629"/>
              <a:gd name="connsiteY124-1412" fmla="*/ 1655422 h 1978172"/>
              <a:gd name="connsiteX125-1413" fmla="*/ 6039495 w 10768629"/>
              <a:gd name="connsiteY125-1414" fmla="*/ 1649680 h 1978172"/>
              <a:gd name="connsiteX126-1415" fmla="*/ 6036523 w 10768629"/>
              <a:gd name="connsiteY126-1416" fmla="*/ 1652121 h 1978172"/>
              <a:gd name="connsiteX127-1417" fmla="*/ 6029328 w 10768629"/>
              <a:gd name="connsiteY127-1418" fmla="*/ 1649904 h 1978172"/>
              <a:gd name="connsiteX128-1419" fmla="*/ 6024075 w 10768629"/>
              <a:gd name="connsiteY128-1420" fmla="*/ 1652779 h 1978172"/>
              <a:gd name="connsiteX129-1421" fmla="*/ 6018085 w 10768629"/>
              <a:gd name="connsiteY129-1422" fmla="*/ 1652030 h 1978172"/>
              <a:gd name="connsiteX130-1423" fmla="*/ 5955513 w 10768629"/>
              <a:gd name="connsiteY130-1424" fmla="*/ 1663584 h 1978172"/>
              <a:gd name="connsiteX131-1425" fmla="*/ 5941996 w 10768629"/>
              <a:gd name="connsiteY131-1426" fmla="*/ 1661326 h 1978172"/>
              <a:gd name="connsiteX132-1427" fmla="*/ 5931789 w 10768629"/>
              <a:gd name="connsiteY132-1428" fmla="*/ 1669915 h 1978172"/>
              <a:gd name="connsiteX133-1429" fmla="*/ 5888686 w 10768629"/>
              <a:gd name="connsiteY133-1430" fmla="*/ 1672175 h 1978172"/>
              <a:gd name="connsiteX134-1431" fmla="*/ 5873794 w 10768629"/>
              <a:gd name="connsiteY134-1432" fmla="*/ 1665454 h 1978172"/>
              <a:gd name="connsiteX135-1433" fmla="*/ 5860022 w 10768629"/>
              <a:gd name="connsiteY135-1434" fmla="*/ 1660635 h 1978172"/>
              <a:gd name="connsiteX136-1435" fmla="*/ 5858237 w 10768629"/>
              <a:gd name="connsiteY136-1436" fmla="*/ 1660649 h 1978172"/>
              <a:gd name="connsiteX137-1437" fmla="*/ 5840319 w 10768629"/>
              <a:gd name="connsiteY137-1438" fmla="*/ 1660798 h 1978172"/>
              <a:gd name="connsiteX138-1439" fmla="*/ 5806984 w 10768629"/>
              <a:gd name="connsiteY138-1440" fmla="*/ 1661075 h 1978172"/>
              <a:gd name="connsiteX139-1441" fmla="*/ 5742351 w 10768629"/>
              <a:gd name="connsiteY139-1442" fmla="*/ 1667489 h 1978172"/>
              <a:gd name="connsiteX140-1443" fmla="*/ 5521171 w 10768629"/>
              <a:gd name="connsiteY140-1444" fmla="*/ 1671626 h 1978172"/>
              <a:gd name="connsiteX141-1445" fmla="*/ 5440853 w 10768629"/>
              <a:gd name="connsiteY141-1446" fmla="*/ 1657958 h 1978172"/>
              <a:gd name="connsiteX142-1447" fmla="*/ 4950070 w 10768629"/>
              <a:gd name="connsiteY142-1448" fmla="*/ 1748401 h 1978172"/>
              <a:gd name="connsiteX143-1449" fmla="*/ 4872172 w 10768629"/>
              <a:gd name="connsiteY143-1450" fmla="*/ 1757222 h 1978172"/>
              <a:gd name="connsiteX144-1451" fmla="*/ 4809524 w 10768629"/>
              <a:gd name="connsiteY144-1452" fmla="*/ 1761033 h 1978172"/>
              <a:gd name="connsiteX145-1453" fmla="*/ 4759058 w 10768629"/>
              <a:gd name="connsiteY145-1454" fmla="*/ 1766533 h 1978172"/>
              <a:gd name="connsiteX146-1455" fmla="*/ 4719749 w 10768629"/>
              <a:gd name="connsiteY146-1456" fmla="*/ 1771811 h 1978172"/>
              <a:gd name="connsiteX147-1457" fmla="*/ 4568686 w 10768629"/>
              <a:gd name="connsiteY147-1458" fmla="*/ 1786141 h 1978172"/>
              <a:gd name="connsiteX148-1459" fmla="*/ 4418751 w 10768629"/>
              <a:gd name="connsiteY148-1460" fmla="*/ 1796932 h 1978172"/>
              <a:gd name="connsiteX149-1461" fmla="*/ 4378377 w 10768629"/>
              <a:gd name="connsiteY149-1462" fmla="*/ 1815528 h 1978172"/>
              <a:gd name="connsiteX150-1463" fmla="*/ 4320575 w 10768629"/>
              <a:gd name="connsiteY150-1464" fmla="*/ 1832722 h 1978172"/>
              <a:gd name="connsiteX151-1465" fmla="*/ 4220200 w 10768629"/>
              <a:gd name="connsiteY151-1466" fmla="*/ 1873173 h 1978172"/>
              <a:gd name="connsiteX152-1467" fmla="*/ 4105361 w 10768629"/>
              <a:gd name="connsiteY152-1468" fmla="*/ 1894711 h 1978172"/>
              <a:gd name="connsiteX153-1469" fmla="*/ 3973223 w 10768629"/>
              <a:gd name="connsiteY153-1470" fmla="*/ 1881015 h 1978172"/>
              <a:gd name="connsiteX154-1471" fmla="*/ 3900992 w 10768629"/>
              <a:gd name="connsiteY154-1472" fmla="*/ 1880603 h 1978172"/>
              <a:gd name="connsiteX155-1473" fmla="*/ 3662119 w 10768629"/>
              <a:gd name="connsiteY155-1474" fmla="*/ 1876289 h 1978172"/>
              <a:gd name="connsiteX156-1475" fmla="*/ 3496919 w 10768629"/>
              <a:gd name="connsiteY156-1476" fmla="*/ 1873180 h 1978172"/>
              <a:gd name="connsiteX157-1477" fmla="*/ 3449433 w 10768629"/>
              <a:gd name="connsiteY157-1478" fmla="*/ 1889681 h 1978172"/>
              <a:gd name="connsiteX158-1479" fmla="*/ 3369766 w 10768629"/>
              <a:gd name="connsiteY158-1480" fmla="*/ 1916653 h 1978172"/>
              <a:gd name="connsiteX159-1481" fmla="*/ 3290336 w 10768629"/>
              <a:gd name="connsiteY159-1482" fmla="*/ 1925039 h 1978172"/>
              <a:gd name="connsiteX160-1483" fmla="*/ 3224897 w 10768629"/>
              <a:gd name="connsiteY160-1484" fmla="*/ 1943733 h 1978172"/>
              <a:gd name="connsiteX161-1485" fmla="*/ 3161463 w 10768629"/>
              <a:gd name="connsiteY161-1486" fmla="*/ 1946591 h 1978172"/>
              <a:gd name="connsiteX162-1487" fmla="*/ 3157504 w 10768629"/>
              <a:gd name="connsiteY162-1488" fmla="*/ 1957276 h 1978172"/>
              <a:gd name="connsiteX163-1489" fmla="*/ 3115176 w 10768629"/>
              <a:gd name="connsiteY163-1490" fmla="*/ 1943459 h 1978172"/>
              <a:gd name="connsiteX164-1491" fmla="*/ 3038835 w 10768629"/>
              <a:gd name="connsiteY164-1492" fmla="*/ 1920210 h 1978172"/>
              <a:gd name="connsiteX165-1493" fmla="*/ 2897201 w 10768629"/>
              <a:gd name="connsiteY165-1494" fmla="*/ 1926772 h 1978172"/>
              <a:gd name="connsiteX166-1495" fmla="*/ 2783891 w 10768629"/>
              <a:gd name="connsiteY166-1496" fmla="*/ 1931749 h 1978172"/>
              <a:gd name="connsiteX167-1497" fmla="*/ 2712447 w 10768629"/>
              <a:gd name="connsiteY167-1498" fmla="*/ 1933044 h 1978172"/>
              <a:gd name="connsiteX168-1499" fmla="*/ 2560151 w 10768629"/>
              <a:gd name="connsiteY168-1500" fmla="*/ 1963609 h 1978172"/>
              <a:gd name="connsiteX169-1501" fmla="*/ 2367221 w 10768629"/>
              <a:gd name="connsiteY169-1502" fmla="*/ 1971884 h 1978172"/>
              <a:gd name="connsiteX170-1503" fmla="*/ 2272130 w 10768629"/>
              <a:gd name="connsiteY170-1504" fmla="*/ 1961162 h 1978172"/>
              <a:gd name="connsiteX171-1505" fmla="*/ 2189404 w 10768629"/>
              <a:gd name="connsiteY171-1506" fmla="*/ 1978172 h 1978172"/>
              <a:gd name="connsiteX172-1507" fmla="*/ 2077704 w 10768629"/>
              <a:gd name="connsiteY172-1508" fmla="*/ 1965002 h 1978172"/>
              <a:gd name="connsiteX173-1509" fmla="*/ 1967996 w 10768629"/>
              <a:gd name="connsiteY173-1510" fmla="*/ 1953187 h 1978172"/>
              <a:gd name="connsiteX174-1511" fmla="*/ 1855805 w 10768629"/>
              <a:gd name="connsiteY174-1512" fmla="*/ 1926082 h 1978172"/>
              <a:gd name="connsiteX175-1513" fmla="*/ 1790957 w 10768629"/>
              <a:gd name="connsiteY175-1514" fmla="*/ 1919460 h 1978172"/>
              <a:gd name="connsiteX176-1515" fmla="*/ 1613978 w 10768629"/>
              <a:gd name="connsiteY176-1516" fmla="*/ 1891581 h 1978172"/>
              <a:gd name="connsiteX177-1517" fmla="*/ 1436831 w 10768629"/>
              <a:gd name="connsiteY177-1518" fmla="*/ 1856201 h 1978172"/>
              <a:gd name="connsiteX178-1519" fmla="*/ 1332568 w 10768629"/>
              <a:gd name="connsiteY178-1520" fmla="*/ 1793149 h 1978172"/>
              <a:gd name="connsiteX179-1521" fmla="*/ 1186881 w 10768629"/>
              <a:gd name="connsiteY179-1522" fmla="*/ 1768613 h 1978172"/>
              <a:gd name="connsiteX180-1523" fmla="*/ 1162595 w 10768629"/>
              <a:gd name="connsiteY180-1524" fmla="*/ 1758337 h 1978172"/>
              <a:gd name="connsiteX181-1525" fmla="*/ 1128523 w 10768629"/>
              <a:gd name="connsiteY181-1526" fmla="*/ 1763621 h 1978172"/>
              <a:gd name="connsiteX182-1527" fmla="*/ 991903 w 10768629"/>
              <a:gd name="connsiteY182-1528" fmla="*/ 1786741 h 1978172"/>
              <a:gd name="connsiteX183-1529" fmla="*/ 883960 w 10768629"/>
              <a:gd name="connsiteY183-1530" fmla="*/ 1822386 h 1978172"/>
              <a:gd name="connsiteX184-1531" fmla="*/ 766531 w 10768629"/>
              <a:gd name="connsiteY184-1532" fmla="*/ 1805053 h 1978172"/>
              <a:gd name="connsiteX185-1533" fmla="*/ 669779 w 10768629"/>
              <a:gd name="connsiteY185-1534" fmla="*/ 1800537 h 1978172"/>
              <a:gd name="connsiteX186-1535" fmla="*/ 523898 w 10768629"/>
              <a:gd name="connsiteY186-1536" fmla="*/ 1811085 h 1978172"/>
              <a:gd name="connsiteX187-1537" fmla="*/ 360251 w 10768629"/>
              <a:gd name="connsiteY187-1538" fmla="*/ 1830735 h 1978172"/>
              <a:gd name="connsiteX188-1539" fmla="*/ 255207 w 10768629"/>
              <a:gd name="connsiteY188-1540" fmla="*/ 1818275 h 1978172"/>
              <a:gd name="connsiteX189-1541" fmla="*/ 101803 w 10768629"/>
              <a:gd name="connsiteY189-1542" fmla="*/ 1870647 h 1978172"/>
              <a:gd name="connsiteX190-1543" fmla="*/ 25397 w 10768629"/>
              <a:gd name="connsiteY190-1544" fmla="*/ 1888443 h 1978172"/>
              <a:gd name="connsiteX191-1545" fmla="*/ 2370 w 10768629"/>
              <a:gd name="connsiteY191-1546" fmla="*/ 1878311 h 1978172"/>
              <a:gd name="connsiteX192-1547" fmla="*/ 0 w 10768629"/>
              <a:gd name="connsiteY192-1548" fmla="*/ 1878785 h 1978172"/>
              <a:gd name="connsiteX193-1549" fmla="*/ 0 w 10768629"/>
              <a:gd name="connsiteY193-1550" fmla="*/ 0 h 1978172"/>
              <a:gd name="connsiteX0-1551" fmla="*/ 0 w 10768629"/>
              <a:gd name="connsiteY0-1552" fmla="*/ 0 h 1978172"/>
              <a:gd name="connsiteX1-1553" fmla="*/ 10768629 w 10768629"/>
              <a:gd name="connsiteY1-1554" fmla="*/ 0 h 1978172"/>
              <a:gd name="connsiteX2-1555" fmla="*/ 10733254 w 10768629"/>
              <a:gd name="connsiteY2-1556" fmla="*/ 31439 h 1978172"/>
              <a:gd name="connsiteX3-1557" fmla="*/ 10727085 w 10768629"/>
              <a:gd name="connsiteY3-1558" fmla="*/ 37910 h 1978172"/>
              <a:gd name="connsiteX4-1559" fmla="*/ 10675953 w 10768629"/>
              <a:gd name="connsiteY4-1560" fmla="*/ 68623 h 1978172"/>
              <a:gd name="connsiteX5-1561" fmla="*/ 10637091 w 10768629"/>
              <a:gd name="connsiteY5-1562" fmla="*/ 90361 h 1978172"/>
              <a:gd name="connsiteX6-1563" fmla="*/ 10610971 w 10768629"/>
              <a:gd name="connsiteY6-1564" fmla="*/ 110764 h 1978172"/>
              <a:gd name="connsiteX7-1565" fmla="*/ 10532872 w 10768629"/>
              <a:gd name="connsiteY7-1566" fmla="*/ 138028 h 1978172"/>
              <a:gd name="connsiteX8-1567" fmla="*/ 10398558 w 10768629"/>
              <a:gd name="connsiteY8-1568" fmla="*/ 172911 h 1978172"/>
              <a:gd name="connsiteX9-1569" fmla="*/ 10371128 w 10768629"/>
              <a:gd name="connsiteY9-1570" fmla="*/ 182609 h 1978172"/>
              <a:gd name="connsiteX10-1571" fmla="*/ 10352178 w 10768629"/>
              <a:gd name="connsiteY10-1572" fmla="*/ 199976 h 1978172"/>
              <a:gd name="connsiteX11-1573" fmla="*/ 10351815 w 10768629"/>
              <a:gd name="connsiteY11-1574" fmla="*/ 211879 h 1978172"/>
              <a:gd name="connsiteX12-1575" fmla="*/ 10337471 w 10768629"/>
              <a:gd name="connsiteY12-1576" fmla="*/ 218661 h 1978172"/>
              <a:gd name="connsiteX13-1577" fmla="*/ 10334625 w 10768629"/>
              <a:gd name="connsiteY13-1578" fmla="*/ 222351 h 1978172"/>
              <a:gd name="connsiteX14-1579" fmla="*/ 10256365 w 10768629"/>
              <a:gd name="connsiteY14-1580" fmla="*/ 235917 h 1978172"/>
              <a:gd name="connsiteX15-1581" fmla="*/ 10201127 w 10768629"/>
              <a:gd name="connsiteY15-1582" fmla="*/ 267448 h 1978172"/>
              <a:gd name="connsiteX16-1583" fmla="*/ 9961218 w 10768629"/>
              <a:gd name="connsiteY16-1584" fmla="*/ 326720 h 1978172"/>
              <a:gd name="connsiteX17-1585" fmla="*/ 9859715 w 10768629"/>
              <a:gd name="connsiteY17-1586" fmla="*/ 355698 h 1978172"/>
              <a:gd name="connsiteX18-1587" fmla="*/ 9679867 w 10768629"/>
              <a:gd name="connsiteY18-1588" fmla="*/ 399081 h 1978172"/>
              <a:gd name="connsiteX19-1589" fmla="*/ 9490654 w 10768629"/>
              <a:gd name="connsiteY19-1590" fmla="*/ 455225 h 1978172"/>
              <a:gd name="connsiteX20-1591" fmla="*/ 9470837 w 10768629"/>
              <a:gd name="connsiteY20-1592" fmla="*/ 452539 h 1978172"/>
              <a:gd name="connsiteX21-1593" fmla="*/ 9469082 w 10768629"/>
              <a:gd name="connsiteY21-1594" fmla="*/ 454891 h 1978172"/>
              <a:gd name="connsiteX22-1595" fmla="*/ 9448038 w 10768629"/>
              <a:gd name="connsiteY22-1596" fmla="*/ 459733 h 1978172"/>
              <a:gd name="connsiteX23-1597" fmla="*/ 9396821 w 10768629"/>
              <a:gd name="connsiteY23-1598" fmla="*/ 455795 h 1978172"/>
              <a:gd name="connsiteX24-1599" fmla="*/ 9392197 w 10768629"/>
              <a:gd name="connsiteY24-1600" fmla="*/ 459796 h 1978172"/>
              <a:gd name="connsiteX25-1601" fmla="*/ 9347994 w 10768629"/>
              <a:gd name="connsiteY25-1602" fmla="*/ 464462 h 1978172"/>
              <a:gd name="connsiteX26-1603" fmla="*/ 9347889 w 10768629"/>
              <a:gd name="connsiteY26-1604" fmla="*/ 466539 h 1978172"/>
              <a:gd name="connsiteX27-1605" fmla="*/ 9337639 w 10768629"/>
              <a:gd name="connsiteY27-1606" fmla="*/ 476654 h 1978172"/>
              <a:gd name="connsiteX28-1607" fmla="*/ 9316893 w 10768629"/>
              <a:gd name="connsiteY28-1608" fmla="*/ 491390 h 1978172"/>
              <a:gd name="connsiteX29-1609" fmla="*/ 9229283 w 10768629"/>
              <a:gd name="connsiteY29-1610" fmla="*/ 555377 h 1978172"/>
              <a:gd name="connsiteX30-1611" fmla="*/ 9220274 w 10768629"/>
              <a:gd name="connsiteY30-1612" fmla="*/ 557502 h 1978172"/>
              <a:gd name="connsiteX31-1613" fmla="*/ 9220202 w 10768629"/>
              <a:gd name="connsiteY31-1614" fmla="*/ 558001 h 1978172"/>
              <a:gd name="connsiteX32-1615" fmla="*/ 9210908 w 10768629"/>
              <a:gd name="connsiteY32-1616" fmla="*/ 561147 h 1978172"/>
              <a:gd name="connsiteX33-1617" fmla="*/ 9186374 w 10768629"/>
              <a:gd name="connsiteY33-1618" fmla="*/ 565502 h 1978172"/>
              <a:gd name="connsiteX34-1619" fmla="*/ 9181058 w 10768629"/>
              <a:gd name="connsiteY34-1620" fmla="*/ 569943 h 1978172"/>
              <a:gd name="connsiteX35-1621" fmla="*/ 9179948 w 10768629"/>
              <a:gd name="connsiteY35-1622" fmla="*/ 576062 h 1978172"/>
              <a:gd name="connsiteX36-1623" fmla="*/ 9149110 w 10768629"/>
              <a:gd name="connsiteY36-1624" fmla="*/ 598906 h 1978172"/>
              <a:gd name="connsiteX37-1625" fmla="*/ 9078556 w 10768629"/>
              <a:gd name="connsiteY37-1626" fmla="*/ 644039 h 1978172"/>
              <a:gd name="connsiteX38-1627" fmla="*/ 8996399 w 10768629"/>
              <a:gd name="connsiteY38-1628" fmla="*/ 690055 h 1978172"/>
              <a:gd name="connsiteX39-1629" fmla="*/ 8803791 w 10768629"/>
              <a:gd name="connsiteY39-1630" fmla="*/ 813860 h 1978172"/>
              <a:gd name="connsiteX40-1631" fmla="*/ 8636202 w 10768629"/>
              <a:gd name="connsiteY40-1632" fmla="*/ 848463 h 1978172"/>
              <a:gd name="connsiteX41-1633" fmla="*/ 8555372 w 10768629"/>
              <a:gd name="connsiteY41-1634" fmla="*/ 883171 h 1978172"/>
              <a:gd name="connsiteX42-1635" fmla="*/ 8507229 w 10768629"/>
              <a:gd name="connsiteY42-1636" fmla="*/ 901665 h 1978172"/>
              <a:gd name="connsiteX43-1637" fmla="*/ 8428473 w 10768629"/>
              <a:gd name="connsiteY43-1638" fmla="*/ 927985 h 1978172"/>
              <a:gd name="connsiteX44-1639" fmla="*/ 8427914 w 10768629"/>
              <a:gd name="connsiteY44-1640" fmla="*/ 933480 h 1978172"/>
              <a:gd name="connsiteX45-1641" fmla="*/ 8420327 w 10768629"/>
              <a:gd name="connsiteY45-1642" fmla="*/ 941984 h 1978172"/>
              <a:gd name="connsiteX46-1643" fmla="*/ 8407128 w 10768629"/>
              <a:gd name="connsiteY46-1644" fmla="*/ 961344 h 1978172"/>
              <a:gd name="connsiteX47-1645" fmla="*/ 8380548 w 10768629"/>
              <a:gd name="connsiteY47-1646" fmla="*/ 987916 h 1978172"/>
              <a:gd name="connsiteX48-1647" fmla="*/ 8379462 w 10768629"/>
              <a:gd name="connsiteY48-1648" fmla="*/ 987106 h 1978172"/>
              <a:gd name="connsiteX49-1649" fmla="*/ 8369725 w 10768629"/>
              <a:gd name="connsiteY49-1650" fmla="*/ 989186 h 1978172"/>
              <a:gd name="connsiteX50-1651" fmla="*/ 8304438 w 10768629"/>
              <a:gd name="connsiteY50-1652" fmla="*/ 996739 h 1978172"/>
              <a:gd name="connsiteX51-1653" fmla="*/ 8280929 w 10768629"/>
              <a:gd name="connsiteY51-1654" fmla="*/ 1023089 h 1978172"/>
              <a:gd name="connsiteX52-1655" fmla="*/ 8275760 w 10768629"/>
              <a:gd name="connsiteY52-1656" fmla="*/ 1027772 h 1978172"/>
              <a:gd name="connsiteX53-1657" fmla="*/ 8275478 w 10768629"/>
              <a:gd name="connsiteY53-1658" fmla="*/ 1027605 h 1978172"/>
              <a:gd name="connsiteX54-1659" fmla="*/ 8269666 w 10768629"/>
              <a:gd name="connsiteY54-1660" fmla="*/ 1032033 h 1978172"/>
              <a:gd name="connsiteX55-1661" fmla="*/ 8203836 w 10768629"/>
              <a:gd name="connsiteY55-1662" fmla="*/ 1037347 h 1978172"/>
              <a:gd name="connsiteX56-1663" fmla="*/ 8122936 w 10768629"/>
              <a:gd name="connsiteY56-1664" fmla="*/ 1063113 h 1978172"/>
              <a:gd name="connsiteX57-1665" fmla="*/ 8043658 w 10768629"/>
              <a:gd name="connsiteY57-1666" fmla="*/ 1092746 h 1978172"/>
              <a:gd name="connsiteX58-1667" fmla="*/ 8015351 w 10768629"/>
              <a:gd name="connsiteY58-1668" fmla="*/ 1105478 h 1978172"/>
              <a:gd name="connsiteX59-1669" fmla="*/ 7963145 w 10768629"/>
              <a:gd name="connsiteY59-1670" fmla="*/ 1119346 h 1978172"/>
              <a:gd name="connsiteX60-1671" fmla="*/ 7938145 w 10768629"/>
              <a:gd name="connsiteY60-1672" fmla="*/ 1120225 h 1978172"/>
              <a:gd name="connsiteX61-1673" fmla="*/ 7937238 w 10768629"/>
              <a:gd name="connsiteY61-1674" fmla="*/ 1121204 h 1978172"/>
              <a:gd name="connsiteX62-1675" fmla="*/ 7934398 w 10768629"/>
              <a:gd name="connsiteY62-1676" fmla="*/ 1118240 h 1978172"/>
              <a:gd name="connsiteX63-1677" fmla="*/ 7918248 w 10768629"/>
              <a:gd name="connsiteY63-1678" fmla="*/ 1124371 h 1978172"/>
              <a:gd name="connsiteX64-1679" fmla="*/ 7914119 w 10768629"/>
              <a:gd name="connsiteY64-1680" fmla="*/ 1127653 h 1978172"/>
              <a:gd name="connsiteX65-1681" fmla="*/ 7907658 w 10768629"/>
              <a:gd name="connsiteY65-1682" fmla="*/ 1130350 h 1978172"/>
              <a:gd name="connsiteX66-1683" fmla="*/ 7907434 w 10768629"/>
              <a:gd name="connsiteY66-1684" fmla="*/ 1130103 h 1978172"/>
              <a:gd name="connsiteX67-1685" fmla="*/ 7901508 w 10768629"/>
              <a:gd name="connsiteY67-1686" fmla="*/ 1133245 h 1978172"/>
              <a:gd name="connsiteX68-1687" fmla="*/ 7873287 w 10768629"/>
              <a:gd name="connsiteY68-1688" fmla="*/ 1152609 h 1978172"/>
              <a:gd name="connsiteX69-1689" fmla="*/ 7834833 w 10768629"/>
              <a:gd name="connsiteY69-1690" fmla="*/ 1153868 h 1978172"/>
              <a:gd name="connsiteX70-1691" fmla="*/ 7828661 w 10768629"/>
              <a:gd name="connsiteY70-1692" fmla="*/ 1139994 h 1978172"/>
              <a:gd name="connsiteX71-1693" fmla="*/ 7823966 w 10768629"/>
              <a:gd name="connsiteY71-1694" fmla="*/ 1143178 h 1978172"/>
              <a:gd name="connsiteX72-1695" fmla="*/ 7815078 w 10768629"/>
              <a:gd name="connsiteY72-1696" fmla="*/ 1151776 h 1978172"/>
              <a:gd name="connsiteX73-1697" fmla="*/ 7812026 w 10768629"/>
              <a:gd name="connsiteY73-1698" fmla="*/ 1151522 h 1978172"/>
              <a:gd name="connsiteX74-1699" fmla="*/ 7782249 w 10768629"/>
              <a:gd name="connsiteY74-1700" fmla="*/ 1160970 h 1978172"/>
              <a:gd name="connsiteX75-1701" fmla="*/ 7773476 w 10768629"/>
              <a:gd name="connsiteY75-1702" fmla="*/ 1157414 h 1978172"/>
              <a:gd name="connsiteX76-1703" fmla="*/ 7769600 w 10768629"/>
              <a:gd name="connsiteY76-1704" fmla="*/ 1157365 h 1978172"/>
              <a:gd name="connsiteX77-1705" fmla="*/ 7752631 w 10768629"/>
              <a:gd name="connsiteY77-1706" fmla="*/ 1172815 h 1978172"/>
              <a:gd name="connsiteX78-1707" fmla="*/ 7743525 w 10768629"/>
              <a:gd name="connsiteY78-1708" fmla="*/ 1179064 h 1978172"/>
              <a:gd name="connsiteX79-1709" fmla="*/ 7685942 w 10768629"/>
              <a:gd name="connsiteY79-1710" fmla="*/ 1233723 h 1978172"/>
              <a:gd name="connsiteX80-1711" fmla="*/ 7586920 w 10768629"/>
              <a:gd name="connsiteY80-1712" fmla="*/ 1261888 h 1978172"/>
              <a:gd name="connsiteX81-1713" fmla="*/ 7486100 w 10768629"/>
              <a:gd name="connsiteY81-1714" fmla="*/ 1292563 h 1978172"/>
              <a:gd name="connsiteX82-1715" fmla="*/ 7407190 w 10768629"/>
              <a:gd name="connsiteY82-1716" fmla="*/ 1314737 h 1978172"/>
              <a:gd name="connsiteX83-1717" fmla="*/ 7240698 w 10768629"/>
              <a:gd name="connsiteY83-1718" fmla="*/ 1438832 h 1978172"/>
              <a:gd name="connsiteX84-1719" fmla="*/ 7197675 w 10768629"/>
              <a:gd name="connsiteY84-1720" fmla="*/ 1447530 h 1978172"/>
              <a:gd name="connsiteX85-1721" fmla="*/ 7164788 w 10768629"/>
              <a:gd name="connsiteY85-1722" fmla="*/ 1480293 h 1978172"/>
              <a:gd name="connsiteX86-1723" fmla="*/ 7147929 w 10768629"/>
              <a:gd name="connsiteY86-1724" fmla="*/ 1477641 h 1978172"/>
              <a:gd name="connsiteX87-1725" fmla="*/ 7144965 w 10768629"/>
              <a:gd name="connsiteY87-1726" fmla="*/ 1476908 h 1978172"/>
              <a:gd name="connsiteX88-1727" fmla="*/ 7134299 w 10768629"/>
              <a:gd name="connsiteY88-1728" fmla="*/ 1479969 h 1978172"/>
              <a:gd name="connsiteX89-1729" fmla="*/ 7129809 w 10768629"/>
              <a:gd name="connsiteY89-1730" fmla="*/ 1473339 h 1978172"/>
              <a:gd name="connsiteX90-1731" fmla="*/ 7112688 w 10768629"/>
              <a:gd name="connsiteY90-1732" fmla="*/ 1472575 h 1978172"/>
              <a:gd name="connsiteX91-1733" fmla="*/ 7093470 w 10768629"/>
              <a:gd name="connsiteY91-1734" fmla="*/ 1480300 h 1978172"/>
              <a:gd name="connsiteX92-1735" fmla="*/ 7025034 w 10768629"/>
              <a:gd name="connsiteY92-1736" fmla="*/ 1506934 h 1978172"/>
              <a:gd name="connsiteX93-1737" fmla="*/ 7014783 w 10768629"/>
              <a:gd name="connsiteY93-1738" fmla="*/ 1515868 h 1978172"/>
              <a:gd name="connsiteX94-1739" fmla="*/ 6979706 w 10768629"/>
              <a:gd name="connsiteY94-1740" fmla="*/ 1523511 h 1978172"/>
              <a:gd name="connsiteX95-1741" fmla="*/ 6977890 w 10768629"/>
              <a:gd name="connsiteY95-1742" fmla="*/ 1525793 h 1978172"/>
              <a:gd name="connsiteX96-1743" fmla="*/ 6944339 w 10768629"/>
              <a:gd name="connsiteY96-1744" fmla="*/ 1536237 h 1978172"/>
              <a:gd name="connsiteX97-1745" fmla="*/ 6886996 w 10768629"/>
              <a:gd name="connsiteY97-1746" fmla="*/ 1563569 h 1978172"/>
              <a:gd name="connsiteX98-1747" fmla="*/ 6874510 w 10768629"/>
              <a:gd name="connsiteY98-1748" fmla="*/ 1558469 h 1978172"/>
              <a:gd name="connsiteX99-1749" fmla="*/ 6871943 w 10768629"/>
              <a:gd name="connsiteY99-1750" fmla="*/ 1554651 h 1978172"/>
              <a:gd name="connsiteX100-1751" fmla="*/ 6856174 w 10768629"/>
              <a:gd name="connsiteY100-1752" fmla="*/ 1562024 h 1978172"/>
              <a:gd name="connsiteX101-1753" fmla="*/ 6842321 w 10768629"/>
              <a:gd name="connsiteY101-1754" fmla="*/ 1560554 h 1978172"/>
              <a:gd name="connsiteX102-1755" fmla="*/ 6832713 w 10768629"/>
              <a:gd name="connsiteY102-1756" fmla="*/ 1569357 h 1978172"/>
              <a:gd name="connsiteX103-1757" fmla="*/ 6816351 w 10768629"/>
              <a:gd name="connsiteY103-1758" fmla="*/ 1571495 h 1978172"/>
              <a:gd name="connsiteX104-1759" fmla="*/ 6795800 w 10768629"/>
              <a:gd name="connsiteY104-1760" fmla="*/ 1572010 h 1978172"/>
              <a:gd name="connsiteX105-1761" fmla="*/ 6777546 w 10768629"/>
              <a:gd name="connsiteY105-1762" fmla="*/ 1568661 h 1978172"/>
              <a:gd name="connsiteX106-1763" fmla="*/ 6751528 w 10768629"/>
              <a:gd name="connsiteY106-1764" fmla="*/ 1574143 h 1978172"/>
              <a:gd name="connsiteX107-1765" fmla="*/ 6691966 w 10768629"/>
              <a:gd name="connsiteY107-1766" fmla="*/ 1582255 h 1978172"/>
              <a:gd name="connsiteX108-1767" fmla="*/ 6646941 w 10768629"/>
              <a:gd name="connsiteY108-1768" fmla="*/ 1588471 h 1978172"/>
              <a:gd name="connsiteX109-1769" fmla="*/ 6568576 w 10768629"/>
              <a:gd name="connsiteY109-1770" fmla="*/ 1606488 h 1978172"/>
              <a:gd name="connsiteX110-1771" fmla="*/ 6554358 w 10768629"/>
              <a:gd name="connsiteY110-1772" fmla="*/ 1621701 h 1978172"/>
              <a:gd name="connsiteX111-1773" fmla="*/ 6516968 w 10768629"/>
              <a:gd name="connsiteY111-1774" fmla="*/ 1617195 h 1978172"/>
              <a:gd name="connsiteX112-1775" fmla="*/ 6506479 w 10768629"/>
              <a:gd name="connsiteY112-1776" fmla="*/ 1602227 h 1978172"/>
              <a:gd name="connsiteX113-1777" fmla="*/ 6458436 w 10768629"/>
              <a:gd name="connsiteY113-1778" fmla="*/ 1607332 h 1978172"/>
              <a:gd name="connsiteX114-1779" fmla="*/ 6414786 w 10768629"/>
              <a:gd name="connsiteY114-1780" fmla="*/ 1628815 h 1978172"/>
              <a:gd name="connsiteX115-1781" fmla="*/ 6357085 w 10768629"/>
              <a:gd name="connsiteY115-1782" fmla="*/ 1640846 h 1978172"/>
              <a:gd name="connsiteX116-1783" fmla="*/ 6322636 w 10768629"/>
              <a:gd name="connsiteY116-1784" fmla="*/ 1648213 h 1978172"/>
              <a:gd name="connsiteX117-1785" fmla="*/ 6226172 w 10768629"/>
              <a:gd name="connsiteY117-1786" fmla="*/ 1654676 h 1978172"/>
              <a:gd name="connsiteX118-1787" fmla="*/ 6221217 w 10768629"/>
              <a:gd name="connsiteY118-1788" fmla="*/ 1654506 h 1978172"/>
              <a:gd name="connsiteX119-1789" fmla="*/ 6204956 w 10768629"/>
              <a:gd name="connsiteY119-1790" fmla="*/ 1664280 h 1978172"/>
              <a:gd name="connsiteX120-1791" fmla="*/ 6204270 w 10768629"/>
              <a:gd name="connsiteY120-1792" fmla="*/ 1666782 h 1978172"/>
              <a:gd name="connsiteX121-1793" fmla="*/ 6143810 w 10768629"/>
              <a:gd name="connsiteY121-1794" fmla="*/ 1661963 h 1978172"/>
              <a:gd name="connsiteX122-1795" fmla="*/ 6136560 w 10768629"/>
              <a:gd name="connsiteY122-1796" fmla="*/ 1665728 h 1978172"/>
              <a:gd name="connsiteX123-1797" fmla="*/ 6096155 w 10768629"/>
              <a:gd name="connsiteY123-1798" fmla="*/ 1656951 h 1978172"/>
              <a:gd name="connsiteX124-1799" fmla="*/ 6075812 w 10768629"/>
              <a:gd name="connsiteY124-1800" fmla="*/ 1655422 h 1978172"/>
              <a:gd name="connsiteX125-1801" fmla="*/ 6039495 w 10768629"/>
              <a:gd name="connsiteY125-1802" fmla="*/ 1649680 h 1978172"/>
              <a:gd name="connsiteX126-1803" fmla="*/ 6036523 w 10768629"/>
              <a:gd name="connsiteY126-1804" fmla="*/ 1652121 h 1978172"/>
              <a:gd name="connsiteX127-1805" fmla="*/ 6029328 w 10768629"/>
              <a:gd name="connsiteY127-1806" fmla="*/ 1649904 h 1978172"/>
              <a:gd name="connsiteX128-1807" fmla="*/ 6024075 w 10768629"/>
              <a:gd name="connsiteY128-1808" fmla="*/ 1652779 h 1978172"/>
              <a:gd name="connsiteX129-1809" fmla="*/ 6018085 w 10768629"/>
              <a:gd name="connsiteY129-1810" fmla="*/ 1652030 h 1978172"/>
              <a:gd name="connsiteX130-1811" fmla="*/ 5955513 w 10768629"/>
              <a:gd name="connsiteY130-1812" fmla="*/ 1663584 h 1978172"/>
              <a:gd name="connsiteX131-1813" fmla="*/ 5941996 w 10768629"/>
              <a:gd name="connsiteY131-1814" fmla="*/ 1661326 h 1978172"/>
              <a:gd name="connsiteX132-1815" fmla="*/ 5931789 w 10768629"/>
              <a:gd name="connsiteY132-1816" fmla="*/ 1669915 h 1978172"/>
              <a:gd name="connsiteX133-1817" fmla="*/ 5888686 w 10768629"/>
              <a:gd name="connsiteY133-1818" fmla="*/ 1672175 h 1978172"/>
              <a:gd name="connsiteX134-1819" fmla="*/ 5873794 w 10768629"/>
              <a:gd name="connsiteY134-1820" fmla="*/ 1665454 h 1978172"/>
              <a:gd name="connsiteX135-1821" fmla="*/ 5860022 w 10768629"/>
              <a:gd name="connsiteY135-1822" fmla="*/ 1660635 h 1978172"/>
              <a:gd name="connsiteX136-1823" fmla="*/ 5858237 w 10768629"/>
              <a:gd name="connsiteY136-1824" fmla="*/ 1660649 h 1978172"/>
              <a:gd name="connsiteX137-1825" fmla="*/ 5840319 w 10768629"/>
              <a:gd name="connsiteY137-1826" fmla="*/ 1660798 h 1978172"/>
              <a:gd name="connsiteX138-1827" fmla="*/ 5806984 w 10768629"/>
              <a:gd name="connsiteY138-1828" fmla="*/ 1661075 h 1978172"/>
              <a:gd name="connsiteX139-1829" fmla="*/ 5742351 w 10768629"/>
              <a:gd name="connsiteY139-1830" fmla="*/ 1667489 h 1978172"/>
              <a:gd name="connsiteX140-1831" fmla="*/ 5521171 w 10768629"/>
              <a:gd name="connsiteY140-1832" fmla="*/ 1671626 h 1978172"/>
              <a:gd name="connsiteX141-1833" fmla="*/ 5457384 w 10768629"/>
              <a:gd name="connsiteY141-1834" fmla="*/ 1683952 h 1978172"/>
              <a:gd name="connsiteX142-1835" fmla="*/ 4950070 w 10768629"/>
              <a:gd name="connsiteY142-1836" fmla="*/ 1748401 h 1978172"/>
              <a:gd name="connsiteX143-1837" fmla="*/ 4872172 w 10768629"/>
              <a:gd name="connsiteY143-1838" fmla="*/ 1757222 h 1978172"/>
              <a:gd name="connsiteX144-1839" fmla="*/ 4809524 w 10768629"/>
              <a:gd name="connsiteY144-1840" fmla="*/ 1761033 h 1978172"/>
              <a:gd name="connsiteX145-1841" fmla="*/ 4759058 w 10768629"/>
              <a:gd name="connsiteY145-1842" fmla="*/ 1766533 h 1978172"/>
              <a:gd name="connsiteX146-1843" fmla="*/ 4719749 w 10768629"/>
              <a:gd name="connsiteY146-1844" fmla="*/ 1771811 h 1978172"/>
              <a:gd name="connsiteX147-1845" fmla="*/ 4568686 w 10768629"/>
              <a:gd name="connsiteY147-1846" fmla="*/ 1786141 h 1978172"/>
              <a:gd name="connsiteX148-1847" fmla="*/ 4418751 w 10768629"/>
              <a:gd name="connsiteY148-1848" fmla="*/ 1796932 h 1978172"/>
              <a:gd name="connsiteX149-1849" fmla="*/ 4378377 w 10768629"/>
              <a:gd name="connsiteY149-1850" fmla="*/ 1815528 h 1978172"/>
              <a:gd name="connsiteX150-1851" fmla="*/ 4320575 w 10768629"/>
              <a:gd name="connsiteY150-1852" fmla="*/ 1832722 h 1978172"/>
              <a:gd name="connsiteX151-1853" fmla="*/ 4220200 w 10768629"/>
              <a:gd name="connsiteY151-1854" fmla="*/ 1873173 h 1978172"/>
              <a:gd name="connsiteX152-1855" fmla="*/ 4105361 w 10768629"/>
              <a:gd name="connsiteY152-1856" fmla="*/ 1894711 h 1978172"/>
              <a:gd name="connsiteX153-1857" fmla="*/ 3973223 w 10768629"/>
              <a:gd name="connsiteY153-1858" fmla="*/ 1881015 h 1978172"/>
              <a:gd name="connsiteX154-1859" fmla="*/ 3900992 w 10768629"/>
              <a:gd name="connsiteY154-1860" fmla="*/ 1880603 h 1978172"/>
              <a:gd name="connsiteX155-1861" fmla="*/ 3662119 w 10768629"/>
              <a:gd name="connsiteY155-1862" fmla="*/ 1876289 h 1978172"/>
              <a:gd name="connsiteX156-1863" fmla="*/ 3496919 w 10768629"/>
              <a:gd name="connsiteY156-1864" fmla="*/ 1873180 h 1978172"/>
              <a:gd name="connsiteX157-1865" fmla="*/ 3449433 w 10768629"/>
              <a:gd name="connsiteY157-1866" fmla="*/ 1889681 h 1978172"/>
              <a:gd name="connsiteX158-1867" fmla="*/ 3369766 w 10768629"/>
              <a:gd name="connsiteY158-1868" fmla="*/ 1916653 h 1978172"/>
              <a:gd name="connsiteX159-1869" fmla="*/ 3290336 w 10768629"/>
              <a:gd name="connsiteY159-1870" fmla="*/ 1925039 h 1978172"/>
              <a:gd name="connsiteX160-1871" fmla="*/ 3224897 w 10768629"/>
              <a:gd name="connsiteY160-1872" fmla="*/ 1943733 h 1978172"/>
              <a:gd name="connsiteX161-1873" fmla="*/ 3161463 w 10768629"/>
              <a:gd name="connsiteY161-1874" fmla="*/ 1946591 h 1978172"/>
              <a:gd name="connsiteX162-1875" fmla="*/ 3157504 w 10768629"/>
              <a:gd name="connsiteY162-1876" fmla="*/ 1957276 h 1978172"/>
              <a:gd name="connsiteX163-1877" fmla="*/ 3115176 w 10768629"/>
              <a:gd name="connsiteY163-1878" fmla="*/ 1943459 h 1978172"/>
              <a:gd name="connsiteX164-1879" fmla="*/ 3038835 w 10768629"/>
              <a:gd name="connsiteY164-1880" fmla="*/ 1920210 h 1978172"/>
              <a:gd name="connsiteX165-1881" fmla="*/ 2897201 w 10768629"/>
              <a:gd name="connsiteY165-1882" fmla="*/ 1926772 h 1978172"/>
              <a:gd name="connsiteX166-1883" fmla="*/ 2783891 w 10768629"/>
              <a:gd name="connsiteY166-1884" fmla="*/ 1931749 h 1978172"/>
              <a:gd name="connsiteX167-1885" fmla="*/ 2712447 w 10768629"/>
              <a:gd name="connsiteY167-1886" fmla="*/ 1933044 h 1978172"/>
              <a:gd name="connsiteX168-1887" fmla="*/ 2560151 w 10768629"/>
              <a:gd name="connsiteY168-1888" fmla="*/ 1963609 h 1978172"/>
              <a:gd name="connsiteX169-1889" fmla="*/ 2367221 w 10768629"/>
              <a:gd name="connsiteY169-1890" fmla="*/ 1971884 h 1978172"/>
              <a:gd name="connsiteX170-1891" fmla="*/ 2272130 w 10768629"/>
              <a:gd name="connsiteY170-1892" fmla="*/ 1961162 h 1978172"/>
              <a:gd name="connsiteX171-1893" fmla="*/ 2189404 w 10768629"/>
              <a:gd name="connsiteY171-1894" fmla="*/ 1978172 h 1978172"/>
              <a:gd name="connsiteX172-1895" fmla="*/ 2077704 w 10768629"/>
              <a:gd name="connsiteY172-1896" fmla="*/ 1965002 h 1978172"/>
              <a:gd name="connsiteX173-1897" fmla="*/ 1967996 w 10768629"/>
              <a:gd name="connsiteY173-1898" fmla="*/ 1953187 h 1978172"/>
              <a:gd name="connsiteX174-1899" fmla="*/ 1855805 w 10768629"/>
              <a:gd name="connsiteY174-1900" fmla="*/ 1926082 h 1978172"/>
              <a:gd name="connsiteX175-1901" fmla="*/ 1790957 w 10768629"/>
              <a:gd name="connsiteY175-1902" fmla="*/ 1919460 h 1978172"/>
              <a:gd name="connsiteX176-1903" fmla="*/ 1613978 w 10768629"/>
              <a:gd name="connsiteY176-1904" fmla="*/ 1891581 h 1978172"/>
              <a:gd name="connsiteX177-1905" fmla="*/ 1436831 w 10768629"/>
              <a:gd name="connsiteY177-1906" fmla="*/ 1856201 h 1978172"/>
              <a:gd name="connsiteX178-1907" fmla="*/ 1332568 w 10768629"/>
              <a:gd name="connsiteY178-1908" fmla="*/ 1793149 h 1978172"/>
              <a:gd name="connsiteX179-1909" fmla="*/ 1186881 w 10768629"/>
              <a:gd name="connsiteY179-1910" fmla="*/ 1768613 h 1978172"/>
              <a:gd name="connsiteX180-1911" fmla="*/ 1162595 w 10768629"/>
              <a:gd name="connsiteY180-1912" fmla="*/ 1758337 h 1978172"/>
              <a:gd name="connsiteX181-1913" fmla="*/ 1128523 w 10768629"/>
              <a:gd name="connsiteY181-1914" fmla="*/ 1763621 h 1978172"/>
              <a:gd name="connsiteX182-1915" fmla="*/ 991903 w 10768629"/>
              <a:gd name="connsiteY182-1916" fmla="*/ 1786741 h 1978172"/>
              <a:gd name="connsiteX183-1917" fmla="*/ 883960 w 10768629"/>
              <a:gd name="connsiteY183-1918" fmla="*/ 1822386 h 1978172"/>
              <a:gd name="connsiteX184-1919" fmla="*/ 766531 w 10768629"/>
              <a:gd name="connsiteY184-1920" fmla="*/ 1805053 h 1978172"/>
              <a:gd name="connsiteX185-1921" fmla="*/ 669779 w 10768629"/>
              <a:gd name="connsiteY185-1922" fmla="*/ 1800537 h 1978172"/>
              <a:gd name="connsiteX186-1923" fmla="*/ 523898 w 10768629"/>
              <a:gd name="connsiteY186-1924" fmla="*/ 1811085 h 1978172"/>
              <a:gd name="connsiteX187-1925" fmla="*/ 360251 w 10768629"/>
              <a:gd name="connsiteY187-1926" fmla="*/ 1830735 h 1978172"/>
              <a:gd name="connsiteX188-1927" fmla="*/ 255207 w 10768629"/>
              <a:gd name="connsiteY188-1928" fmla="*/ 1818275 h 1978172"/>
              <a:gd name="connsiteX189-1929" fmla="*/ 101803 w 10768629"/>
              <a:gd name="connsiteY189-1930" fmla="*/ 1870647 h 1978172"/>
              <a:gd name="connsiteX190-1931" fmla="*/ 25397 w 10768629"/>
              <a:gd name="connsiteY190-1932" fmla="*/ 1888443 h 1978172"/>
              <a:gd name="connsiteX191-1933" fmla="*/ 2370 w 10768629"/>
              <a:gd name="connsiteY191-1934" fmla="*/ 1878311 h 1978172"/>
              <a:gd name="connsiteX192-1935" fmla="*/ 0 w 10768629"/>
              <a:gd name="connsiteY192-1936" fmla="*/ 1878785 h 1978172"/>
              <a:gd name="connsiteX193-1937" fmla="*/ 0 w 10768629"/>
              <a:gd name="connsiteY193-1938" fmla="*/ 0 h 1978172"/>
              <a:gd name="connsiteX0-1939" fmla="*/ 0 w 10768629"/>
              <a:gd name="connsiteY0-1940" fmla="*/ 0 h 1978172"/>
              <a:gd name="connsiteX1-1941" fmla="*/ 10768629 w 10768629"/>
              <a:gd name="connsiteY1-1942" fmla="*/ 0 h 1978172"/>
              <a:gd name="connsiteX2-1943" fmla="*/ 10733254 w 10768629"/>
              <a:gd name="connsiteY2-1944" fmla="*/ 31439 h 1978172"/>
              <a:gd name="connsiteX3-1945" fmla="*/ 10727085 w 10768629"/>
              <a:gd name="connsiteY3-1946" fmla="*/ 37910 h 1978172"/>
              <a:gd name="connsiteX4-1947" fmla="*/ 10675953 w 10768629"/>
              <a:gd name="connsiteY4-1948" fmla="*/ 68623 h 1978172"/>
              <a:gd name="connsiteX5-1949" fmla="*/ 10637091 w 10768629"/>
              <a:gd name="connsiteY5-1950" fmla="*/ 90361 h 1978172"/>
              <a:gd name="connsiteX6-1951" fmla="*/ 10610971 w 10768629"/>
              <a:gd name="connsiteY6-1952" fmla="*/ 110764 h 1978172"/>
              <a:gd name="connsiteX7-1953" fmla="*/ 10532872 w 10768629"/>
              <a:gd name="connsiteY7-1954" fmla="*/ 138028 h 1978172"/>
              <a:gd name="connsiteX8-1955" fmla="*/ 10398558 w 10768629"/>
              <a:gd name="connsiteY8-1956" fmla="*/ 172911 h 1978172"/>
              <a:gd name="connsiteX9-1957" fmla="*/ 10371128 w 10768629"/>
              <a:gd name="connsiteY9-1958" fmla="*/ 182609 h 1978172"/>
              <a:gd name="connsiteX10-1959" fmla="*/ 10352178 w 10768629"/>
              <a:gd name="connsiteY10-1960" fmla="*/ 199976 h 1978172"/>
              <a:gd name="connsiteX11-1961" fmla="*/ 10351815 w 10768629"/>
              <a:gd name="connsiteY11-1962" fmla="*/ 211879 h 1978172"/>
              <a:gd name="connsiteX12-1963" fmla="*/ 10337471 w 10768629"/>
              <a:gd name="connsiteY12-1964" fmla="*/ 218661 h 1978172"/>
              <a:gd name="connsiteX13-1965" fmla="*/ 10334625 w 10768629"/>
              <a:gd name="connsiteY13-1966" fmla="*/ 222351 h 1978172"/>
              <a:gd name="connsiteX14-1967" fmla="*/ 10256365 w 10768629"/>
              <a:gd name="connsiteY14-1968" fmla="*/ 235917 h 1978172"/>
              <a:gd name="connsiteX15-1969" fmla="*/ 10201127 w 10768629"/>
              <a:gd name="connsiteY15-1970" fmla="*/ 267448 h 1978172"/>
              <a:gd name="connsiteX16-1971" fmla="*/ 9961218 w 10768629"/>
              <a:gd name="connsiteY16-1972" fmla="*/ 326720 h 1978172"/>
              <a:gd name="connsiteX17-1973" fmla="*/ 9859715 w 10768629"/>
              <a:gd name="connsiteY17-1974" fmla="*/ 355698 h 1978172"/>
              <a:gd name="connsiteX18-1975" fmla="*/ 9679867 w 10768629"/>
              <a:gd name="connsiteY18-1976" fmla="*/ 399081 h 1978172"/>
              <a:gd name="connsiteX19-1977" fmla="*/ 9490654 w 10768629"/>
              <a:gd name="connsiteY19-1978" fmla="*/ 455225 h 1978172"/>
              <a:gd name="connsiteX20-1979" fmla="*/ 9470837 w 10768629"/>
              <a:gd name="connsiteY20-1980" fmla="*/ 452539 h 1978172"/>
              <a:gd name="connsiteX21-1981" fmla="*/ 9469082 w 10768629"/>
              <a:gd name="connsiteY21-1982" fmla="*/ 454891 h 1978172"/>
              <a:gd name="connsiteX22-1983" fmla="*/ 9448038 w 10768629"/>
              <a:gd name="connsiteY22-1984" fmla="*/ 459733 h 1978172"/>
              <a:gd name="connsiteX23-1985" fmla="*/ 9396821 w 10768629"/>
              <a:gd name="connsiteY23-1986" fmla="*/ 455795 h 1978172"/>
              <a:gd name="connsiteX24-1987" fmla="*/ 9392197 w 10768629"/>
              <a:gd name="connsiteY24-1988" fmla="*/ 459796 h 1978172"/>
              <a:gd name="connsiteX25-1989" fmla="*/ 9347994 w 10768629"/>
              <a:gd name="connsiteY25-1990" fmla="*/ 464462 h 1978172"/>
              <a:gd name="connsiteX26-1991" fmla="*/ 9347889 w 10768629"/>
              <a:gd name="connsiteY26-1992" fmla="*/ 466539 h 1978172"/>
              <a:gd name="connsiteX27-1993" fmla="*/ 9337639 w 10768629"/>
              <a:gd name="connsiteY27-1994" fmla="*/ 476654 h 1978172"/>
              <a:gd name="connsiteX28-1995" fmla="*/ 9316893 w 10768629"/>
              <a:gd name="connsiteY28-1996" fmla="*/ 491390 h 1978172"/>
              <a:gd name="connsiteX29-1997" fmla="*/ 9229283 w 10768629"/>
              <a:gd name="connsiteY29-1998" fmla="*/ 555377 h 1978172"/>
              <a:gd name="connsiteX30-1999" fmla="*/ 9220274 w 10768629"/>
              <a:gd name="connsiteY30-2000" fmla="*/ 557502 h 1978172"/>
              <a:gd name="connsiteX31-2001" fmla="*/ 9220202 w 10768629"/>
              <a:gd name="connsiteY31-2002" fmla="*/ 558001 h 1978172"/>
              <a:gd name="connsiteX32-2003" fmla="*/ 9210908 w 10768629"/>
              <a:gd name="connsiteY32-2004" fmla="*/ 561147 h 1978172"/>
              <a:gd name="connsiteX33-2005" fmla="*/ 9186374 w 10768629"/>
              <a:gd name="connsiteY33-2006" fmla="*/ 565502 h 1978172"/>
              <a:gd name="connsiteX34-2007" fmla="*/ 9181058 w 10768629"/>
              <a:gd name="connsiteY34-2008" fmla="*/ 569943 h 1978172"/>
              <a:gd name="connsiteX35-2009" fmla="*/ 9179948 w 10768629"/>
              <a:gd name="connsiteY35-2010" fmla="*/ 576062 h 1978172"/>
              <a:gd name="connsiteX36-2011" fmla="*/ 9149110 w 10768629"/>
              <a:gd name="connsiteY36-2012" fmla="*/ 598906 h 1978172"/>
              <a:gd name="connsiteX37-2013" fmla="*/ 9078556 w 10768629"/>
              <a:gd name="connsiteY37-2014" fmla="*/ 644039 h 1978172"/>
              <a:gd name="connsiteX38-2015" fmla="*/ 8996399 w 10768629"/>
              <a:gd name="connsiteY38-2016" fmla="*/ 690055 h 1978172"/>
              <a:gd name="connsiteX39-2017" fmla="*/ 8803791 w 10768629"/>
              <a:gd name="connsiteY39-2018" fmla="*/ 813860 h 1978172"/>
              <a:gd name="connsiteX40-2019" fmla="*/ 8636202 w 10768629"/>
              <a:gd name="connsiteY40-2020" fmla="*/ 848463 h 1978172"/>
              <a:gd name="connsiteX41-2021" fmla="*/ 8555372 w 10768629"/>
              <a:gd name="connsiteY41-2022" fmla="*/ 883171 h 1978172"/>
              <a:gd name="connsiteX42-2023" fmla="*/ 8507229 w 10768629"/>
              <a:gd name="connsiteY42-2024" fmla="*/ 901665 h 1978172"/>
              <a:gd name="connsiteX43-2025" fmla="*/ 8428473 w 10768629"/>
              <a:gd name="connsiteY43-2026" fmla="*/ 927985 h 1978172"/>
              <a:gd name="connsiteX44-2027" fmla="*/ 8427914 w 10768629"/>
              <a:gd name="connsiteY44-2028" fmla="*/ 933480 h 1978172"/>
              <a:gd name="connsiteX45-2029" fmla="*/ 8420327 w 10768629"/>
              <a:gd name="connsiteY45-2030" fmla="*/ 941984 h 1978172"/>
              <a:gd name="connsiteX46-2031" fmla="*/ 8407128 w 10768629"/>
              <a:gd name="connsiteY46-2032" fmla="*/ 961344 h 1978172"/>
              <a:gd name="connsiteX47-2033" fmla="*/ 8380548 w 10768629"/>
              <a:gd name="connsiteY47-2034" fmla="*/ 987916 h 1978172"/>
              <a:gd name="connsiteX48-2035" fmla="*/ 8379462 w 10768629"/>
              <a:gd name="connsiteY48-2036" fmla="*/ 987106 h 1978172"/>
              <a:gd name="connsiteX49-2037" fmla="*/ 8369725 w 10768629"/>
              <a:gd name="connsiteY49-2038" fmla="*/ 989186 h 1978172"/>
              <a:gd name="connsiteX50-2039" fmla="*/ 8304438 w 10768629"/>
              <a:gd name="connsiteY50-2040" fmla="*/ 996739 h 1978172"/>
              <a:gd name="connsiteX51-2041" fmla="*/ 8280929 w 10768629"/>
              <a:gd name="connsiteY51-2042" fmla="*/ 1023089 h 1978172"/>
              <a:gd name="connsiteX52-2043" fmla="*/ 8275760 w 10768629"/>
              <a:gd name="connsiteY52-2044" fmla="*/ 1027772 h 1978172"/>
              <a:gd name="connsiteX53-2045" fmla="*/ 8275478 w 10768629"/>
              <a:gd name="connsiteY53-2046" fmla="*/ 1027605 h 1978172"/>
              <a:gd name="connsiteX54-2047" fmla="*/ 8269666 w 10768629"/>
              <a:gd name="connsiteY54-2048" fmla="*/ 1032033 h 1978172"/>
              <a:gd name="connsiteX55-2049" fmla="*/ 8203836 w 10768629"/>
              <a:gd name="connsiteY55-2050" fmla="*/ 1037347 h 1978172"/>
              <a:gd name="connsiteX56-2051" fmla="*/ 8122936 w 10768629"/>
              <a:gd name="connsiteY56-2052" fmla="*/ 1063113 h 1978172"/>
              <a:gd name="connsiteX57-2053" fmla="*/ 8043658 w 10768629"/>
              <a:gd name="connsiteY57-2054" fmla="*/ 1092746 h 1978172"/>
              <a:gd name="connsiteX58-2055" fmla="*/ 8015351 w 10768629"/>
              <a:gd name="connsiteY58-2056" fmla="*/ 1105478 h 1978172"/>
              <a:gd name="connsiteX59-2057" fmla="*/ 7963145 w 10768629"/>
              <a:gd name="connsiteY59-2058" fmla="*/ 1119346 h 1978172"/>
              <a:gd name="connsiteX60-2059" fmla="*/ 7938145 w 10768629"/>
              <a:gd name="connsiteY60-2060" fmla="*/ 1120225 h 1978172"/>
              <a:gd name="connsiteX61-2061" fmla="*/ 7937238 w 10768629"/>
              <a:gd name="connsiteY61-2062" fmla="*/ 1121204 h 1978172"/>
              <a:gd name="connsiteX62-2063" fmla="*/ 7934398 w 10768629"/>
              <a:gd name="connsiteY62-2064" fmla="*/ 1118240 h 1978172"/>
              <a:gd name="connsiteX63-2065" fmla="*/ 7918248 w 10768629"/>
              <a:gd name="connsiteY63-2066" fmla="*/ 1124371 h 1978172"/>
              <a:gd name="connsiteX64-2067" fmla="*/ 7914119 w 10768629"/>
              <a:gd name="connsiteY64-2068" fmla="*/ 1127653 h 1978172"/>
              <a:gd name="connsiteX65-2069" fmla="*/ 7907658 w 10768629"/>
              <a:gd name="connsiteY65-2070" fmla="*/ 1130350 h 1978172"/>
              <a:gd name="connsiteX66-2071" fmla="*/ 7907434 w 10768629"/>
              <a:gd name="connsiteY66-2072" fmla="*/ 1130103 h 1978172"/>
              <a:gd name="connsiteX67-2073" fmla="*/ 7901508 w 10768629"/>
              <a:gd name="connsiteY67-2074" fmla="*/ 1133245 h 1978172"/>
              <a:gd name="connsiteX68-2075" fmla="*/ 7873287 w 10768629"/>
              <a:gd name="connsiteY68-2076" fmla="*/ 1152609 h 1978172"/>
              <a:gd name="connsiteX69-2077" fmla="*/ 7834833 w 10768629"/>
              <a:gd name="connsiteY69-2078" fmla="*/ 1153868 h 1978172"/>
              <a:gd name="connsiteX70-2079" fmla="*/ 7828661 w 10768629"/>
              <a:gd name="connsiteY70-2080" fmla="*/ 1139994 h 1978172"/>
              <a:gd name="connsiteX71-2081" fmla="*/ 7823966 w 10768629"/>
              <a:gd name="connsiteY71-2082" fmla="*/ 1143178 h 1978172"/>
              <a:gd name="connsiteX72-2083" fmla="*/ 7815078 w 10768629"/>
              <a:gd name="connsiteY72-2084" fmla="*/ 1151776 h 1978172"/>
              <a:gd name="connsiteX73-2085" fmla="*/ 7812026 w 10768629"/>
              <a:gd name="connsiteY73-2086" fmla="*/ 1151522 h 1978172"/>
              <a:gd name="connsiteX74-2087" fmla="*/ 7782249 w 10768629"/>
              <a:gd name="connsiteY74-2088" fmla="*/ 1160970 h 1978172"/>
              <a:gd name="connsiteX75-2089" fmla="*/ 7773476 w 10768629"/>
              <a:gd name="connsiteY75-2090" fmla="*/ 1157414 h 1978172"/>
              <a:gd name="connsiteX76-2091" fmla="*/ 7769600 w 10768629"/>
              <a:gd name="connsiteY76-2092" fmla="*/ 1157365 h 1978172"/>
              <a:gd name="connsiteX77-2093" fmla="*/ 7752631 w 10768629"/>
              <a:gd name="connsiteY77-2094" fmla="*/ 1172815 h 1978172"/>
              <a:gd name="connsiteX78-2095" fmla="*/ 7743525 w 10768629"/>
              <a:gd name="connsiteY78-2096" fmla="*/ 1179064 h 1978172"/>
              <a:gd name="connsiteX79-2097" fmla="*/ 7685942 w 10768629"/>
              <a:gd name="connsiteY79-2098" fmla="*/ 1233723 h 1978172"/>
              <a:gd name="connsiteX80-2099" fmla="*/ 7586920 w 10768629"/>
              <a:gd name="connsiteY80-2100" fmla="*/ 1261888 h 1978172"/>
              <a:gd name="connsiteX81-2101" fmla="*/ 7486100 w 10768629"/>
              <a:gd name="connsiteY81-2102" fmla="*/ 1292563 h 1978172"/>
              <a:gd name="connsiteX82-2103" fmla="*/ 7407190 w 10768629"/>
              <a:gd name="connsiteY82-2104" fmla="*/ 1314737 h 1978172"/>
              <a:gd name="connsiteX83-2105" fmla="*/ 7240698 w 10768629"/>
              <a:gd name="connsiteY83-2106" fmla="*/ 1438832 h 1978172"/>
              <a:gd name="connsiteX84-2107" fmla="*/ 7197675 w 10768629"/>
              <a:gd name="connsiteY84-2108" fmla="*/ 1447530 h 1978172"/>
              <a:gd name="connsiteX85-2109" fmla="*/ 7164788 w 10768629"/>
              <a:gd name="connsiteY85-2110" fmla="*/ 1480293 h 1978172"/>
              <a:gd name="connsiteX86-2111" fmla="*/ 7147929 w 10768629"/>
              <a:gd name="connsiteY86-2112" fmla="*/ 1477641 h 1978172"/>
              <a:gd name="connsiteX87-2113" fmla="*/ 7144965 w 10768629"/>
              <a:gd name="connsiteY87-2114" fmla="*/ 1476908 h 1978172"/>
              <a:gd name="connsiteX88-2115" fmla="*/ 7134299 w 10768629"/>
              <a:gd name="connsiteY88-2116" fmla="*/ 1479969 h 1978172"/>
              <a:gd name="connsiteX89-2117" fmla="*/ 7129809 w 10768629"/>
              <a:gd name="connsiteY89-2118" fmla="*/ 1473339 h 1978172"/>
              <a:gd name="connsiteX90-2119" fmla="*/ 7112688 w 10768629"/>
              <a:gd name="connsiteY90-2120" fmla="*/ 1472575 h 1978172"/>
              <a:gd name="connsiteX91-2121" fmla="*/ 7093470 w 10768629"/>
              <a:gd name="connsiteY91-2122" fmla="*/ 1480300 h 1978172"/>
              <a:gd name="connsiteX92-2123" fmla="*/ 7025034 w 10768629"/>
              <a:gd name="connsiteY92-2124" fmla="*/ 1506934 h 1978172"/>
              <a:gd name="connsiteX93-2125" fmla="*/ 7014783 w 10768629"/>
              <a:gd name="connsiteY93-2126" fmla="*/ 1515868 h 1978172"/>
              <a:gd name="connsiteX94-2127" fmla="*/ 6979706 w 10768629"/>
              <a:gd name="connsiteY94-2128" fmla="*/ 1523511 h 1978172"/>
              <a:gd name="connsiteX95-2129" fmla="*/ 6977890 w 10768629"/>
              <a:gd name="connsiteY95-2130" fmla="*/ 1525793 h 1978172"/>
              <a:gd name="connsiteX96-2131" fmla="*/ 6944339 w 10768629"/>
              <a:gd name="connsiteY96-2132" fmla="*/ 1536237 h 1978172"/>
              <a:gd name="connsiteX97-2133" fmla="*/ 6886996 w 10768629"/>
              <a:gd name="connsiteY97-2134" fmla="*/ 1563569 h 1978172"/>
              <a:gd name="connsiteX98-2135" fmla="*/ 6874510 w 10768629"/>
              <a:gd name="connsiteY98-2136" fmla="*/ 1558469 h 1978172"/>
              <a:gd name="connsiteX99-2137" fmla="*/ 6871943 w 10768629"/>
              <a:gd name="connsiteY99-2138" fmla="*/ 1554651 h 1978172"/>
              <a:gd name="connsiteX100-2139" fmla="*/ 6856174 w 10768629"/>
              <a:gd name="connsiteY100-2140" fmla="*/ 1562024 h 1978172"/>
              <a:gd name="connsiteX101-2141" fmla="*/ 6842321 w 10768629"/>
              <a:gd name="connsiteY101-2142" fmla="*/ 1560554 h 1978172"/>
              <a:gd name="connsiteX102-2143" fmla="*/ 6832713 w 10768629"/>
              <a:gd name="connsiteY102-2144" fmla="*/ 1569357 h 1978172"/>
              <a:gd name="connsiteX103-2145" fmla="*/ 6816351 w 10768629"/>
              <a:gd name="connsiteY103-2146" fmla="*/ 1571495 h 1978172"/>
              <a:gd name="connsiteX104-2147" fmla="*/ 6795800 w 10768629"/>
              <a:gd name="connsiteY104-2148" fmla="*/ 1572010 h 1978172"/>
              <a:gd name="connsiteX105-2149" fmla="*/ 6777546 w 10768629"/>
              <a:gd name="connsiteY105-2150" fmla="*/ 1568661 h 1978172"/>
              <a:gd name="connsiteX106-2151" fmla="*/ 6751528 w 10768629"/>
              <a:gd name="connsiteY106-2152" fmla="*/ 1574143 h 1978172"/>
              <a:gd name="connsiteX107-2153" fmla="*/ 6691966 w 10768629"/>
              <a:gd name="connsiteY107-2154" fmla="*/ 1582255 h 1978172"/>
              <a:gd name="connsiteX108-2155" fmla="*/ 6646941 w 10768629"/>
              <a:gd name="connsiteY108-2156" fmla="*/ 1588471 h 1978172"/>
              <a:gd name="connsiteX109-2157" fmla="*/ 6568576 w 10768629"/>
              <a:gd name="connsiteY109-2158" fmla="*/ 1606488 h 1978172"/>
              <a:gd name="connsiteX110-2159" fmla="*/ 6554358 w 10768629"/>
              <a:gd name="connsiteY110-2160" fmla="*/ 1621701 h 1978172"/>
              <a:gd name="connsiteX111-2161" fmla="*/ 6516968 w 10768629"/>
              <a:gd name="connsiteY111-2162" fmla="*/ 1617195 h 1978172"/>
              <a:gd name="connsiteX112-2163" fmla="*/ 6506479 w 10768629"/>
              <a:gd name="connsiteY112-2164" fmla="*/ 1602227 h 1978172"/>
              <a:gd name="connsiteX113-2165" fmla="*/ 6458436 w 10768629"/>
              <a:gd name="connsiteY113-2166" fmla="*/ 1607332 h 1978172"/>
              <a:gd name="connsiteX114-2167" fmla="*/ 6414786 w 10768629"/>
              <a:gd name="connsiteY114-2168" fmla="*/ 1628815 h 1978172"/>
              <a:gd name="connsiteX115-2169" fmla="*/ 6357085 w 10768629"/>
              <a:gd name="connsiteY115-2170" fmla="*/ 1640846 h 1978172"/>
              <a:gd name="connsiteX116-2171" fmla="*/ 6322636 w 10768629"/>
              <a:gd name="connsiteY116-2172" fmla="*/ 1648213 h 1978172"/>
              <a:gd name="connsiteX117-2173" fmla="*/ 6226172 w 10768629"/>
              <a:gd name="connsiteY117-2174" fmla="*/ 1654676 h 1978172"/>
              <a:gd name="connsiteX118-2175" fmla="*/ 6221217 w 10768629"/>
              <a:gd name="connsiteY118-2176" fmla="*/ 1654506 h 1978172"/>
              <a:gd name="connsiteX119-2177" fmla="*/ 6204956 w 10768629"/>
              <a:gd name="connsiteY119-2178" fmla="*/ 1664280 h 1978172"/>
              <a:gd name="connsiteX120-2179" fmla="*/ 6204270 w 10768629"/>
              <a:gd name="connsiteY120-2180" fmla="*/ 1666782 h 1978172"/>
              <a:gd name="connsiteX121-2181" fmla="*/ 6143810 w 10768629"/>
              <a:gd name="connsiteY121-2182" fmla="*/ 1661963 h 1978172"/>
              <a:gd name="connsiteX122-2183" fmla="*/ 6136560 w 10768629"/>
              <a:gd name="connsiteY122-2184" fmla="*/ 1665728 h 1978172"/>
              <a:gd name="connsiteX123-2185" fmla="*/ 6096155 w 10768629"/>
              <a:gd name="connsiteY123-2186" fmla="*/ 1656951 h 1978172"/>
              <a:gd name="connsiteX124-2187" fmla="*/ 6075812 w 10768629"/>
              <a:gd name="connsiteY124-2188" fmla="*/ 1655422 h 1978172"/>
              <a:gd name="connsiteX125-2189" fmla="*/ 6039495 w 10768629"/>
              <a:gd name="connsiteY125-2190" fmla="*/ 1649680 h 1978172"/>
              <a:gd name="connsiteX126-2191" fmla="*/ 6036523 w 10768629"/>
              <a:gd name="connsiteY126-2192" fmla="*/ 1652121 h 1978172"/>
              <a:gd name="connsiteX127-2193" fmla="*/ 6029328 w 10768629"/>
              <a:gd name="connsiteY127-2194" fmla="*/ 1649904 h 1978172"/>
              <a:gd name="connsiteX128-2195" fmla="*/ 6024075 w 10768629"/>
              <a:gd name="connsiteY128-2196" fmla="*/ 1652779 h 1978172"/>
              <a:gd name="connsiteX129-2197" fmla="*/ 6018085 w 10768629"/>
              <a:gd name="connsiteY129-2198" fmla="*/ 1652030 h 1978172"/>
              <a:gd name="connsiteX130-2199" fmla="*/ 5955513 w 10768629"/>
              <a:gd name="connsiteY130-2200" fmla="*/ 1663584 h 1978172"/>
              <a:gd name="connsiteX131-2201" fmla="*/ 5941996 w 10768629"/>
              <a:gd name="connsiteY131-2202" fmla="*/ 1661326 h 1978172"/>
              <a:gd name="connsiteX132-2203" fmla="*/ 5931789 w 10768629"/>
              <a:gd name="connsiteY132-2204" fmla="*/ 1669915 h 1978172"/>
              <a:gd name="connsiteX133-2205" fmla="*/ 5888686 w 10768629"/>
              <a:gd name="connsiteY133-2206" fmla="*/ 1672175 h 1978172"/>
              <a:gd name="connsiteX134-2207" fmla="*/ 5873794 w 10768629"/>
              <a:gd name="connsiteY134-2208" fmla="*/ 1665454 h 1978172"/>
              <a:gd name="connsiteX135-2209" fmla="*/ 5860022 w 10768629"/>
              <a:gd name="connsiteY135-2210" fmla="*/ 1660635 h 1978172"/>
              <a:gd name="connsiteX136-2211" fmla="*/ 5858237 w 10768629"/>
              <a:gd name="connsiteY136-2212" fmla="*/ 1660649 h 1978172"/>
              <a:gd name="connsiteX137-2213" fmla="*/ 5840319 w 10768629"/>
              <a:gd name="connsiteY137-2214" fmla="*/ 1660798 h 1978172"/>
              <a:gd name="connsiteX138-2215" fmla="*/ 5806984 w 10768629"/>
              <a:gd name="connsiteY138-2216" fmla="*/ 1661075 h 1978172"/>
              <a:gd name="connsiteX139-2217" fmla="*/ 5742351 w 10768629"/>
              <a:gd name="connsiteY139-2218" fmla="*/ 1667489 h 1978172"/>
              <a:gd name="connsiteX140-2219" fmla="*/ 5521171 w 10768629"/>
              <a:gd name="connsiteY140-2220" fmla="*/ 1671626 h 1978172"/>
              <a:gd name="connsiteX141-2221" fmla="*/ 5457384 w 10768629"/>
              <a:gd name="connsiteY141-2222" fmla="*/ 1683952 h 1978172"/>
              <a:gd name="connsiteX142-2223" fmla="*/ 4950070 w 10768629"/>
              <a:gd name="connsiteY142-2224" fmla="*/ 1748401 h 1978172"/>
              <a:gd name="connsiteX143-2225" fmla="*/ 4872172 w 10768629"/>
              <a:gd name="connsiteY143-2226" fmla="*/ 1757222 h 1978172"/>
              <a:gd name="connsiteX144-2227" fmla="*/ 4809524 w 10768629"/>
              <a:gd name="connsiteY144-2228" fmla="*/ 1761033 h 1978172"/>
              <a:gd name="connsiteX145-2229" fmla="*/ 4759058 w 10768629"/>
              <a:gd name="connsiteY145-2230" fmla="*/ 1766533 h 1978172"/>
              <a:gd name="connsiteX146-2231" fmla="*/ 4719749 w 10768629"/>
              <a:gd name="connsiteY146-2232" fmla="*/ 1771811 h 1978172"/>
              <a:gd name="connsiteX147-2233" fmla="*/ 4568686 w 10768629"/>
              <a:gd name="connsiteY147-2234" fmla="*/ 1786141 h 1978172"/>
              <a:gd name="connsiteX148-2235" fmla="*/ 4418751 w 10768629"/>
              <a:gd name="connsiteY148-2236" fmla="*/ 1796932 h 1978172"/>
              <a:gd name="connsiteX149-2237" fmla="*/ 4378377 w 10768629"/>
              <a:gd name="connsiteY149-2238" fmla="*/ 1815528 h 1978172"/>
              <a:gd name="connsiteX150-2239" fmla="*/ 4320575 w 10768629"/>
              <a:gd name="connsiteY150-2240" fmla="*/ 1832722 h 1978172"/>
              <a:gd name="connsiteX151-2241" fmla="*/ 4220200 w 10768629"/>
              <a:gd name="connsiteY151-2242" fmla="*/ 1873173 h 1978172"/>
              <a:gd name="connsiteX152-2243" fmla="*/ 4105361 w 10768629"/>
              <a:gd name="connsiteY152-2244" fmla="*/ 1894711 h 1978172"/>
              <a:gd name="connsiteX153-2245" fmla="*/ 3973223 w 10768629"/>
              <a:gd name="connsiteY153-2246" fmla="*/ 1881015 h 1978172"/>
              <a:gd name="connsiteX154-2247" fmla="*/ 3900992 w 10768629"/>
              <a:gd name="connsiteY154-2248" fmla="*/ 1880603 h 1978172"/>
              <a:gd name="connsiteX155-2249" fmla="*/ 3662119 w 10768629"/>
              <a:gd name="connsiteY155-2250" fmla="*/ 1876289 h 1978172"/>
              <a:gd name="connsiteX156-2251" fmla="*/ 3496919 w 10768629"/>
              <a:gd name="connsiteY156-2252" fmla="*/ 1873180 h 1978172"/>
              <a:gd name="connsiteX157-2253" fmla="*/ 3449433 w 10768629"/>
              <a:gd name="connsiteY157-2254" fmla="*/ 1889681 h 1978172"/>
              <a:gd name="connsiteX158-2255" fmla="*/ 3369766 w 10768629"/>
              <a:gd name="connsiteY158-2256" fmla="*/ 1916653 h 1978172"/>
              <a:gd name="connsiteX159-2257" fmla="*/ 3290336 w 10768629"/>
              <a:gd name="connsiteY159-2258" fmla="*/ 1925039 h 1978172"/>
              <a:gd name="connsiteX160-2259" fmla="*/ 3224897 w 10768629"/>
              <a:gd name="connsiteY160-2260" fmla="*/ 1943733 h 1978172"/>
              <a:gd name="connsiteX161-2261" fmla="*/ 3161463 w 10768629"/>
              <a:gd name="connsiteY161-2262" fmla="*/ 1946591 h 1978172"/>
              <a:gd name="connsiteX162-2263" fmla="*/ 3157504 w 10768629"/>
              <a:gd name="connsiteY162-2264" fmla="*/ 1957276 h 1978172"/>
              <a:gd name="connsiteX163-2265" fmla="*/ 3115176 w 10768629"/>
              <a:gd name="connsiteY163-2266" fmla="*/ 1943459 h 1978172"/>
              <a:gd name="connsiteX164-2267" fmla="*/ 3005773 w 10768629"/>
              <a:gd name="connsiteY164-2268" fmla="*/ 1915878 h 1978172"/>
              <a:gd name="connsiteX165-2269" fmla="*/ 2897201 w 10768629"/>
              <a:gd name="connsiteY165-2270" fmla="*/ 1926772 h 1978172"/>
              <a:gd name="connsiteX166-2271" fmla="*/ 2783891 w 10768629"/>
              <a:gd name="connsiteY166-2272" fmla="*/ 1931749 h 1978172"/>
              <a:gd name="connsiteX167-2273" fmla="*/ 2712447 w 10768629"/>
              <a:gd name="connsiteY167-2274" fmla="*/ 1933044 h 1978172"/>
              <a:gd name="connsiteX168-2275" fmla="*/ 2560151 w 10768629"/>
              <a:gd name="connsiteY168-2276" fmla="*/ 1963609 h 1978172"/>
              <a:gd name="connsiteX169-2277" fmla="*/ 2367221 w 10768629"/>
              <a:gd name="connsiteY169-2278" fmla="*/ 1971884 h 1978172"/>
              <a:gd name="connsiteX170-2279" fmla="*/ 2272130 w 10768629"/>
              <a:gd name="connsiteY170-2280" fmla="*/ 1961162 h 1978172"/>
              <a:gd name="connsiteX171-2281" fmla="*/ 2189404 w 10768629"/>
              <a:gd name="connsiteY171-2282" fmla="*/ 1978172 h 1978172"/>
              <a:gd name="connsiteX172-2283" fmla="*/ 2077704 w 10768629"/>
              <a:gd name="connsiteY172-2284" fmla="*/ 1965002 h 1978172"/>
              <a:gd name="connsiteX173-2285" fmla="*/ 1967996 w 10768629"/>
              <a:gd name="connsiteY173-2286" fmla="*/ 1953187 h 1978172"/>
              <a:gd name="connsiteX174-2287" fmla="*/ 1855805 w 10768629"/>
              <a:gd name="connsiteY174-2288" fmla="*/ 1926082 h 1978172"/>
              <a:gd name="connsiteX175-2289" fmla="*/ 1790957 w 10768629"/>
              <a:gd name="connsiteY175-2290" fmla="*/ 1919460 h 1978172"/>
              <a:gd name="connsiteX176-2291" fmla="*/ 1613978 w 10768629"/>
              <a:gd name="connsiteY176-2292" fmla="*/ 1891581 h 1978172"/>
              <a:gd name="connsiteX177-2293" fmla="*/ 1436831 w 10768629"/>
              <a:gd name="connsiteY177-2294" fmla="*/ 1856201 h 1978172"/>
              <a:gd name="connsiteX178-2295" fmla="*/ 1332568 w 10768629"/>
              <a:gd name="connsiteY178-2296" fmla="*/ 1793149 h 1978172"/>
              <a:gd name="connsiteX179-2297" fmla="*/ 1186881 w 10768629"/>
              <a:gd name="connsiteY179-2298" fmla="*/ 1768613 h 1978172"/>
              <a:gd name="connsiteX180-2299" fmla="*/ 1162595 w 10768629"/>
              <a:gd name="connsiteY180-2300" fmla="*/ 1758337 h 1978172"/>
              <a:gd name="connsiteX181-2301" fmla="*/ 1128523 w 10768629"/>
              <a:gd name="connsiteY181-2302" fmla="*/ 1763621 h 1978172"/>
              <a:gd name="connsiteX182-2303" fmla="*/ 991903 w 10768629"/>
              <a:gd name="connsiteY182-2304" fmla="*/ 1786741 h 1978172"/>
              <a:gd name="connsiteX183-2305" fmla="*/ 883960 w 10768629"/>
              <a:gd name="connsiteY183-2306" fmla="*/ 1822386 h 1978172"/>
              <a:gd name="connsiteX184-2307" fmla="*/ 766531 w 10768629"/>
              <a:gd name="connsiteY184-2308" fmla="*/ 1805053 h 1978172"/>
              <a:gd name="connsiteX185-2309" fmla="*/ 669779 w 10768629"/>
              <a:gd name="connsiteY185-2310" fmla="*/ 1800537 h 1978172"/>
              <a:gd name="connsiteX186-2311" fmla="*/ 523898 w 10768629"/>
              <a:gd name="connsiteY186-2312" fmla="*/ 1811085 h 1978172"/>
              <a:gd name="connsiteX187-2313" fmla="*/ 360251 w 10768629"/>
              <a:gd name="connsiteY187-2314" fmla="*/ 1830735 h 1978172"/>
              <a:gd name="connsiteX188-2315" fmla="*/ 255207 w 10768629"/>
              <a:gd name="connsiteY188-2316" fmla="*/ 1818275 h 1978172"/>
              <a:gd name="connsiteX189-2317" fmla="*/ 101803 w 10768629"/>
              <a:gd name="connsiteY189-2318" fmla="*/ 1870647 h 1978172"/>
              <a:gd name="connsiteX190-2319" fmla="*/ 25397 w 10768629"/>
              <a:gd name="connsiteY190-2320" fmla="*/ 1888443 h 1978172"/>
              <a:gd name="connsiteX191-2321" fmla="*/ 2370 w 10768629"/>
              <a:gd name="connsiteY191-2322" fmla="*/ 1878311 h 1978172"/>
              <a:gd name="connsiteX192-2323" fmla="*/ 0 w 10768629"/>
              <a:gd name="connsiteY192-2324" fmla="*/ 1878785 h 1978172"/>
              <a:gd name="connsiteX193-2325" fmla="*/ 0 w 10768629"/>
              <a:gd name="connsiteY193-2326" fmla="*/ 0 h 1978172"/>
              <a:gd name="connsiteX0-2327" fmla="*/ 0 w 10768629"/>
              <a:gd name="connsiteY0-2328" fmla="*/ 0 h 1978172"/>
              <a:gd name="connsiteX1-2329" fmla="*/ 10768629 w 10768629"/>
              <a:gd name="connsiteY1-2330" fmla="*/ 0 h 1978172"/>
              <a:gd name="connsiteX2-2331" fmla="*/ 10733254 w 10768629"/>
              <a:gd name="connsiteY2-2332" fmla="*/ 31439 h 1978172"/>
              <a:gd name="connsiteX3-2333" fmla="*/ 10727085 w 10768629"/>
              <a:gd name="connsiteY3-2334" fmla="*/ 37910 h 1978172"/>
              <a:gd name="connsiteX4-2335" fmla="*/ 10675953 w 10768629"/>
              <a:gd name="connsiteY4-2336" fmla="*/ 68623 h 1978172"/>
              <a:gd name="connsiteX5-2337" fmla="*/ 10637091 w 10768629"/>
              <a:gd name="connsiteY5-2338" fmla="*/ 90361 h 1978172"/>
              <a:gd name="connsiteX6-2339" fmla="*/ 10610971 w 10768629"/>
              <a:gd name="connsiteY6-2340" fmla="*/ 110764 h 1978172"/>
              <a:gd name="connsiteX7-2341" fmla="*/ 10532872 w 10768629"/>
              <a:gd name="connsiteY7-2342" fmla="*/ 138028 h 1978172"/>
              <a:gd name="connsiteX8-2343" fmla="*/ 10398558 w 10768629"/>
              <a:gd name="connsiteY8-2344" fmla="*/ 172911 h 1978172"/>
              <a:gd name="connsiteX9-2345" fmla="*/ 10371128 w 10768629"/>
              <a:gd name="connsiteY9-2346" fmla="*/ 182609 h 1978172"/>
              <a:gd name="connsiteX10-2347" fmla="*/ 10352178 w 10768629"/>
              <a:gd name="connsiteY10-2348" fmla="*/ 199976 h 1978172"/>
              <a:gd name="connsiteX11-2349" fmla="*/ 10351815 w 10768629"/>
              <a:gd name="connsiteY11-2350" fmla="*/ 211879 h 1978172"/>
              <a:gd name="connsiteX12-2351" fmla="*/ 10337471 w 10768629"/>
              <a:gd name="connsiteY12-2352" fmla="*/ 218661 h 1978172"/>
              <a:gd name="connsiteX13-2353" fmla="*/ 10334625 w 10768629"/>
              <a:gd name="connsiteY13-2354" fmla="*/ 222351 h 1978172"/>
              <a:gd name="connsiteX14-2355" fmla="*/ 10256365 w 10768629"/>
              <a:gd name="connsiteY14-2356" fmla="*/ 235917 h 1978172"/>
              <a:gd name="connsiteX15-2357" fmla="*/ 10201127 w 10768629"/>
              <a:gd name="connsiteY15-2358" fmla="*/ 267448 h 1978172"/>
              <a:gd name="connsiteX16-2359" fmla="*/ 9961218 w 10768629"/>
              <a:gd name="connsiteY16-2360" fmla="*/ 326720 h 1978172"/>
              <a:gd name="connsiteX17-2361" fmla="*/ 9859715 w 10768629"/>
              <a:gd name="connsiteY17-2362" fmla="*/ 355698 h 1978172"/>
              <a:gd name="connsiteX18-2363" fmla="*/ 9679867 w 10768629"/>
              <a:gd name="connsiteY18-2364" fmla="*/ 399081 h 1978172"/>
              <a:gd name="connsiteX19-2365" fmla="*/ 9490654 w 10768629"/>
              <a:gd name="connsiteY19-2366" fmla="*/ 455225 h 1978172"/>
              <a:gd name="connsiteX20-2367" fmla="*/ 9470837 w 10768629"/>
              <a:gd name="connsiteY20-2368" fmla="*/ 452539 h 1978172"/>
              <a:gd name="connsiteX21-2369" fmla="*/ 9469082 w 10768629"/>
              <a:gd name="connsiteY21-2370" fmla="*/ 454891 h 1978172"/>
              <a:gd name="connsiteX22-2371" fmla="*/ 9448038 w 10768629"/>
              <a:gd name="connsiteY22-2372" fmla="*/ 459733 h 1978172"/>
              <a:gd name="connsiteX23-2373" fmla="*/ 9396821 w 10768629"/>
              <a:gd name="connsiteY23-2374" fmla="*/ 455795 h 1978172"/>
              <a:gd name="connsiteX24-2375" fmla="*/ 9392197 w 10768629"/>
              <a:gd name="connsiteY24-2376" fmla="*/ 459796 h 1978172"/>
              <a:gd name="connsiteX25-2377" fmla="*/ 9347994 w 10768629"/>
              <a:gd name="connsiteY25-2378" fmla="*/ 464462 h 1978172"/>
              <a:gd name="connsiteX26-2379" fmla="*/ 9347889 w 10768629"/>
              <a:gd name="connsiteY26-2380" fmla="*/ 466539 h 1978172"/>
              <a:gd name="connsiteX27-2381" fmla="*/ 9337639 w 10768629"/>
              <a:gd name="connsiteY27-2382" fmla="*/ 476654 h 1978172"/>
              <a:gd name="connsiteX28-2383" fmla="*/ 9316893 w 10768629"/>
              <a:gd name="connsiteY28-2384" fmla="*/ 491390 h 1978172"/>
              <a:gd name="connsiteX29-2385" fmla="*/ 9229283 w 10768629"/>
              <a:gd name="connsiteY29-2386" fmla="*/ 555377 h 1978172"/>
              <a:gd name="connsiteX30-2387" fmla="*/ 9220274 w 10768629"/>
              <a:gd name="connsiteY30-2388" fmla="*/ 557502 h 1978172"/>
              <a:gd name="connsiteX31-2389" fmla="*/ 9220202 w 10768629"/>
              <a:gd name="connsiteY31-2390" fmla="*/ 558001 h 1978172"/>
              <a:gd name="connsiteX32-2391" fmla="*/ 9210908 w 10768629"/>
              <a:gd name="connsiteY32-2392" fmla="*/ 561147 h 1978172"/>
              <a:gd name="connsiteX33-2393" fmla="*/ 9186374 w 10768629"/>
              <a:gd name="connsiteY33-2394" fmla="*/ 565502 h 1978172"/>
              <a:gd name="connsiteX34-2395" fmla="*/ 9181058 w 10768629"/>
              <a:gd name="connsiteY34-2396" fmla="*/ 569943 h 1978172"/>
              <a:gd name="connsiteX35-2397" fmla="*/ 9179948 w 10768629"/>
              <a:gd name="connsiteY35-2398" fmla="*/ 576062 h 1978172"/>
              <a:gd name="connsiteX36-2399" fmla="*/ 9149110 w 10768629"/>
              <a:gd name="connsiteY36-2400" fmla="*/ 598906 h 1978172"/>
              <a:gd name="connsiteX37-2401" fmla="*/ 9078556 w 10768629"/>
              <a:gd name="connsiteY37-2402" fmla="*/ 644039 h 1978172"/>
              <a:gd name="connsiteX38-2403" fmla="*/ 8996399 w 10768629"/>
              <a:gd name="connsiteY38-2404" fmla="*/ 690055 h 1978172"/>
              <a:gd name="connsiteX39-2405" fmla="*/ 8803791 w 10768629"/>
              <a:gd name="connsiteY39-2406" fmla="*/ 813860 h 1978172"/>
              <a:gd name="connsiteX40-2407" fmla="*/ 8636202 w 10768629"/>
              <a:gd name="connsiteY40-2408" fmla="*/ 848463 h 1978172"/>
              <a:gd name="connsiteX41-2409" fmla="*/ 8555372 w 10768629"/>
              <a:gd name="connsiteY41-2410" fmla="*/ 883171 h 1978172"/>
              <a:gd name="connsiteX42-2411" fmla="*/ 8507229 w 10768629"/>
              <a:gd name="connsiteY42-2412" fmla="*/ 901665 h 1978172"/>
              <a:gd name="connsiteX43-2413" fmla="*/ 8428473 w 10768629"/>
              <a:gd name="connsiteY43-2414" fmla="*/ 927985 h 1978172"/>
              <a:gd name="connsiteX44-2415" fmla="*/ 8427914 w 10768629"/>
              <a:gd name="connsiteY44-2416" fmla="*/ 933480 h 1978172"/>
              <a:gd name="connsiteX45-2417" fmla="*/ 8420327 w 10768629"/>
              <a:gd name="connsiteY45-2418" fmla="*/ 941984 h 1978172"/>
              <a:gd name="connsiteX46-2419" fmla="*/ 8407128 w 10768629"/>
              <a:gd name="connsiteY46-2420" fmla="*/ 961344 h 1978172"/>
              <a:gd name="connsiteX47-2421" fmla="*/ 8380548 w 10768629"/>
              <a:gd name="connsiteY47-2422" fmla="*/ 987916 h 1978172"/>
              <a:gd name="connsiteX48-2423" fmla="*/ 8379462 w 10768629"/>
              <a:gd name="connsiteY48-2424" fmla="*/ 987106 h 1978172"/>
              <a:gd name="connsiteX49-2425" fmla="*/ 8369725 w 10768629"/>
              <a:gd name="connsiteY49-2426" fmla="*/ 989186 h 1978172"/>
              <a:gd name="connsiteX50-2427" fmla="*/ 8304438 w 10768629"/>
              <a:gd name="connsiteY50-2428" fmla="*/ 996739 h 1978172"/>
              <a:gd name="connsiteX51-2429" fmla="*/ 8280929 w 10768629"/>
              <a:gd name="connsiteY51-2430" fmla="*/ 1023089 h 1978172"/>
              <a:gd name="connsiteX52-2431" fmla="*/ 8275760 w 10768629"/>
              <a:gd name="connsiteY52-2432" fmla="*/ 1027772 h 1978172"/>
              <a:gd name="connsiteX53-2433" fmla="*/ 8275478 w 10768629"/>
              <a:gd name="connsiteY53-2434" fmla="*/ 1027605 h 1978172"/>
              <a:gd name="connsiteX54-2435" fmla="*/ 8269666 w 10768629"/>
              <a:gd name="connsiteY54-2436" fmla="*/ 1032033 h 1978172"/>
              <a:gd name="connsiteX55-2437" fmla="*/ 8203836 w 10768629"/>
              <a:gd name="connsiteY55-2438" fmla="*/ 1037347 h 1978172"/>
              <a:gd name="connsiteX56-2439" fmla="*/ 8122936 w 10768629"/>
              <a:gd name="connsiteY56-2440" fmla="*/ 1063113 h 1978172"/>
              <a:gd name="connsiteX57-2441" fmla="*/ 8043658 w 10768629"/>
              <a:gd name="connsiteY57-2442" fmla="*/ 1092746 h 1978172"/>
              <a:gd name="connsiteX58-2443" fmla="*/ 8015351 w 10768629"/>
              <a:gd name="connsiteY58-2444" fmla="*/ 1105478 h 1978172"/>
              <a:gd name="connsiteX59-2445" fmla="*/ 7963145 w 10768629"/>
              <a:gd name="connsiteY59-2446" fmla="*/ 1119346 h 1978172"/>
              <a:gd name="connsiteX60-2447" fmla="*/ 7938145 w 10768629"/>
              <a:gd name="connsiteY60-2448" fmla="*/ 1120225 h 1978172"/>
              <a:gd name="connsiteX61-2449" fmla="*/ 7937238 w 10768629"/>
              <a:gd name="connsiteY61-2450" fmla="*/ 1121204 h 1978172"/>
              <a:gd name="connsiteX62-2451" fmla="*/ 7934398 w 10768629"/>
              <a:gd name="connsiteY62-2452" fmla="*/ 1118240 h 1978172"/>
              <a:gd name="connsiteX63-2453" fmla="*/ 7918248 w 10768629"/>
              <a:gd name="connsiteY63-2454" fmla="*/ 1124371 h 1978172"/>
              <a:gd name="connsiteX64-2455" fmla="*/ 7914119 w 10768629"/>
              <a:gd name="connsiteY64-2456" fmla="*/ 1127653 h 1978172"/>
              <a:gd name="connsiteX65-2457" fmla="*/ 7907658 w 10768629"/>
              <a:gd name="connsiteY65-2458" fmla="*/ 1130350 h 1978172"/>
              <a:gd name="connsiteX66-2459" fmla="*/ 7907434 w 10768629"/>
              <a:gd name="connsiteY66-2460" fmla="*/ 1130103 h 1978172"/>
              <a:gd name="connsiteX67-2461" fmla="*/ 7901508 w 10768629"/>
              <a:gd name="connsiteY67-2462" fmla="*/ 1133245 h 1978172"/>
              <a:gd name="connsiteX68-2463" fmla="*/ 7873287 w 10768629"/>
              <a:gd name="connsiteY68-2464" fmla="*/ 1152609 h 1978172"/>
              <a:gd name="connsiteX69-2465" fmla="*/ 7834833 w 10768629"/>
              <a:gd name="connsiteY69-2466" fmla="*/ 1153868 h 1978172"/>
              <a:gd name="connsiteX70-2467" fmla="*/ 7828661 w 10768629"/>
              <a:gd name="connsiteY70-2468" fmla="*/ 1139994 h 1978172"/>
              <a:gd name="connsiteX71-2469" fmla="*/ 7823966 w 10768629"/>
              <a:gd name="connsiteY71-2470" fmla="*/ 1143178 h 1978172"/>
              <a:gd name="connsiteX72-2471" fmla="*/ 7815078 w 10768629"/>
              <a:gd name="connsiteY72-2472" fmla="*/ 1151776 h 1978172"/>
              <a:gd name="connsiteX73-2473" fmla="*/ 7812026 w 10768629"/>
              <a:gd name="connsiteY73-2474" fmla="*/ 1151522 h 1978172"/>
              <a:gd name="connsiteX74-2475" fmla="*/ 7782249 w 10768629"/>
              <a:gd name="connsiteY74-2476" fmla="*/ 1160970 h 1978172"/>
              <a:gd name="connsiteX75-2477" fmla="*/ 7773476 w 10768629"/>
              <a:gd name="connsiteY75-2478" fmla="*/ 1157414 h 1978172"/>
              <a:gd name="connsiteX76-2479" fmla="*/ 7769600 w 10768629"/>
              <a:gd name="connsiteY76-2480" fmla="*/ 1157365 h 1978172"/>
              <a:gd name="connsiteX77-2481" fmla="*/ 7752631 w 10768629"/>
              <a:gd name="connsiteY77-2482" fmla="*/ 1172815 h 1978172"/>
              <a:gd name="connsiteX78-2483" fmla="*/ 7743525 w 10768629"/>
              <a:gd name="connsiteY78-2484" fmla="*/ 1179064 h 1978172"/>
              <a:gd name="connsiteX79-2485" fmla="*/ 7685942 w 10768629"/>
              <a:gd name="connsiteY79-2486" fmla="*/ 1233723 h 1978172"/>
              <a:gd name="connsiteX80-2487" fmla="*/ 7586920 w 10768629"/>
              <a:gd name="connsiteY80-2488" fmla="*/ 1261888 h 1978172"/>
              <a:gd name="connsiteX81-2489" fmla="*/ 7486100 w 10768629"/>
              <a:gd name="connsiteY81-2490" fmla="*/ 1292563 h 1978172"/>
              <a:gd name="connsiteX82-2491" fmla="*/ 7407190 w 10768629"/>
              <a:gd name="connsiteY82-2492" fmla="*/ 1314737 h 1978172"/>
              <a:gd name="connsiteX83-2493" fmla="*/ 7240698 w 10768629"/>
              <a:gd name="connsiteY83-2494" fmla="*/ 1438832 h 1978172"/>
              <a:gd name="connsiteX84-2495" fmla="*/ 7197675 w 10768629"/>
              <a:gd name="connsiteY84-2496" fmla="*/ 1447530 h 1978172"/>
              <a:gd name="connsiteX85-2497" fmla="*/ 7164788 w 10768629"/>
              <a:gd name="connsiteY85-2498" fmla="*/ 1480293 h 1978172"/>
              <a:gd name="connsiteX86-2499" fmla="*/ 7147929 w 10768629"/>
              <a:gd name="connsiteY86-2500" fmla="*/ 1477641 h 1978172"/>
              <a:gd name="connsiteX87-2501" fmla="*/ 7144965 w 10768629"/>
              <a:gd name="connsiteY87-2502" fmla="*/ 1476908 h 1978172"/>
              <a:gd name="connsiteX88-2503" fmla="*/ 7134299 w 10768629"/>
              <a:gd name="connsiteY88-2504" fmla="*/ 1479969 h 1978172"/>
              <a:gd name="connsiteX89-2505" fmla="*/ 7129809 w 10768629"/>
              <a:gd name="connsiteY89-2506" fmla="*/ 1473339 h 1978172"/>
              <a:gd name="connsiteX90-2507" fmla="*/ 7112688 w 10768629"/>
              <a:gd name="connsiteY90-2508" fmla="*/ 1472575 h 1978172"/>
              <a:gd name="connsiteX91-2509" fmla="*/ 7093470 w 10768629"/>
              <a:gd name="connsiteY91-2510" fmla="*/ 1480300 h 1978172"/>
              <a:gd name="connsiteX92-2511" fmla="*/ 7025034 w 10768629"/>
              <a:gd name="connsiteY92-2512" fmla="*/ 1506934 h 1978172"/>
              <a:gd name="connsiteX93-2513" fmla="*/ 7014783 w 10768629"/>
              <a:gd name="connsiteY93-2514" fmla="*/ 1515868 h 1978172"/>
              <a:gd name="connsiteX94-2515" fmla="*/ 6979706 w 10768629"/>
              <a:gd name="connsiteY94-2516" fmla="*/ 1523511 h 1978172"/>
              <a:gd name="connsiteX95-2517" fmla="*/ 6977890 w 10768629"/>
              <a:gd name="connsiteY95-2518" fmla="*/ 1525793 h 1978172"/>
              <a:gd name="connsiteX96-2519" fmla="*/ 6944339 w 10768629"/>
              <a:gd name="connsiteY96-2520" fmla="*/ 1536237 h 1978172"/>
              <a:gd name="connsiteX97-2521" fmla="*/ 6886996 w 10768629"/>
              <a:gd name="connsiteY97-2522" fmla="*/ 1563569 h 1978172"/>
              <a:gd name="connsiteX98-2523" fmla="*/ 6874510 w 10768629"/>
              <a:gd name="connsiteY98-2524" fmla="*/ 1558469 h 1978172"/>
              <a:gd name="connsiteX99-2525" fmla="*/ 6871943 w 10768629"/>
              <a:gd name="connsiteY99-2526" fmla="*/ 1554651 h 1978172"/>
              <a:gd name="connsiteX100-2527" fmla="*/ 6856174 w 10768629"/>
              <a:gd name="connsiteY100-2528" fmla="*/ 1562024 h 1978172"/>
              <a:gd name="connsiteX101-2529" fmla="*/ 6842321 w 10768629"/>
              <a:gd name="connsiteY101-2530" fmla="*/ 1560554 h 1978172"/>
              <a:gd name="connsiteX102-2531" fmla="*/ 6832713 w 10768629"/>
              <a:gd name="connsiteY102-2532" fmla="*/ 1569357 h 1978172"/>
              <a:gd name="connsiteX103-2533" fmla="*/ 6816351 w 10768629"/>
              <a:gd name="connsiteY103-2534" fmla="*/ 1571495 h 1978172"/>
              <a:gd name="connsiteX104-2535" fmla="*/ 6795800 w 10768629"/>
              <a:gd name="connsiteY104-2536" fmla="*/ 1572010 h 1978172"/>
              <a:gd name="connsiteX105-2537" fmla="*/ 6777546 w 10768629"/>
              <a:gd name="connsiteY105-2538" fmla="*/ 1568661 h 1978172"/>
              <a:gd name="connsiteX106-2539" fmla="*/ 6751528 w 10768629"/>
              <a:gd name="connsiteY106-2540" fmla="*/ 1574143 h 1978172"/>
              <a:gd name="connsiteX107-2541" fmla="*/ 6691966 w 10768629"/>
              <a:gd name="connsiteY107-2542" fmla="*/ 1582255 h 1978172"/>
              <a:gd name="connsiteX108-2543" fmla="*/ 6646941 w 10768629"/>
              <a:gd name="connsiteY108-2544" fmla="*/ 1588471 h 1978172"/>
              <a:gd name="connsiteX109-2545" fmla="*/ 6568576 w 10768629"/>
              <a:gd name="connsiteY109-2546" fmla="*/ 1606488 h 1978172"/>
              <a:gd name="connsiteX110-2547" fmla="*/ 6554358 w 10768629"/>
              <a:gd name="connsiteY110-2548" fmla="*/ 1621701 h 1978172"/>
              <a:gd name="connsiteX111-2549" fmla="*/ 6516968 w 10768629"/>
              <a:gd name="connsiteY111-2550" fmla="*/ 1617195 h 1978172"/>
              <a:gd name="connsiteX112-2551" fmla="*/ 6506479 w 10768629"/>
              <a:gd name="connsiteY112-2552" fmla="*/ 1602227 h 1978172"/>
              <a:gd name="connsiteX113-2553" fmla="*/ 6458436 w 10768629"/>
              <a:gd name="connsiteY113-2554" fmla="*/ 1607332 h 1978172"/>
              <a:gd name="connsiteX114-2555" fmla="*/ 6414786 w 10768629"/>
              <a:gd name="connsiteY114-2556" fmla="*/ 1628815 h 1978172"/>
              <a:gd name="connsiteX115-2557" fmla="*/ 6357085 w 10768629"/>
              <a:gd name="connsiteY115-2558" fmla="*/ 1640846 h 1978172"/>
              <a:gd name="connsiteX116-2559" fmla="*/ 6322636 w 10768629"/>
              <a:gd name="connsiteY116-2560" fmla="*/ 1648213 h 1978172"/>
              <a:gd name="connsiteX117-2561" fmla="*/ 6226172 w 10768629"/>
              <a:gd name="connsiteY117-2562" fmla="*/ 1654676 h 1978172"/>
              <a:gd name="connsiteX118-2563" fmla="*/ 6221217 w 10768629"/>
              <a:gd name="connsiteY118-2564" fmla="*/ 1654506 h 1978172"/>
              <a:gd name="connsiteX119-2565" fmla="*/ 6204956 w 10768629"/>
              <a:gd name="connsiteY119-2566" fmla="*/ 1664280 h 1978172"/>
              <a:gd name="connsiteX120-2567" fmla="*/ 6204270 w 10768629"/>
              <a:gd name="connsiteY120-2568" fmla="*/ 1666782 h 1978172"/>
              <a:gd name="connsiteX121-2569" fmla="*/ 6143810 w 10768629"/>
              <a:gd name="connsiteY121-2570" fmla="*/ 1661963 h 1978172"/>
              <a:gd name="connsiteX122-2571" fmla="*/ 6136560 w 10768629"/>
              <a:gd name="connsiteY122-2572" fmla="*/ 1665728 h 1978172"/>
              <a:gd name="connsiteX123-2573" fmla="*/ 6096155 w 10768629"/>
              <a:gd name="connsiteY123-2574" fmla="*/ 1656951 h 1978172"/>
              <a:gd name="connsiteX124-2575" fmla="*/ 6075812 w 10768629"/>
              <a:gd name="connsiteY124-2576" fmla="*/ 1655422 h 1978172"/>
              <a:gd name="connsiteX125-2577" fmla="*/ 6039495 w 10768629"/>
              <a:gd name="connsiteY125-2578" fmla="*/ 1649680 h 1978172"/>
              <a:gd name="connsiteX126-2579" fmla="*/ 6036523 w 10768629"/>
              <a:gd name="connsiteY126-2580" fmla="*/ 1652121 h 1978172"/>
              <a:gd name="connsiteX127-2581" fmla="*/ 6029328 w 10768629"/>
              <a:gd name="connsiteY127-2582" fmla="*/ 1649904 h 1978172"/>
              <a:gd name="connsiteX128-2583" fmla="*/ 6024075 w 10768629"/>
              <a:gd name="connsiteY128-2584" fmla="*/ 1652779 h 1978172"/>
              <a:gd name="connsiteX129-2585" fmla="*/ 6018085 w 10768629"/>
              <a:gd name="connsiteY129-2586" fmla="*/ 1652030 h 1978172"/>
              <a:gd name="connsiteX130-2587" fmla="*/ 5955513 w 10768629"/>
              <a:gd name="connsiteY130-2588" fmla="*/ 1663584 h 1978172"/>
              <a:gd name="connsiteX131-2589" fmla="*/ 5941996 w 10768629"/>
              <a:gd name="connsiteY131-2590" fmla="*/ 1661326 h 1978172"/>
              <a:gd name="connsiteX132-2591" fmla="*/ 5931789 w 10768629"/>
              <a:gd name="connsiteY132-2592" fmla="*/ 1669915 h 1978172"/>
              <a:gd name="connsiteX133-2593" fmla="*/ 5888686 w 10768629"/>
              <a:gd name="connsiteY133-2594" fmla="*/ 1672175 h 1978172"/>
              <a:gd name="connsiteX134-2595" fmla="*/ 5873794 w 10768629"/>
              <a:gd name="connsiteY134-2596" fmla="*/ 1665454 h 1978172"/>
              <a:gd name="connsiteX135-2597" fmla="*/ 5860022 w 10768629"/>
              <a:gd name="connsiteY135-2598" fmla="*/ 1660635 h 1978172"/>
              <a:gd name="connsiteX136-2599" fmla="*/ 5858237 w 10768629"/>
              <a:gd name="connsiteY136-2600" fmla="*/ 1660649 h 1978172"/>
              <a:gd name="connsiteX137-2601" fmla="*/ 5840319 w 10768629"/>
              <a:gd name="connsiteY137-2602" fmla="*/ 1660798 h 1978172"/>
              <a:gd name="connsiteX138-2603" fmla="*/ 5806984 w 10768629"/>
              <a:gd name="connsiteY138-2604" fmla="*/ 1661075 h 1978172"/>
              <a:gd name="connsiteX139-2605" fmla="*/ 5742351 w 10768629"/>
              <a:gd name="connsiteY139-2606" fmla="*/ 1667489 h 1978172"/>
              <a:gd name="connsiteX140-2607" fmla="*/ 5521171 w 10768629"/>
              <a:gd name="connsiteY140-2608" fmla="*/ 1671626 h 1978172"/>
              <a:gd name="connsiteX141-2609" fmla="*/ 5457384 w 10768629"/>
              <a:gd name="connsiteY141-2610" fmla="*/ 1683952 h 1978172"/>
              <a:gd name="connsiteX142-2611" fmla="*/ 4950070 w 10768629"/>
              <a:gd name="connsiteY142-2612" fmla="*/ 1748401 h 1978172"/>
              <a:gd name="connsiteX143-2613" fmla="*/ 4872172 w 10768629"/>
              <a:gd name="connsiteY143-2614" fmla="*/ 1757222 h 1978172"/>
              <a:gd name="connsiteX144-2615" fmla="*/ 4809524 w 10768629"/>
              <a:gd name="connsiteY144-2616" fmla="*/ 1761033 h 1978172"/>
              <a:gd name="connsiteX145-2617" fmla="*/ 4759058 w 10768629"/>
              <a:gd name="connsiteY145-2618" fmla="*/ 1766533 h 1978172"/>
              <a:gd name="connsiteX146-2619" fmla="*/ 4719749 w 10768629"/>
              <a:gd name="connsiteY146-2620" fmla="*/ 1771811 h 1978172"/>
              <a:gd name="connsiteX147-2621" fmla="*/ 4568686 w 10768629"/>
              <a:gd name="connsiteY147-2622" fmla="*/ 1786141 h 1978172"/>
              <a:gd name="connsiteX148-2623" fmla="*/ 4418751 w 10768629"/>
              <a:gd name="connsiteY148-2624" fmla="*/ 1796932 h 1978172"/>
              <a:gd name="connsiteX149-2625" fmla="*/ 4378377 w 10768629"/>
              <a:gd name="connsiteY149-2626" fmla="*/ 1815528 h 1978172"/>
              <a:gd name="connsiteX150-2627" fmla="*/ 4320575 w 10768629"/>
              <a:gd name="connsiteY150-2628" fmla="*/ 1832722 h 1978172"/>
              <a:gd name="connsiteX151-2629" fmla="*/ 4220200 w 10768629"/>
              <a:gd name="connsiteY151-2630" fmla="*/ 1873173 h 1978172"/>
              <a:gd name="connsiteX152-2631" fmla="*/ 4105361 w 10768629"/>
              <a:gd name="connsiteY152-2632" fmla="*/ 1894711 h 1978172"/>
              <a:gd name="connsiteX153-2633" fmla="*/ 3973223 w 10768629"/>
              <a:gd name="connsiteY153-2634" fmla="*/ 1881015 h 1978172"/>
              <a:gd name="connsiteX154-2635" fmla="*/ 3900992 w 10768629"/>
              <a:gd name="connsiteY154-2636" fmla="*/ 1880603 h 1978172"/>
              <a:gd name="connsiteX155-2637" fmla="*/ 3662119 w 10768629"/>
              <a:gd name="connsiteY155-2638" fmla="*/ 1876289 h 1978172"/>
              <a:gd name="connsiteX156-2639" fmla="*/ 3496919 w 10768629"/>
              <a:gd name="connsiteY156-2640" fmla="*/ 1873180 h 1978172"/>
              <a:gd name="connsiteX157-2641" fmla="*/ 3449433 w 10768629"/>
              <a:gd name="connsiteY157-2642" fmla="*/ 1889681 h 1978172"/>
              <a:gd name="connsiteX158-2643" fmla="*/ 3369766 w 10768629"/>
              <a:gd name="connsiteY158-2644" fmla="*/ 1916653 h 1978172"/>
              <a:gd name="connsiteX159-2645" fmla="*/ 3290336 w 10768629"/>
              <a:gd name="connsiteY159-2646" fmla="*/ 1925039 h 1978172"/>
              <a:gd name="connsiteX160-2647" fmla="*/ 3224897 w 10768629"/>
              <a:gd name="connsiteY160-2648" fmla="*/ 1943733 h 1978172"/>
              <a:gd name="connsiteX161-2649" fmla="*/ 3161463 w 10768629"/>
              <a:gd name="connsiteY161-2650" fmla="*/ 1946591 h 1978172"/>
              <a:gd name="connsiteX162-2651" fmla="*/ 3157504 w 10768629"/>
              <a:gd name="connsiteY162-2652" fmla="*/ 1957276 h 1978172"/>
              <a:gd name="connsiteX163-2653" fmla="*/ 3115176 w 10768629"/>
              <a:gd name="connsiteY163-2654" fmla="*/ 1943459 h 1978172"/>
              <a:gd name="connsiteX164-2655" fmla="*/ 3005773 w 10768629"/>
              <a:gd name="connsiteY164-2656" fmla="*/ 1915878 h 1978172"/>
              <a:gd name="connsiteX165-2657" fmla="*/ 2897201 w 10768629"/>
              <a:gd name="connsiteY165-2658" fmla="*/ 1926772 h 1978172"/>
              <a:gd name="connsiteX166-2659" fmla="*/ 2783891 w 10768629"/>
              <a:gd name="connsiteY166-2660" fmla="*/ 1931749 h 1978172"/>
              <a:gd name="connsiteX167-2661" fmla="*/ 2712447 w 10768629"/>
              <a:gd name="connsiteY167-2662" fmla="*/ 1933044 h 1978172"/>
              <a:gd name="connsiteX168-2663" fmla="*/ 2560151 w 10768629"/>
              <a:gd name="connsiteY168-2664" fmla="*/ 1963609 h 1978172"/>
              <a:gd name="connsiteX169-2665" fmla="*/ 2367221 w 10768629"/>
              <a:gd name="connsiteY169-2666" fmla="*/ 1971884 h 1978172"/>
              <a:gd name="connsiteX170-2667" fmla="*/ 2272130 w 10768629"/>
              <a:gd name="connsiteY170-2668" fmla="*/ 1961162 h 1978172"/>
              <a:gd name="connsiteX171-2669" fmla="*/ 2189404 w 10768629"/>
              <a:gd name="connsiteY171-2670" fmla="*/ 1978172 h 1978172"/>
              <a:gd name="connsiteX172-2671" fmla="*/ 2077704 w 10768629"/>
              <a:gd name="connsiteY172-2672" fmla="*/ 1965002 h 1978172"/>
              <a:gd name="connsiteX173-2673" fmla="*/ 1967996 w 10768629"/>
              <a:gd name="connsiteY173-2674" fmla="*/ 1953187 h 1978172"/>
              <a:gd name="connsiteX174-2675" fmla="*/ 1855805 w 10768629"/>
              <a:gd name="connsiteY174-2676" fmla="*/ 1926082 h 1978172"/>
              <a:gd name="connsiteX175-2677" fmla="*/ 1790957 w 10768629"/>
              <a:gd name="connsiteY175-2678" fmla="*/ 1919460 h 1978172"/>
              <a:gd name="connsiteX176-2679" fmla="*/ 1613978 w 10768629"/>
              <a:gd name="connsiteY176-2680" fmla="*/ 1891581 h 1978172"/>
              <a:gd name="connsiteX177-2681" fmla="*/ 1436831 w 10768629"/>
              <a:gd name="connsiteY177-2682" fmla="*/ 1856201 h 1978172"/>
              <a:gd name="connsiteX178-2683" fmla="*/ 1332568 w 10768629"/>
              <a:gd name="connsiteY178-2684" fmla="*/ 1793149 h 1978172"/>
              <a:gd name="connsiteX179-2685" fmla="*/ 1186881 w 10768629"/>
              <a:gd name="connsiteY179-2686" fmla="*/ 1768613 h 1978172"/>
              <a:gd name="connsiteX180-2687" fmla="*/ 1162595 w 10768629"/>
              <a:gd name="connsiteY180-2688" fmla="*/ 1758337 h 1978172"/>
              <a:gd name="connsiteX181-2689" fmla="*/ 1128523 w 10768629"/>
              <a:gd name="connsiteY181-2690" fmla="*/ 1763621 h 1978172"/>
              <a:gd name="connsiteX182-2691" fmla="*/ 991903 w 10768629"/>
              <a:gd name="connsiteY182-2692" fmla="*/ 1786741 h 1978172"/>
              <a:gd name="connsiteX183-2693" fmla="*/ 883960 w 10768629"/>
              <a:gd name="connsiteY183-2694" fmla="*/ 1822386 h 1978172"/>
              <a:gd name="connsiteX184-2695" fmla="*/ 766531 w 10768629"/>
              <a:gd name="connsiteY184-2696" fmla="*/ 1805053 h 1978172"/>
              <a:gd name="connsiteX185-2697" fmla="*/ 669779 w 10768629"/>
              <a:gd name="connsiteY185-2698" fmla="*/ 1800537 h 1978172"/>
              <a:gd name="connsiteX186-2699" fmla="*/ 523898 w 10768629"/>
              <a:gd name="connsiteY186-2700" fmla="*/ 1811085 h 1978172"/>
              <a:gd name="connsiteX187-2701" fmla="*/ 360251 w 10768629"/>
              <a:gd name="connsiteY187-2702" fmla="*/ 1830735 h 1978172"/>
              <a:gd name="connsiteX188-2703" fmla="*/ 255207 w 10768629"/>
              <a:gd name="connsiteY188-2704" fmla="*/ 1818275 h 1978172"/>
              <a:gd name="connsiteX189-2705" fmla="*/ 101803 w 10768629"/>
              <a:gd name="connsiteY189-2706" fmla="*/ 1870647 h 1978172"/>
              <a:gd name="connsiteX190-2707" fmla="*/ 25397 w 10768629"/>
              <a:gd name="connsiteY190-2708" fmla="*/ 1888443 h 1978172"/>
              <a:gd name="connsiteX191-2709" fmla="*/ 2370 w 10768629"/>
              <a:gd name="connsiteY191-2710" fmla="*/ 1878311 h 1978172"/>
              <a:gd name="connsiteX192-2711" fmla="*/ 0 w 10768629"/>
              <a:gd name="connsiteY192-2712" fmla="*/ 1878785 h 1978172"/>
              <a:gd name="connsiteX193-2713" fmla="*/ 0 w 10768629"/>
              <a:gd name="connsiteY193-2714" fmla="*/ 0 h 1978172"/>
              <a:gd name="connsiteX0-2715" fmla="*/ 0 w 10768629"/>
              <a:gd name="connsiteY0-2716" fmla="*/ 0 h 1978172"/>
              <a:gd name="connsiteX1-2717" fmla="*/ 10768629 w 10768629"/>
              <a:gd name="connsiteY1-2718" fmla="*/ 0 h 1978172"/>
              <a:gd name="connsiteX2-2719" fmla="*/ 10733254 w 10768629"/>
              <a:gd name="connsiteY2-2720" fmla="*/ 31439 h 1978172"/>
              <a:gd name="connsiteX3-2721" fmla="*/ 10727085 w 10768629"/>
              <a:gd name="connsiteY3-2722" fmla="*/ 37910 h 1978172"/>
              <a:gd name="connsiteX4-2723" fmla="*/ 10675953 w 10768629"/>
              <a:gd name="connsiteY4-2724" fmla="*/ 68623 h 1978172"/>
              <a:gd name="connsiteX5-2725" fmla="*/ 10637091 w 10768629"/>
              <a:gd name="connsiteY5-2726" fmla="*/ 90361 h 1978172"/>
              <a:gd name="connsiteX6-2727" fmla="*/ 10610971 w 10768629"/>
              <a:gd name="connsiteY6-2728" fmla="*/ 110764 h 1978172"/>
              <a:gd name="connsiteX7-2729" fmla="*/ 10532872 w 10768629"/>
              <a:gd name="connsiteY7-2730" fmla="*/ 138028 h 1978172"/>
              <a:gd name="connsiteX8-2731" fmla="*/ 10398558 w 10768629"/>
              <a:gd name="connsiteY8-2732" fmla="*/ 172911 h 1978172"/>
              <a:gd name="connsiteX9-2733" fmla="*/ 10371128 w 10768629"/>
              <a:gd name="connsiteY9-2734" fmla="*/ 182609 h 1978172"/>
              <a:gd name="connsiteX10-2735" fmla="*/ 10352178 w 10768629"/>
              <a:gd name="connsiteY10-2736" fmla="*/ 199976 h 1978172"/>
              <a:gd name="connsiteX11-2737" fmla="*/ 10351815 w 10768629"/>
              <a:gd name="connsiteY11-2738" fmla="*/ 211879 h 1978172"/>
              <a:gd name="connsiteX12-2739" fmla="*/ 10337471 w 10768629"/>
              <a:gd name="connsiteY12-2740" fmla="*/ 218661 h 1978172"/>
              <a:gd name="connsiteX13-2741" fmla="*/ 10334625 w 10768629"/>
              <a:gd name="connsiteY13-2742" fmla="*/ 222351 h 1978172"/>
              <a:gd name="connsiteX14-2743" fmla="*/ 10256365 w 10768629"/>
              <a:gd name="connsiteY14-2744" fmla="*/ 235917 h 1978172"/>
              <a:gd name="connsiteX15-2745" fmla="*/ 10201127 w 10768629"/>
              <a:gd name="connsiteY15-2746" fmla="*/ 267448 h 1978172"/>
              <a:gd name="connsiteX16-2747" fmla="*/ 9961218 w 10768629"/>
              <a:gd name="connsiteY16-2748" fmla="*/ 326720 h 1978172"/>
              <a:gd name="connsiteX17-2749" fmla="*/ 9859715 w 10768629"/>
              <a:gd name="connsiteY17-2750" fmla="*/ 355698 h 1978172"/>
              <a:gd name="connsiteX18-2751" fmla="*/ 9679867 w 10768629"/>
              <a:gd name="connsiteY18-2752" fmla="*/ 399081 h 1978172"/>
              <a:gd name="connsiteX19-2753" fmla="*/ 9490654 w 10768629"/>
              <a:gd name="connsiteY19-2754" fmla="*/ 455225 h 1978172"/>
              <a:gd name="connsiteX20-2755" fmla="*/ 9470837 w 10768629"/>
              <a:gd name="connsiteY20-2756" fmla="*/ 452539 h 1978172"/>
              <a:gd name="connsiteX21-2757" fmla="*/ 9469082 w 10768629"/>
              <a:gd name="connsiteY21-2758" fmla="*/ 454891 h 1978172"/>
              <a:gd name="connsiteX22-2759" fmla="*/ 9448038 w 10768629"/>
              <a:gd name="connsiteY22-2760" fmla="*/ 459733 h 1978172"/>
              <a:gd name="connsiteX23-2761" fmla="*/ 9396821 w 10768629"/>
              <a:gd name="connsiteY23-2762" fmla="*/ 455795 h 1978172"/>
              <a:gd name="connsiteX24-2763" fmla="*/ 9392197 w 10768629"/>
              <a:gd name="connsiteY24-2764" fmla="*/ 459796 h 1978172"/>
              <a:gd name="connsiteX25-2765" fmla="*/ 9347994 w 10768629"/>
              <a:gd name="connsiteY25-2766" fmla="*/ 464462 h 1978172"/>
              <a:gd name="connsiteX26-2767" fmla="*/ 9347889 w 10768629"/>
              <a:gd name="connsiteY26-2768" fmla="*/ 466539 h 1978172"/>
              <a:gd name="connsiteX27-2769" fmla="*/ 9337639 w 10768629"/>
              <a:gd name="connsiteY27-2770" fmla="*/ 476654 h 1978172"/>
              <a:gd name="connsiteX28-2771" fmla="*/ 9316893 w 10768629"/>
              <a:gd name="connsiteY28-2772" fmla="*/ 491390 h 1978172"/>
              <a:gd name="connsiteX29-2773" fmla="*/ 9229283 w 10768629"/>
              <a:gd name="connsiteY29-2774" fmla="*/ 555377 h 1978172"/>
              <a:gd name="connsiteX30-2775" fmla="*/ 9220274 w 10768629"/>
              <a:gd name="connsiteY30-2776" fmla="*/ 557502 h 1978172"/>
              <a:gd name="connsiteX31-2777" fmla="*/ 9220202 w 10768629"/>
              <a:gd name="connsiteY31-2778" fmla="*/ 558001 h 1978172"/>
              <a:gd name="connsiteX32-2779" fmla="*/ 9210908 w 10768629"/>
              <a:gd name="connsiteY32-2780" fmla="*/ 561147 h 1978172"/>
              <a:gd name="connsiteX33-2781" fmla="*/ 9186374 w 10768629"/>
              <a:gd name="connsiteY33-2782" fmla="*/ 565502 h 1978172"/>
              <a:gd name="connsiteX34-2783" fmla="*/ 9181058 w 10768629"/>
              <a:gd name="connsiteY34-2784" fmla="*/ 569943 h 1978172"/>
              <a:gd name="connsiteX35-2785" fmla="*/ 9179948 w 10768629"/>
              <a:gd name="connsiteY35-2786" fmla="*/ 576062 h 1978172"/>
              <a:gd name="connsiteX36-2787" fmla="*/ 9149110 w 10768629"/>
              <a:gd name="connsiteY36-2788" fmla="*/ 598906 h 1978172"/>
              <a:gd name="connsiteX37-2789" fmla="*/ 9078556 w 10768629"/>
              <a:gd name="connsiteY37-2790" fmla="*/ 644039 h 1978172"/>
              <a:gd name="connsiteX38-2791" fmla="*/ 8996399 w 10768629"/>
              <a:gd name="connsiteY38-2792" fmla="*/ 690055 h 1978172"/>
              <a:gd name="connsiteX39-2793" fmla="*/ 8803791 w 10768629"/>
              <a:gd name="connsiteY39-2794" fmla="*/ 813860 h 1978172"/>
              <a:gd name="connsiteX40-2795" fmla="*/ 8636202 w 10768629"/>
              <a:gd name="connsiteY40-2796" fmla="*/ 848463 h 1978172"/>
              <a:gd name="connsiteX41-2797" fmla="*/ 8555372 w 10768629"/>
              <a:gd name="connsiteY41-2798" fmla="*/ 883171 h 1978172"/>
              <a:gd name="connsiteX42-2799" fmla="*/ 8507229 w 10768629"/>
              <a:gd name="connsiteY42-2800" fmla="*/ 901665 h 1978172"/>
              <a:gd name="connsiteX43-2801" fmla="*/ 8428473 w 10768629"/>
              <a:gd name="connsiteY43-2802" fmla="*/ 927985 h 1978172"/>
              <a:gd name="connsiteX44-2803" fmla="*/ 8427914 w 10768629"/>
              <a:gd name="connsiteY44-2804" fmla="*/ 933480 h 1978172"/>
              <a:gd name="connsiteX45-2805" fmla="*/ 8420327 w 10768629"/>
              <a:gd name="connsiteY45-2806" fmla="*/ 941984 h 1978172"/>
              <a:gd name="connsiteX46-2807" fmla="*/ 8407128 w 10768629"/>
              <a:gd name="connsiteY46-2808" fmla="*/ 961344 h 1978172"/>
              <a:gd name="connsiteX47-2809" fmla="*/ 8380548 w 10768629"/>
              <a:gd name="connsiteY47-2810" fmla="*/ 987916 h 1978172"/>
              <a:gd name="connsiteX48-2811" fmla="*/ 8379462 w 10768629"/>
              <a:gd name="connsiteY48-2812" fmla="*/ 987106 h 1978172"/>
              <a:gd name="connsiteX49-2813" fmla="*/ 8369725 w 10768629"/>
              <a:gd name="connsiteY49-2814" fmla="*/ 989186 h 1978172"/>
              <a:gd name="connsiteX50-2815" fmla="*/ 8304438 w 10768629"/>
              <a:gd name="connsiteY50-2816" fmla="*/ 996739 h 1978172"/>
              <a:gd name="connsiteX51-2817" fmla="*/ 8280929 w 10768629"/>
              <a:gd name="connsiteY51-2818" fmla="*/ 1023089 h 1978172"/>
              <a:gd name="connsiteX52-2819" fmla="*/ 8275760 w 10768629"/>
              <a:gd name="connsiteY52-2820" fmla="*/ 1027772 h 1978172"/>
              <a:gd name="connsiteX53-2821" fmla="*/ 8275478 w 10768629"/>
              <a:gd name="connsiteY53-2822" fmla="*/ 1027605 h 1978172"/>
              <a:gd name="connsiteX54-2823" fmla="*/ 8269666 w 10768629"/>
              <a:gd name="connsiteY54-2824" fmla="*/ 1032033 h 1978172"/>
              <a:gd name="connsiteX55-2825" fmla="*/ 8203836 w 10768629"/>
              <a:gd name="connsiteY55-2826" fmla="*/ 1037347 h 1978172"/>
              <a:gd name="connsiteX56-2827" fmla="*/ 8122936 w 10768629"/>
              <a:gd name="connsiteY56-2828" fmla="*/ 1063113 h 1978172"/>
              <a:gd name="connsiteX57-2829" fmla="*/ 8043658 w 10768629"/>
              <a:gd name="connsiteY57-2830" fmla="*/ 1092746 h 1978172"/>
              <a:gd name="connsiteX58-2831" fmla="*/ 8015351 w 10768629"/>
              <a:gd name="connsiteY58-2832" fmla="*/ 1105478 h 1978172"/>
              <a:gd name="connsiteX59-2833" fmla="*/ 7963145 w 10768629"/>
              <a:gd name="connsiteY59-2834" fmla="*/ 1119346 h 1978172"/>
              <a:gd name="connsiteX60-2835" fmla="*/ 7938145 w 10768629"/>
              <a:gd name="connsiteY60-2836" fmla="*/ 1120225 h 1978172"/>
              <a:gd name="connsiteX61-2837" fmla="*/ 7937238 w 10768629"/>
              <a:gd name="connsiteY61-2838" fmla="*/ 1121204 h 1978172"/>
              <a:gd name="connsiteX62-2839" fmla="*/ 7934398 w 10768629"/>
              <a:gd name="connsiteY62-2840" fmla="*/ 1118240 h 1978172"/>
              <a:gd name="connsiteX63-2841" fmla="*/ 7918248 w 10768629"/>
              <a:gd name="connsiteY63-2842" fmla="*/ 1124371 h 1978172"/>
              <a:gd name="connsiteX64-2843" fmla="*/ 7914119 w 10768629"/>
              <a:gd name="connsiteY64-2844" fmla="*/ 1127653 h 1978172"/>
              <a:gd name="connsiteX65-2845" fmla="*/ 7907658 w 10768629"/>
              <a:gd name="connsiteY65-2846" fmla="*/ 1130350 h 1978172"/>
              <a:gd name="connsiteX66-2847" fmla="*/ 7907434 w 10768629"/>
              <a:gd name="connsiteY66-2848" fmla="*/ 1130103 h 1978172"/>
              <a:gd name="connsiteX67-2849" fmla="*/ 7901508 w 10768629"/>
              <a:gd name="connsiteY67-2850" fmla="*/ 1133245 h 1978172"/>
              <a:gd name="connsiteX68-2851" fmla="*/ 7873287 w 10768629"/>
              <a:gd name="connsiteY68-2852" fmla="*/ 1152609 h 1978172"/>
              <a:gd name="connsiteX69-2853" fmla="*/ 7834833 w 10768629"/>
              <a:gd name="connsiteY69-2854" fmla="*/ 1153868 h 1978172"/>
              <a:gd name="connsiteX70-2855" fmla="*/ 7828661 w 10768629"/>
              <a:gd name="connsiteY70-2856" fmla="*/ 1139994 h 1978172"/>
              <a:gd name="connsiteX71-2857" fmla="*/ 7823966 w 10768629"/>
              <a:gd name="connsiteY71-2858" fmla="*/ 1143178 h 1978172"/>
              <a:gd name="connsiteX72-2859" fmla="*/ 7815078 w 10768629"/>
              <a:gd name="connsiteY72-2860" fmla="*/ 1151776 h 1978172"/>
              <a:gd name="connsiteX73-2861" fmla="*/ 7812026 w 10768629"/>
              <a:gd name="connsiteY73-2862" fmla="*/ 1151522 h 1978172"/>
              <a:gd name="connsiteX74-2863" fmla="*/ 7782249 w 10768629"/>
              <a:gd name="connsiteY74-2864" fmla="*/ 1160970 h 1978172"/>
              <a:gd name="connsiteX75-2865" fmla="*/ 7773476 w 10768629"/>
              <a:gd name="connsiteY75-2866" fmla="*/ 1157414 h 1978172"/>
              <a:gd name="connsiteX76-2867" fmla="*/ 7769600 w 10768629"/>
              <a:gd name="connsiteY76-2868" fmla="*/ 1157365 h 1978172"/>
              <a:gd name="connsiteX77-2869" fmla="*/ 7752631 w 10768629"/>
              <a:gd name="connsiteY77-2870" fmla="*/ 1172815 h 1978172"/>
              <a:gd name="connsiteX78-2871" fmla="*/ 7743525 w 10768629"/>
              <a:gd name="connsiteY78-2872" fmla="*/ 1179064 h 1978172"/>
              <a:gd name="connsiteX79-2873" fmla="*/ 7685942 w 10768629"/>
              <a:gd name="connsiteY79-2874" fmla="*/ 1233723 h 1978172"/>
              <a:gd name="connsiteX80-2875" fmla="*/ 7586920 w 10768629"/>
              <a:gd name="connsiteY80-2876" fmla="*/ 1261888 h 1978172"/>
              <a:gd name="connsiteX81-2877" fmla="*/ 7486100 w 10768629"/>
              <a:gd name="connsiteY81-2878" fmla="*/ 1292563 h 1978172"/>
              <a:gd name="connsiteX82-2879" fmla="*/ 7407190 w 10768629"/>
              <a:gd name="connsiteY82-2880" fmla="*/ 1314737 h 1978172"/>
              <a:gd name="connsiteX83-2881" fmla="*/ 7240698 w 10768629"/>
              <a:gd name="connsiteY83-2882" fmla="*/ 1438832 h 1978172"/>
              <a:gd name="connsiteX84-2883" fmla="*/ 7197675 w 10768629"/>
              <a:gd name="connsiteY84-2884" fmla="*/ 1447530 h 1978172"/>
              <a:gd name="connsiteX85-2885" fmla="*/ 7164788 w 10768629"/>
              <a:gd name="connsiteY85-2886" fmla="*/ 1480293 h 1978172"/>
              <a:gd name="connsiteX86-2887" fmla="*/ 7147929 w 10768629"/>
              <a:gd name="connsiteY86-2888" fmla="*/ 1477641 h 1978172"/>
              <a:gd name="connsiteX87-2889" fmla="*/ 7144965 w 10768629"/>
              <a:gd name="connsiteY87-2890" fmla="*/ 1476908 h 1978172"/>
              <a:gd name="connsiteX88-2891" fmla="*/ 7134299 w 10768629"/>
              <a:gd name="connsiteY88-2892" fmla="*/ 1479969 h 1978172"/>
              <a:gd name="connsiteX89-2893" fmla="*/ 7129809 w 10768629"/>
              <a:gd name="connsiteY89-2894" fmla="*/ 1473339 h 1978172"/>
              <a:gd name="connsiteX90-2895" fmla="*/ 7112688 w 10768629"/>
              <a:gd name="connsiteY90-2896" fmla="*/ 1472575 h 1978172"/>
              <a:gd name="connsiteX91-2897" fmla="*/ 7093470 w 10768629"/>
              <a:gd name="connsiteY91-2898" fmla="*/ 1480300 h 1978172"/>
              <a:gd name="connsiteX92-2899" fmla="*/ 7025034 w 10768629"/>
              <a:gd name="connsiteY92-2900" fmla="*/ 1506934 h 1978172"/>
              <a:gd name="connsiteX93-2901" fmla="*/ 7014783 w 10768629"/>
              <a:gd name="connsiteY93-2902" fmla="*/ 1515868 h 1978172"/>
              <a:gd name="connsiteX94-2903" fmla="*/ 6979706 w 10768629"/>
              <a:gd name="connsiteY94-2904" fmla="*/ 1523511 h 1978172"/>
              <a:gd name="connsiteX95-2905" fmla="*/ 6977890 w 10768629"/>
              <a:gd name="connsiteY95-2906" fmla="*/ 1525793 h 1978172"/>
              <a:gd name="connsiteX96-2907" fmla="*/ 6944339 w 10768629"/>
              <a:gd name="connsiteY96-2908" fmla="*/ 1536237 h 1978172"/>
              <a:gd name="connsiteX97-2909" fmla="*/ 6886996 w 10768629"/>
              <a:gd name="connsiteY97-2910" fmla="*/ 1563569 h 1978172"/>
              <a:gd name="connsiteX98-2911" fmla="*/ 6874510 w 10768629"/>
              <a:gd name="connsiteY98-2912" fmla="*/ 1558469 h 1978172"/>
              <a:gd name="connsiteX99-2913" fmla="*/ 6871943 w 10768629"/>
              <a:gd name="connsiteY99-2914" fmla="*/ 1554651 h 1978172"/>
              <a:gd name="connsiteX100-2915" fmla="*/ 6856174 w 10768629"/>
              <a:gd name="connsiteY100-2916" fmla="*/ 1562024 h 1978172"/>
              <a:gd name="connsiteX101-2917" fmla="*/ 6842321 w 10768629"/>
              <a:gd name="connsiteY101-2918" fmla="*/ 1560554 h 1978172"/>
              <a:gd name="connsiteX102-2919" fmla="*/ 6832713 w 10768629"/>
              <a:gd name="connsiteY102-2920" fmla="*/ 1569357 h 1978172"/>
              <a:gd name="connsiteX103-2921" fmla="*/ 6816351 w 10768629"/>
              <a:gd name="connsiteY103-2922" fmla="*/ 1571495 h 1978172"/>
              <a:gd name="connsiteX104-2923" fmla="*/ 6795800 w 10768629"/>
              <a:gd name="connsiteY104-2924" fmla="*/ 1572010 h 1978172"/>
              <a:gd name="connsiteX105-2925" fmla="*/ 6777546 w 10768629"/>
              <a:gd name="connsiteY105-2926" fmla="*/ 1568661 h 1978172"/>
              <a:gd name="connsiteX106-2927" fmla="*/ 6751528 w 10768629"/>
              <a:gd name="connsiteY106-2928" fmla="*/ 1574143 h 1978172"/>
              <a:gd name="connsiteX107-2929" fmla="*/ 6691966 w 10768629"/>
              <a:gd name="connsiteY107-2930" fmla="*/ 1582255 h 1978172"/>
              <a:gd name="connsiteX108-2931" fmla="*/ 6646941 w 10768629"/>
              <a:gd name="connsiteY108-2932" fmla="*/ 1588471 h 1978172"/>
              <a:gd name="connsiteX109-2933" fmla="*/ 6568576 w 10768629"/>
              <a:gd name="connsiteY109-2934" fmla="*/ 1606488 h 1978172"/>
              <a:gd name="connsiteX110-2935" fmla="*/ 6554358 w 10768629"/>
              <a:gd name="connsiteY110-2936" fmla="*/ 1621701 h 1978172"/>
              <a:gd name="connsiteX111-2937" fmla="*/ 6516968 w 10768629"/>
              <a:gd name="connsiteY111-2938" fmla="*/ 1617195 h 1978172"/>
              <a:gd name="connsiteX112-2939" fmla="*/ 6506479 w 10768629"/>
              <a:gd name="connsiteY112-2940" fmla="*/ 1602227 h 1978172"/>
              <a:gd name="connsiteX113-2941" fmla="*/ 6458436 w 10768629"/>
              <a:gd name="connsiteY113-2942" fmla="*/ 1607332 h 1978172"/>
              <a:gd name="connsiteX114-2943" fmla="*/ 6414786 w 10768629"/>
              <a:gd name="connsiteY114-2944" fmla="*/ 1628815 h 1978172"/>
              <a:gd name="connsiteX115-2945" fmla="*/ 6357085 w 10768629"/>
              <a:gd name="connsiteY115-2946" fmla="*/ 1640846 h 1978172"/>
              <a:gd name="connsiteX116-2947" fmla="*/ 6322636 w 10768629"/>
              <a:gd name="connsiteY116-2948" fmla="*/ 1648213 h 1978172"/>
              <a:gd name="connsiteX117-2949" fmla="*/ 6226172 w 10768629"/>
              <a:gd name="connsiteY117-2950" fmla="*/ 1654676 h 1978172"/>
              <a:gd name="connsiteX118-2951" fmla="*/ 6221217 w 10768629"/>
              <a:gd name="connsiteY118-2952" fmla="*/ 1654506 h 1978172"/>
              <a:gd name="connsiteX119-2953" fmla="*/ 6204956 w 10768629"/>
              <a:gd name="connsiteY119-2954" fmla="*/ 1664280 h 1978172"/>
              <a:gd name="connsiteX120-2955" fmla="*/ 6204270 w 10768629"/>
              <a:gd name="connsiteY120-2956" fmla="*/ 1666782 h 1978172"/>
              <a:gd name="connsiteX121-2957" fmla="*/ 6143810 w 10768629"/>
              <a:gd name="connsiteY121-2958" fmla="*/ 1661963 h 1978172"/>
              <a:gd name="connsiteX122-2959" fmla="*/ 6136560 w 10768629"/>
              <a:gd name="connsiteY122-2960" fmla="*/ 1665728 h 1978172"/>
              <a:gd name="connsiteX123-2961" fmla="*/ 6096155 w 10768629"/>
              <a:gd name="connsiteY123-2962" fmla="*/ 1656951 h 1978172"/>
              <a:gd name="connsiteX124-2963" fmla="*/ 6075812 w 10768629"/>
              <a:gd name="connsiteY124-2964" fmla="*/ 1655422 h 1978172"/>
              <a:gd name="connsiteX125-2965" fmla="*/ 6039495 w 10768629"/>
              <a:gd name="connsiteY125-2966" fmla="*/ 1649680 h 1978172"/>
              <a:gd name="connsiteX126-2967" fmla="*/ 6036523 w 10768629"/>
              <a:gd name="connsiteY126-2968" fmla="*/ 1652121 h 1978172"/>
              <a:gd name="connsiteX127-2969" fmla="*/ 6029328 w 10768629"/>
              <a:gd name="connsiteY127-2970" fmla="*/ 1649904 h 1978172"/>
              <a:gd name="connsiteX128-2971" fmla="*/ 6024075 w 10768629"/>
              <a:gd name="connsiteY128-2972" fmla="*/ 1652779 h 1978172"/>
              <a:gd name="connsiteX129-2973" fmla="*/ 6018085 w 10768629"/>
              <a:gd name="connsiteY129-2974" fmla="*/ 1652030 h 1978172"/>
              <a:gd name="connsiteX130-2975" fmla="*/ 5955513 w 10768629"/>
              <a:gd name="connsiteY130-2976" fmla="*/ 1663584 h 1978172"/>
              <a:gd name="connsiteX131-2977" fmla="*/ 5941996 w 10768629"/>
              <a:gd name="connsiteY131-2978" fmla="*/ 1661326 h 1978172"/>
              <a:gd name="connsiteX132-2979" fmla="*/ 5931789 w 10768629"/>
              <a:gd name="connsiteY132-2980" fmla="*/ 1669915 h 1978172"/>
              <a:gd name="connsiteX133-2981" fmla="*/ 5888686 w 10768629"/>
              <a:gd name="connsiteY133-2982" fmla="*/ 1672175 h 1978172"/>
              <a:gd name="connsiteX134-2983" fmla="*/ 5873794 w 10768629"/>
              <a:gd name="connsiteY134-2984" fmla="*/ 1665454 h 1978172"/>
              <a:gd name="connsiteX135-2985" fmla="*/ 5860022 w 10768629"/>
              <a:gd name="connsiteY135-2986" fmla="*/ 1660635 h 1978172"/>
              <a:gd name="connsiteX136-2987" fmla="*/ 5858237 w 10768629"/>
              <a:gd name="connsiteY136-2988" fmla="*/ 1660649 h 1978172"/>
              <a:gd name="connsiteX137-2989" fmla="*/ 5840319 w 10768629"/>
              <a:gd name="connsiteY137-2990" fmla="*/ 1660798 h 1978172"/>
              <a:gd name="connsiteX138-2991" fmla="*/ 5806984 w 10768629"/>
              <a:gd name="connsiteY138-2992" fmla="*/ 1661075 h 1978172"/>
              <a:gd name="connsiteX139-2993" fmla="*/ 5742351 w 10768629"/>
              <a:gd name="connsiteY139-2994" fmla="*/ 1667489 h 1978172"/>
              <a:gd name="connsiteX140-2995" fmla="*/ 5521171 w 10768629"/>
              <a:gd name="connsiteY140-2996" fmla="*/ 1671626 h 1978172"/>
              <a:gd name="connsiteX141-2997" fmla="*/ 5457384 w 10768629"/>
              <a:gd name="connsiteY141-2998" fmla="*/ 1683952 h 1978172"/>
              <a:gd name="connsiteX142-2999" fmla="*/ 4950070 w 10768629"/>
              <a:gd name="connsiteY142-3000" fmla="*/ 1748401 h 1978172"/>
              <a:gd name="connsiteX143-3001" fmla="*/ 4872172 w 10768629"/>
              <a:gd name="connsiteY143-3002" fmla="*/ 1757222 h 1978172"/>
              <a:gd name="connsiteX144-3003" fmla="*/ 4809524 w 10768629"/>
              <a:gd name="connsiteY144-3004" fmla="*/ 1761033 h 1978172"/>
              <a:gd name="connsiteX145-3005" fmla="*/ 4759058 w 10768629"/>
              <a:gd name="connsiteY145-3006" fmla="*/ 1766533 h 1978172"/>
              <a:gd name="connsiteX146-3007" fmla="*/ 4719749 w 10768629"/>
              <a:gd name="connsiteY146-3008" fmla="*/ 1771811 h 1978172"/>
              <a:gd name="connsiteX147-3009" fmla="*/ 4568686 w 10768629"/>
              <a:gd name="connsiteY147-3010" fmla="*/ 1786141 h 1978172"/>
              <a:gd name="connsiteX148-3011" fmla="*/ 4418751 w 10768629"/>
              <a:gd name="connsiteY148-3012" fmla="*/ 1796932 h 1978172"/>
              <a:gd name="connsiteX149-3013" fmla="*/ 4378377 w 10768629"/>
              <a:gd name="connsiteY149-3014" fmla="*/ 1815528 h 1978172"/>
              <a:gd name="connsiteX150-3015" fmla="*/ 4320575 w 10768629"/>
              <a:gd name="connsiteY150-3016" fmla="*/ 1832722 h 1978172"/>
              <a:gd name="connsiteX151-3017" fmla="*/ 4220200 w 10768629"/>
              <a:gd name="connsiteY151-3018" fmla="*/ 1873173 h 1978172"/>
              <a:gd name="connsiteX152-3019" fmla="*/ 4105361 w 10768629"/>
              <a:gd name="connsiteY152-3020" fmla="*/ 1894711 h 1978172"/>
              <a:gd name="connsiteX153-3021" fmla="*/ 3973223 w 10768629"/>
              <a:gd name="connsiteY153-3022" fmla="*/ 1881015 h 1978172"/>
              <a:gd name="connsiteX154-3023" fmla="*/ 3900992 w 10768629"/>
              <a:gd name="connsiteY154-3024" fmla="*/ 1880603 h 1978172"/>
              <a:gd name="connsiteX155-3025" fmla="*/ 3662119 w 10768629"/>
              <a:gd name="connsiteY155-3026" fmla="*/ 1876289 h 1978172"/>
              <a:gd name="connsiteX156-3027" fmla="*/ 3496919 w 10768629"/>
              <a:gd name="connsiteY156-3028" fmla="*/ 1873180 h 1978172"/>
              <a:gd name="connsiteX157-3029" fmla="*/ 3449433 w 10768629"/>
              <a:gd name="connsiteY157-3030" fmla="*/ 1889681 h 1978172"/>
              <a:gd name="connsiteX158-3031" fmla="*/ 3369766 w 10768629"/>
              <a:gd name="connsiteY158-3032" fmla="*/ 1916653 h 1978172"/>
              <a:gd name="connsiteX159-3033" fmla="*/ 3290336 w 10768629"/>
              <a:gd name="connsiteY159-3034" fmla="*/ 1925039 h 1978172"/>
              <a:gd name="connsiteX160-3035" fmla="*/ 3224897 w 10768629"/>
              <a:gd name="connsiteY160-3036" fmla="*/ 1943733 h 1978172"/>
              <a:gd name="connsiteX161-3037" fmla="*/ 3161463 w 10768629"/>
              <a:gd name="connsiteY161-3038" fmla="*/ 1946591 h 1978172"/>
              <a:gd name="connsiteX162-3039" fmla="*/ 3157504 w 10768629"/>
              <a:gd name="connsiteY162-3040" fmla="*/ 1957276 h 1978172"/>
              <a:gd name="connsiteX163-3041" fmla="*/ 3115176 w 10768629"/>
              <a:gd name="connsiteY163-3042" fmla="*/ 1943459 h 1978172"/>
              <a:gd name="connsiteX164-3043" fmla="*/ 3005773 w 10768629"/>
              <a:gd name="connsiteY164-3044" fmla="*/ 1915878 h 1978172"/>
              <a:gd name="connsiteX165-3045" fmla="*/ 2897201 w 10768629"/>
              <a:gd name="connsiteY165-3046" fmla="*/ 1926772 h 1978172"/>
              <a:gd name="connsiteX166-3047" fmla="*/ 2783891 w 10768629"/>
              <a:gd name="connsiteY166-3048" fmla="*/ 1931749 h 1978172"/>
              <a:gd name="connsiteX167-3049" fmla="*/ 2712447 w 10768629"/>
              <a:gd name="connsiteY167-3050" fmla="*/ 1933044 h 1978172"/>
              <a:gd name="connsiteX168-3051" fmla="*/ 2560151 w 10768629"/>
              <a:gd name="connsiteY168-3052" fmla="*/ 1963609 h 1978172"/>
              <a:gd name="connsiteX169-3053" fmla="*/ 2367221 w 10768629"/>
              <a:gd name="connsiteY169-3054" fmla="*/ 1971884 h 1978172"/>
              <a:gd name="connsiteX170-3055" fmla="*/ 2272130 w 10768629"/>
              <a:gd name="connsiteY170-3056" fmla="*/ 1961162 h 1978172"/>
              <a:gd name="connsiteX171-3057" fmla="*/ 2189404 w 10768629"/>
              <a:gd name="connsiteY171-3058" fmla="*/ 1978172 h 1978172"/>
              <a:gd name="connsiteX172-3059" fmla="*/ 2077704 w 10768629"/>
              <a:gd name="connsiteY172-3060" fmla="*/ 1965002 h 1978172"/>
              <a:gd name="connsiteX173-3061" fmla="*/ 1967996 w 10768629"/>
              <a:gd name="connsiteY173-3062" fmla="*/ 1953187 h 1978172"/>
              <a:gd name="connsiteX174-3063" fmla="*/ 1855805 w 10768629"/>
              <a:gd name="connsiteY174-3064" fmla="*/ 1926082 h 1978172"/>
              <a:gd name="connsiteX175-3065" fmla="*/ 1790957 w 10768629"/>
              <a:gd name="connsiteY175-3066" fmla="*/ 1919460 h 1978172"/>
              <a:gd name="connsiteX176-3067" fmla="*/ 1613978 w 10768629"/>
              <a:gd name="connsiteY176-3068" fmla="*/ 1891581 h 1978172"/>
              <a:gd name="connsiteX177-3069" fmla="*/ 1436831 w 10768629"/>
              <a:gd name="connsiteY177-3070" fmla="*/ 1856201 h 1978172"/>
              <a:gd name="connsiteX178-3071" fmla="*/ 1357365 w 10768629"/>
              <a:gd name="connsiteY178-3072" fmla="*/ 1832140 h 1978172"/>
              <a:gd name="connsiteX179-3073" fmla="*/ 1186881 w 10768629"/>
              <a:gd name="connsiteY179-3074" fmla="*/ 1768613 h 1978172"/>
              <a:gd name="connsiteX180-3075" fmla="*/ 1162595 w 10768629"/>
              <a:gd name="connsiteY180-3076" fmla="*/ 1758337 h 1978172"/>
              <a:gd name="connsiteX181-3077" fmla="*/ 1128523 w 10768629"/>
              <a:gd name="connsiteY181-3078" fmla="*/ 1763621 h 1978172"/>
              <a:gd name="connsiteX182-3079" fmla="*/ 991903 w 10768629"/>
              <a:gd name="connsiteY182-3080" fmla="*/ 1786741 h 1978172"/>
              <a:gd name="connsiteX183-3081" fmla="*/ 883960 w 10768629"/>
              <a:gd name="connsiteY183-3082" fmla="*/ 1822386 h 1978172"/>
              <a:gd name="connsiteX184-3083" fmla="*/ 766531 w 10768629"/>
              <a:gd name="connsiteY184-3084" fmla="*/ 1805053 h 1978172"/>
              <a:gd name="connsiteX185-3085" fmla="*/ 669779 w 10768629"/>
              <a:gd name="connsiteY185-3086" fmla="*/ 1800537 h 1978172"/>
              <a:gd name="connsiteX186-3087" fmla="*/ 523898 w 10768629"/>
              <a:gd name="connsiteY186-3088" fmla="*/ 1811085 h 1978172"/>
              <a:gd name="connsiteX187-3089" fmla="*/ 360251 w 10768629"/>
              <a:gd name="connsiteY187-3090" fmla="*/ 1830735 h 1978172"/>
              <a:gd name="connsiteX188-3091" fmla="*/ 255207 w 10768629"/>
              <a:gd name="connsiteY188-3092" fmla="*/ 1818275 h 1978172"/>
              <a:gd name="connsiteX189-3093" fmla="*/ 101803 w 10768629"/>
              <a:gd name="connsiteY189-3094" fmla="*/ 1870647 h 1978172"/>
              <a:gd name="connsiteX190-3095" fmla="*/ 25397 w 10768629"/>
              <a:gd name="connsiteY190-3096" fmla="*/ 1888443 h 1978172"/>
              <a:gd name="connsiteX191-3097" fmla="*/ 2370 w 10768629"/>
              <a:gd name="connsiteY191-3098" fmla="*/ 1878311 h 1978172"/>
              <a:gd name="connsiteX192-3099" fmla="*/ 0 w 10768629"/>
              <a:gd name="connsiteY192-3100" fmla="*/ 1878785 h 1978172"/>
              <a:gd name="connsiteX193-3101" fmla="*/ 0 w 10768629"/>
              <a:gd name="connsiteY193-3102" fmla="*/ 0 h 1978172"/>
              <a:gd name="connsiteX0-3103" fmla="*/ 0 w 10768629"/>
              <a:gd name="connsiteY0-3104" fmla="*/ 0 h 1978172"/>
              <a:gd name="connsiteX1-3105" fmla="*/ 10768629 w 10768629"/>
              <a:gd name="connsiteY1-3106" fmla="*/ 0 h 1978172"/>
              <a:gd name="connsiteX2-3107" fmla="*/ 10733254 w 10768629"/>
              <a:gd name="connsiteY2-3108" fmla="*/ 31439 h 1978172"/>
              <a:gd name="connsiteX3-3109" fmla="*/ 10727085 w 10768629"/>
              <a:gd name="connsiteY3-3110" fmla="*/ 37910 h 1978172"/>
              <a:gd name="connsiteX4-3111" fmla="*/ 10675953 w 10768629"/>
              <a:gd name="connsiteY4-3112" fmla="*/ 68623 h 1978172"/>
              <a:gd name="connsiteX5-3113" fmla="*/ 10637091 w 10768629"/>
              <a:gd name="connsiteY5-3114" fmla="*/ 90361 h 1978172"/>
              <a:gd name="connsiteX6-3115" fmla="*/ 10610971 w 10768629"/>
              <a:gd name="connsiteY6-3116" fmla="*/ 110764 h 1978172"/>
              <a:gd name="connsiteX7-3117" fmla="*/ 10532872 w 10768629"/>
              <a:gd name="connsiteY7-3118" fmla="*/ 138028 h 1978172"/>
              <a:gd name="connsiteX8-3119" fmla="*/ 10398558 w 10768629"/>
              <a:gd name="connsiteY8-3120" fmla="*/ 172911 h 1978172"/>
              <a:gd name="connsiteX9-3121" fmla="*/ 10371128 w 10768629"/>
              <a:gd name="connsiteY9-3122" fmla="*/ 182609 h 1978172"/>
              <a:gd name="connsiteX10-3123" fmla="*/ 10352178 w 10768629"/>
              <a:gd name="connsiteY10-3124" fmla="*/ 199976 h 1978172"/>
              <a:gd name="connsiteX11-3125" fmla="*/ 10351815 w 10768629"/>
              <a:gd name="connsiteY11-3126" fmla="*/ 211879 h 1978172"/>
              <a:gd name="connsiteX12-3127" fmla="*/ 10337471 w 10768629"/>
              <a:gd name="connsiteY12-3128" fmla="*/ 218661 h 1978172"/>
              <a:gd name="connsiteX13-3129" fmla="*/ 10334625 w 10768629"/>
              <a:gd name="connsiteY13-3130" fmla="*/ 222351 h 1978172"/>
              <a:gd name="connsiteX14-3131" fmla="*/ 10256365 w 10768629"/>
              <a:gd name="connsiteY14-3132" fmla="*/ 235917 h 1978172"/>
              <a:gd name="connsiteX15-3133" fmla="*/ 10201127 w 10768629"/>
              <a:gd name="connsiteY15-3134" fmla="*/ 267448 h 1978172"/>
              <a:gd name="connsiteX16-3135" fmla="*/ 9961218 w 10768629"/>
              <a:gd name="connsiteY16-3136" fmla="*/ 326720 h 1978172"/>
              <a:gd name="connsiteX17-3137" fmla="*/ 9859715 w 10768629"/>
              <a:gd name="connsiteY17-3138" fmla="*/ 355698 h 1978172"/>
              <a:gd name="connsiteX18-3139" fmla="*/ 9679867 w 10768629"/>
              <a:gd name="connsiteY18-3140" fmla="*/ 399081 h 1978172"/>
              <a:gd name="connsiteX19-3141" fmla="*/ 9490654 w 10768629"/>
              <a:gd name="connsiteY19-3142" fmla="*/ 455225 h 1978172"/>
              <a:gd name="connsiteX20-3143" fmla="*/ 9470837 w 10768629"/>
              <a:gd name="connsiteY20-3144" fmla="*/ 452539 h 1978172"/>
              <a:gd name="connsiteX21-3145" fmla="*/ 9469082 w 10768629"/>
              <a:gd name="connsiteY21-3146" fmla="*/ 454891 h 1978172"/>
              <a:gd name="connsiteX22-3147" fmla="*/ 9448038 w 10768629"/>
              <a:gd name="connsiteY22-3148" fmla="*/ 459733 h 1978172"/>
              <a:gd name="connsiteX23-3149" fmla="*/ 9396821 w 10768629"/>
              <a:gd name="connsiteY23-3150" fmla="*/ 455795 h 1978172"/>
              <a:gd name="connsiteX24-3151" fmla="*/ 9392197 w 10768629"/>
              <a:gd name="connsiteY24-3152" fmla="*/ 459796 h 1978172"/>
              <a:gd name="connsiteX25-3153" fmla="*/ 9347994 w 10768629"/>
              <a:gd name="connsiteY25-3154" fmla="*/ 464462 h 1978172"/>
              <a:gd name="connsiteX26-3155" fmla="*/ 9347889 w 10768629"/>
              <a:gd name="connsiteY26-3156" fmla="*/ 466539 h 1978172"/>
              <a:gd name="connsiteX27-3157" fmla="*/ 9337639 w 10768629"/>
              <a:gd name="connsiteY27-3158" fmla="*/ 476654 h 1978172"/>
              <a:gd name="connsiteX28-3159" fmla="*/ 9316893 w 10768629"/>
              <a:gd name="connsiteY28-3160" fmla="*/ 491390 h 1978172"/>
              <a:gd name="connsiteX29-3161" fmla="*/ 9229283 w 10768629"/>
              <a:gd name="connsiteY29-3162" fmla="*/ 555377 h 1978172"/>
              <a:gd name="connsiteX30-3163" fmla="*/ 9220274 w 10768629"/>
              <a:gd name="connsiteY30-3164" fmla="*/ 557502 h 1978172"/>
              <a:gd name="connsiteX31-3165" fmla="*/ 9220202 w 10768629"/>
              <a:gd name="connsiteY31-3166" fmla="*/ 558001 h 1978172"/>
              <a:gd name="connsiteX32-3167" fmla="*/ 9210908 w 10768629"/>
              <a:gd name="connsiteY32-3168" fmla="*/ 561147 h 1978172"/>
              <a:gd name="connsiteX33-3169" fmla="*/ 9186374 w 10768629"/>
              <a:gd name="connsiteY33-3170" fmla="*/ 565502 h 1978172"/>
              <a:gd name="connsiteX34-3171" fmla="*/ 9181058 w 10768629"/>
              <a:gd name="connsiteY34-3172" fmla="*/ 569943 h 1978172"/>
              <a:gd name="connsiteX35-3173" fmla="*/ 9179948 w 10768629"/>
              <a:gd name="connsiteY35-3174" fmla="*/ 576062 h 1978172"/>
              <a:gd name="connsiteX36-3175" fmla="*/ 9149110 w 10768629"/>
              <a:gd name="connsiteY36-3176" fmla="*/ 598906 h 1978172"/>
              <a:gd name="connsiteX37-3177" fmla="*/ 9078556 w 10768629"/>
              <a:gd name="connsiteY37-3178" fmla="*/ 644039 h 1978172"/>
              <a:gd name="connsiteX38-3179" fmla="*/ 8996399 w 10768629"/>
              <a:gd name="connsiteY38-3180" fmla="*/ 690055 h 1978172"/>
              <a:gd name="connsiteX39-3181" fmla="*/ 8803791 w 10768629"/>
              <a:gd name="connsiteY39-3182" fmla="*/ 813860 h 1978172"/>
              <a:gd name="connsiteX40-3183" fmla="*/ 8636202 w 10768629"/>
              <a:gd name="connsiteY40-3184" fmla="*/ 848463 h 1978172"/>
              <a:gd name="connsiteX41-3185" fmla="*/ 8555372 w 10768629"/>
              <a:gd name="connsiteY41-3186" fmla="*/ 883171 h 1978172"/>
              <a:gd name="connsiteX42-3187" fmla="*/ 8507229 w 10768629"/>
              <a:gd name="connsiteY42-3188" fmla="*/ 901665 h 1978172"/>
              <a:gd name="connsiteX43-3189" fmla="*/ 8428473 w 10768629"/>
              <a:gd name="connsiteY43-3190" fmla="*/ 927985 h 1978172"/>
              <a:gd name="connsiteX44-3191" fmla="*/ 8427914 w 10768629"/>
              <a:gd name="connsiteY44-3192" fmla="*/ 933480 h 1978172"/>
              <a:gd name="connsiteX45-3193" fmla="*/ 8420327 w 10768629"/>
              <a:gd name="connsiteY45-3194" fmla="*/ 941984 h 1978172"/>
              <a:gd name="connsiteX46-3195" fmla="*/ 8407128 w 10768629"/>
              <a:gd name="connsiteY46-3196" fmla="*/ 961344 h 1978172"/>
              <a:gd name="connsiteX47-3197" fmla="*/ 8380548 w 10768629"/>
              <a:gd name="connsiteY47-3198" fmla="*/ 987916 h 1978172"/>
              <a:gd name="connsiteX48-3199" fmla="*/ 8379462 w 10768629"/>
              <a:gd name="connsiteY48-3200" fmla="*/ 987106 h 1978172"/>
              <a:gd name="connsiteX49-3201" fmla="*/ 8369725 w 10768629"/>
              <a:gd name="connsiteY49-3202" fmla="*/ 989186 h 1978172"/>
              <a:gd name="connsiteX50-3203" fmla="*/ 8304438 w 10768629"/>
              <a:gd name="connsiteY50-3204" fmla="*/ 996739 h 1978172"/>
              <a:gd name="connsiteX51-3205" fmla="*/ 8280929 w 10768629"/>
              <a:gd name="connsiteY51-3206" fmla="*/ 1023089 h 1978172"/>
              <a:gd name="connsiteX52-3207" fmla="*/ 8275760 w 10768629"/>
              <a:gd name="connsiteY52-3208" fmla="*/ 1027772 h 1978172"/>
              <a:gd name="connsiteX53-3209" fmla="*/ 8275478 w 10768629"/>
              <a:gd name="connsiteY53-3210" fmla="*/ 1027605 h 1978172"/>
              <a:gd name="connsiteX54-3211" fmla="*/ 8269666 w 10768629"/>
              <a:gd name="connsiteY54-3212" fmla="*/ 1032033 h 1978172"/>
              <a:gd name="connsiteX55-3213" fmla="*/ 8203836 w 10768629"/>
              <a:gd name="connsiteY55-3214" fmla="*/ 1037347 h 1978172"/>
              <a:gd name="connsiteX56-3215" fmla="*/ 8122936 w 10768629"/>
              <a:gd name="connsiteY56-3216" fmla="*/ 1063113 h 1978172"/>
              <a:gd name="connsiteX57-3217" fmla="*/ 8043658 w 10768629"/>
              <a:gd name="connsiteY57-3218" fmla="*/ 1092746 h 1978172"/>
              <a:gd name="connsiteX58-3219" fmla="*/ 8015351 w 10768629"/>
              <a:gd name="connsiteY58-3220" fmla="*/ 1105478 h 1978172"/>
              <a:gd name="connsiteX59-3221" fmla="*/ 7963145 w 10768629"/>
              <a:gd name="connsiteY59-3222" fmla="*/ 1119346 h 1978172"/>
              <a:gd name="connsiteX60-3223" fmla="*/ 7938145 w 10768629"/>
              <a:gd name="connsiteY60-3224" fmla="*/ 1120225 h 1978172"/>
              <a:gd name="connsiteX61-3225" fmla="*/ 7937238 w 10768629"/>
              <a:gd name="connsiteY61-3226" fmla="*/ 1121204 h 1978172"/>
              <a:gd name="connsiteX62-3227" fmla="*/ 7934398 w 10768629"/>
              <a:gd name="connsiteY62-3228" fmla="*/ 1118240 h 1978172"/>
              <a:gd name="connsiteX63-3229" fmla="*/ 7918248 w 10768629"/>
              <a:gd name="connsiteY63-3230" fmla="*/ 1124371 h 1978172"/>
              <a:gd name="connsiteX64-3231" fmla="*/ 7914119 w 10768629"/>
              <a:gd name="connsiteY64-3232" fmla="*/ 1127653 h 1978172"/>
              <a:gd name="connsiteX65-3233" fmla="*/ 7907658 w 10768629"/>
              <a:gd name="connsiteY65-3234" fmla="*/ 1130350 h 1978172"/>
              <a:gd name="connsiteX66-3235" fmla="*/ 7907434 w 10768629"/>
              <a:gd name="connsiteY66-3236" fmla="*/ 1130103 h 1978172"/>
              <a:gd name="connsiteX67-3237" fmla="*/ 7901508 w 10768629"/>
              <a:gd name="connsiteY67-3238" fmla="*/ 1133245 h 1978172"/>
              <a:gd name="connsiteX68-3239" fmla="*/ 7873287 w 10768629"/>
              <a:gd name="connsiteY68-3240" fmla="*/ 1152609 h 1978172"/>
              <a:gd name="connsiteX69-3241" fmla="*/ 7834833 w 10768629"/>
              <a:gd name="connsiteY69-3242" fmla="*/ 1153868 h 1978172"/>
              <a:gd name="connsiteX70-3243" fmla="*/ 7828661 w 10768629"/>
              <a:gd name="connsiteY70-3244" fmla="*/ 1139994 h 1978172"/>
              <a:gd name="connsiteX71-3245" fmla="*/ 7823966 w 10768629"/>
              <a:gd name="connsiteY71-3246" fmla="*/ 1143178 h 1978172"/>
              <a:gd name="connsiteX72-3247" fmla="*/ 7815078 w 10768629"/>
              <a:gd name="connsiteY72-3248" fmla="*/ 1151776 h 1978172"/>
              <a:gd name="connsiteX73-3249" fmla="*/ 7812026 w 10768629"/>
              <a:gd name="connsiteY73-3250" fmla="*/ 1151522 h 1978172"/>
              <a:gd name="connsiteX74-3251" fmla="*/ 7782249 w 10768629"/>
              <a:gd name="connsiteY74-3252" fmla="*/ 1160970 h 1978172"/>
              <a:gd name="connsiteX75-3253" fmla="*/ 7773476 w 10768629"/>
              <a:gd name="connsiteY75-3254" fmla="*/ 1157414 h 1978172"/>
              <a:gd name="connsiteX76-3255" fmla="*/ 7769600 w 10768629"/>
              <a:gd name="connsiteY76-3256" fmla="*/ 1157365 h 1978172"/>
              <a:gd name="connsiteX77-3257" fmla="*/ 7752631 w 10768629"/>
              <a:gd name="connsiteY77-3258" fmla="*/ 1172815 h 1978172"/>
              <a:gd name="connsiteX78-3259" fmla="*/ 7743525 w 10768629"/>
              <a:gd name="connsiteY78-3260" fmla="*/ 1179064 h 1978172"/>
              <a:gd name="connsiteX79-3261" fmla="*/ 7685942 w 10768629"/>
              <a:gd name="connsiteY79-3262" fmla="*/ 1233723 h 1978172"/>
              <a:gd name="connsiteX80-3263" fmla="*/ 7586920 w 10768629"/>
              <a:gd name="connsiteY80-3264" fmla="*/ 1261888 h 1978172"/>
              <a:gd name="connsiteX81-3265" fmla="*/ 7486100 w 10768629"/>
              <a:gd name="connsiteY81-3266" fmla="*/ 1292563 h 1978172"/>
              <a:gd name="connsiteX82-3267" fmla="*/ 7407190 w 10768629"/>
              <a:gd name="connsiteY82-3268" fmla="*/ 1314737 h 1978172"/>
              <a:gd name="connsiteX83-3269" fmla="*/ 7240698 w 10768629"/>
              <a:gd name="connsiteY83-3270" fmla="*/ 1438832 h 1978172"/>
              <a:gd name="connsiteX84-3271" fmla="*/ 7197675 w 10768629"/>
              <a:gd name="connsiteY84-3272" fmla="*/ 1447530 h 1978172"/>
              <a:gd name="connsiteX85-3273" fmla="*/ 7164788 w 10768629"/>
              <a:gd name="connsiteY85-3274" fmla="*/ 1480293 h 1978172"/>
              <a:gd name="connsiteX86-3275" fmla="*/ 7147929 w 10768629"/>
              <a:gd name="connsiteY86-3276" fmla="*/ 1477641 h 1978172"/>
              <a:gd name="connsiteX87-3277" fmla="*/ 7144965 w 10768629"/>
              <a:gd name="connsiteY87-3278" fmla="*/ 1476908 h 1978172"/>
              <a:gd name="connsiteX88-3279" fmla="*/ 7134299 w 10768629"/>
              <a:gd name="connsiteY88-3280" fmla="*/ 1479969 h 1978172"/>
              <a:gd name="connsiteX89-3281" fmla="*/ 7129809 w 10768629"/>
              <a:gd name="connsiteY89-3282" fmla="*/ 1473339 h 1978172"/>
              <a:gd name="connsiteX90-3283" fmla="*/ 7112688 w 10768629"/>
              <a:gd name="connsiteY90-3284" fmla="*/ 1472575 h 1978172"/>
              <a:gd name="connsiteX91-3285" fmla="*/ 7093470 w 10768629"/>
              <a:gd name="connsiteY91-3286" fmla="*/ 1480300 h 1978172"/>
              <a:gd name="connsiteX92-3287" fmla="*/ 7025034 w 10768629"/>
              <a:gd name="connsiteY92-3288" fmla="*/ 1506934 h 1978172"/>
              <a:gd name="connsiteX93-3289" fmla="*/ 7014783 w 10768629"/>
              <a:gd name="connsiteY93-3290" fmla="*/ 1515868 h 1978172"/>
              <a:gd name="connsiteX94-3291" fmla="*/ 6979706 w 10768629"/>
              <a:gd name="connsiteY94-3292" fmla="*/ 1523511 h 1978172"/>
              <a:gd name="connsiteX95-3293" fmla="*/ 6977890 w 10768629"/>
              <a:gd name="connsiteY95-3294" fmla="*/ 1525793 h 1978172"/>
              <a:gd name="connsiteX96-3295" fmla="*/ 6944339 w 10768629"/>
              <a:gd name="connsiteY96-3296" fmla="*/ 1536237 h 1978172"/>
              <a:gd name="connsiteX97-3297" fmla="*/ 6886996 w 10768629"/>
              <a:gd name="connsiteY97-3298" fmla="*/ 1563569 h 1978172"/>
              <a:gd name="connsiteX98-3299" fmla="*/ 6874510 w 10768629"/>
              <a:gd name="connsiteY98-3300" fmla="*/ 1558469 h 1978172"/>
              <a:gd name="connsiteX99-3301" fmla="*/ 6871943 w 10768629"/>
              <a:gd name="connsiteY99-3302" fmla="*/ 1554651 h 1978172"/>
              <a:gd name="connsiteX100-3303" fmla="*/ 6856174 w 10768629"/>
              <a:gd name="connsiteY100-3304" fmla="*/ 1562024 h 1978172"/>
              <a:gd name="connsiteX101-3305" fmla="*/ 6842321 w 10768629"/>
              <a:gd name="connsiteY101-3306" fmla="*/ 1560554 h 1978172"/>
              <a:gd name="connsiteX102-3307" fmla="*/ 6832713 w 10768629"/>
              <a:gd name="connsiteY102-3308" fmla="*/ 1569357 h 1978172"/>
              <a:gd name="connsiteX103-3309" fmla="*/ 6816351 w 10768629"/>
              <a:gd name="connsiteY103-3310" fmla="*/ 1571495 h 1978172"/>
              <a:gd name="connsiteX104-3311" fmla="*/ 6795800 w 10768629"/>
              <a:gd name="connsiteY104-3312" fmla="*/ 1572010 h 1978172"/>
              <a:gd name="connsiteX105-3313" fmla="*/ 6777546 w 10768629"/>
              <a:gd name="connsiteY105-3314" fmla="*/ 1568661 h 1978172"/>
              <a:gd name="connsiteX106-3315" fmla="*/ 6751528 w 10768629"/>
              <a:gd name="connsiteY106-3316" fmla="*/ 1574143 h 1978172"/>
              <a:gd name="connsiteX107-3317" fmla="*/ 6691966 w 10768629"/>
              <a:gd name="connsiteY107-3318" fmla="*/ 1582255 h 1978172"/>
              <a:gd name="connsiteX108-3319" fmla="*/ 6646941 w 10768629"/>
              <a:gd name="connsiteY108-3320" fmla="*/ 1588471 h 1978172"/>
              <a:gd name="connsiteX109-3321" fmla="*/ 6568576 w 10768629"/>
              <a:gd name="connsiteY109-3322" fmla="*/ 1606488 h 1978172"/>
              <a:gd name="connsiteX110-3323" fmla="*/ 6554358 w 10768629"/>
              <a:gd name="connsiteY110-3324" fmla="*/ 1621701 h 1978172"/>
              <a:gd name="connsiteX111-3325" fmla="*/ 6516968 w 10768629"/>
              <a:gd name="connsiteY111-3326" fmla="*/ 1617195 h 1978172"/>
              <a:gd name="connsiteX112-3327" fmla="*/ 6506479 w 10768629"/>
              <a:gd name="connsiteY112-3328" fmla="*/ 1602227 h 1978172"/>
              <a:gd name="connsiteX113-3329" fmla="*/ 6458436 w 10768629"/>
              <a:gd name="connsiteY113-3330" fmla="*/ 1607332 h 1978172"/>
              <a:gd name="connsiteX114-3331" fmla="*/ 6414786 w 10768629"/>
              <a:gd name="connsiteY114-3332" fmla="*/ 1628815 h 1978172"/>
              <a:gd name="connsiteX115-3333" fmla="*/ 6357085 w 10768629"/>
              <a:gd name="connsiteY115-3334" fmla="*/ 1640846 h 1978172"/>
              <a:gd name="connsiteX116-3335" fmla="*/ 6322636 w 10768629"/>
              <a:gd name="connsiteY116-3336" fmla="*/ 1648213 h 1978172"/>
              <a:gd name="connsiteX117-3337" fmla="*/ 6226172 w 10768629"/>
              <a:gd name="connsiteY117-3338" fmla="*/ 1654676 h 1978172"/>
              <a:gd name="connsiteX118-3339" fmla="*/ 6221217 w 10768629"/>
              <a:gd name="connsiteY118-3340" fmla="*/ 1654506 h 1978172"/>
              <a:gd name="connsiteX119-3341" fmla="*/ 6204956 w 10768629"/>
              <a:gd name="connsiteY119-3342" fmla="*/ 1664280 h 1978172"/>
              <a:gd name="connsiteX120-3343" fmla="*/ 6204270 w 10768629"/>
              <a:gd name="connsiteY120-3344" fmla="*/ 1666782 h 1978172"/>
              <a:gd name="connsiteX121-3345" fmla="*/ 6143810 w 10768629"/>
              <a:gd name="connsiteY121-3346" fmla="*/ 1661963 h 1978172"/>
              <a:gd name="connsiteX122-3347" fmla="*/ 6136560 w 10768629"/>
              <a:gd name="connsiteY122-3348" fmla="*/ 1665728 h 1978172"/>
              <a:gd name="connsiteX123-3349" fmla="*/ 6096155 w 10768629"/>
              <a:gd name="connsiteY123-3350" fmla="*/ 1656951 h 1978172"/>
              <a:gd name="connsiteX124-3351" fmla="*/ 6075812 w 10768629"/>
              <a:gd name="connsiteY124-3352" fmla="*/ 1655422 h 1978172"/>
              <a:gd name="connsiteX125-3353" fmla="*/ 6039495 w 10768629"/>
              <a:gd name="connsiteY125-3354" fmla="*/ 1649680 h 1978172"/>
              <a:gd name="connsiteX126-3355" fmla="*/ 6036523 w 10768629"/>
              <a:gd name="connsiteY126-3356" fmla="*/ 1652121 h 1978172"/>
              <a:gd name="connsiteX127-3357" fmla="*/ 6029328 w 10768629"/>
              <a:gd name="connsiteY127-3358" fmla="*/ 1649904 h 1978172"/>
              <a:gd name="connsiteX128-3359" fmla="*/ 6024075 w 10768629"/>
              <a:gd name="connsiteY128-3360" fmla="*/ 1652779 h 1978172"/>
              <a:gd name="connsiteX129-3361" fmla="*/ 6018085 w 10768629"/>
              <a:gd name="connsiteY129-3362" fmla="*/ 1652030 h 1978172"/>
              <a:gd name="connsiteX130-3363" fmla="*/ 5955513 w 10768629"/>
              <a:gd name="connsiteY130-3364" fmla="*/ 1663584 h 1978172"/>
              <a:gd name="connsiteX131-3365" fmla="*/ 5941996 w 10768629"/>
              <a:gd name="connsiteY131-3366" fmla="*/ 1661326 h 1978172"/>
              <a:gd name="connsiteX132-3367" fmla="*/ 5931789 w 10768629"/>
              <a:gd name="connsiteY132-3368" fmla="*/ 1669915 h 1978172"/>
              <a:gd name="connsiteX133-3369" fmla="*/ 5888686 w 10768629"/>
              <a:gd name="connsiteY133-3370" fmla="*/ 1672175 h 1978172"/>
              <a:gd name="connsiteX134-3371" fmla="*/ 5873794 w 10768629"/>
              <a:gd name="connsiteY134-3372" fmla="*/ 1665454 h 1978172"/>
              <a:gd name="connsiteX135-3373" fmla="*/ 5860022 w 10768629"/>
              <a:gd name="connsiteY135-3374" fmla="*/ 1660635 h 1978172"/>
              <a:gd name="connsiteX136-3375" fmla="*/ 5858237 w 10768629"/>
              <a:gd name="connsiteY136-3376" fmla="*/ 1660649 h 1978172"/>
              <a:gd name="connsiteX137-3377" fmla="*/ 5840319 w 10768629"/>
              <a:gd name="connsiteY137-3378" fmla="*/ 1660798 h 1978172"/>
              <a:gd name="connsiteX138-3379" fmla="*/ 5806984 w 10768629"/>
              <a:gd name="connsiteY138-3380" fmla="*/ 1661075 h 1978172"/>
              <a:gd name="connsiteX139-3381" fmla="*/ 5742351 w 10768629"/>
              <a:gd name="connsiteY139-3382" fmla="*/ 1667489 h 1978172"/>
              <a:gd name="connsiteX140-3383" fmla="*/ 5521171 w 10768629"/>
              <a:gd name="connsiteY140-3384" fmla="*/ 1671626 h 1978172"/>
              <a:gd name="connsiteX141-3385" fmla="*/ 5457384 w 10768629"/>
              <a:gd name="connsiteY141-3386" fmla="*/ 1683952 h 1978172"/>
              <a:gd name="connsiteX142-3387" fmla="*/ 4950070 w 10768629"/>
              <a:gd name="connsiteY142-3388" fmla="*/ 1748401 h 1978172"/>
              <a:gd name="connsiteX143-3389" fmla="*/ 4872172 w 10768629"/>
              <a:gd name="connsiteY143-3390" fmla="*/ 1757222 h 1978172"/>
              <a:gd name="connsiteX144-3391" fmla="*/ 4809524 w 10768629"/>
              <a:gd name="connsiteY144-3392" fmla="*/ 1761033 h 1978172"/>
              <a:gd name="connsiteX145-3393" fmla="*/ 4759058 w 10768629"/>
              <a:gd name="connsiteY145-3394" fmla="*/ 1766533 h 1978172"/>
              <a:gd name="connsiteX146-3395" fmla="*/ 4719749 w 10768629"/>
              <a:gd name="connsiteY146-3396" fmla="*/ 1771811 h 1978172"/>
              <a:gd name="connsiteX147-3397" fmla="*/ 4568686 w 10768629"/>
              <a:gd name="connsiteY147-3398" fmla="*/ 1786141 h 1978172"/>
              <a:gd name="connsiteX148-3399" fmla="*/ 4418751 w 10768629"/>
              <a:gd name="connsiteY148-3400" fmla="*/ 1796932 h 1978172"/>
              <a:gd name="connsiteX149-3401" fmla="*/ 4378377 w 10768629"/>
              <a:gd name="connsiteY149-3402" fmla="*/ 1815528 h 1978172"/>
              <a:gd name="connsiteX150-3403" fmla="*/ 4320575 w 10768629"/>
              <a:gd name="connsiteY150-3404" fmla="*/ 1832722 h 1978172"/>
              <a:gd name="connsiteX151-3405" fmla="*/ 4220200 w 10768629"/>
              <a:gd name="connsiteY151-3406" fmla="*/ 1873173 h 1978172"/>
              <a:gd name="connsiteX152-3407" fmla="*/ 4105361 w 10768629"/>
              <a:gd name="connsiteY152-3408" fmla="*/ 1894711 h 1978172"/>
              <a:gd name="connsiteX153-3409" fmla="*/ 3973223 w 10768629"/>
              <a:gd name="connsiteY153-3410" fmla="*/ 1881015 h 1978172"/>
              <a:gd name="connsiteX154-3411" fmla="*/ 3900992 w 10768629"/>
              <a:gd name="connsiteY154-3412" fmla="*/ 1880603 h 1978172"/>
              <a:gd name="connsiteX155-3413" fmla="*/ 3662119 w 10768629"/>
              <a:gd name="connsiteY155-3414" fmla="*/ 1876289 h 1978172"/>
              <a:gd name="connsiteX156-3415" fmla="*/ 3496919 w 10768629"/>
              <a:gd name="connsiteY156-3416" fmla="*/ 1873180 h 1978172"/>
              <a:gd name="connsiteX157-3417" fmla="*/ 3449433 w 10768629"/>
              <a:gd name="connsiteY157-3418" fmla="*/ 1889681 h 1978172"/>
              <a:gd name="connsiteX158-3419" fmla="*/ 3369766 w 10768629"/>
              <a:gd name="connsiteY158-3420" fmla="*/ 1916653 h 1978172"/>
              <a:gd name="connsiteX159-3421" fmla="*/ 3290336 w 10768629"/>
              <a:gd name="connsiteY159-3422" fmla="*/ 1925039 h 1978172"/>
              <a:gd name="connsiteX160-3423" fmla="*/ 3224897 w 10768629"/>
              <a:gd name="connsiteY160-3424" fmla="*/ 1943733 h 1978172"/>
              <a:gd name="connsiteX161-3425" fmla="*/ 3161463 w 10768629"/>
              <a:gd name="connsiteY161-3426" fmla="*/ 1946591 h 1978172"/>
              <a:gd name="connsiteX162-3427" fmla="*/ 3157504 w 10768629"/>
              <a:gd name="connsiteY162-3428" fmla="*/ 1957276 h 1978172"/>
              <a:gd name="connsiteX163-3429" fmla="*/ 3115176 w 10768629"/>
              <a:gd name="connsiteY163-3430" fmla="*/ 1943459 h 1978172"/>
              <a:gd name="connsiteX164-3431" fmla="*/ 3005773 w 10768629"/>
              <a:gd name="connsiteY164-3432" fmla="*/ 1915878 h 1978172"/>
              <a:gd name="connsiteX165-3433" fmla="*/ 2897201 w 10768629"/>
              <a:gd name="connsiteY165-3434" fmla="*/ 1926772 h 1978172"/>
              <a:gd name="connsiteX166-3435" fmla="*/ 2783891 w 10768629"/>
              <a:gd name="connsiteY166-3436" fmla="*/ 1931749 h 1978172"/>
              <a:gd name="connsiteX167-3437" fmla="*/ 2712447 w 10768629"/>
              <a:gd name="connsiteY167-3438" fmla="*/ 1933044 h 1978172"/>
              <a:gd name="connsiteX168-3439" fmla="*/ 2560151 w 10768629"/>
              <a:gd name="connsiteY168-3440" fmla="*/ 1963609 h 1978172"/>
              <a:gd name="connsiteX169-3441" fmla="*/ 2367221 w 10768629"/>
              <a:gd name="connsiteY169-3442" fmla="*/ 1971884 h 1978172"/>
              <a:gd name="connsiteX170-3443" fmla="*/ 2272130 w 10768629"/>
              <a:gd name="connsiteY170-3444" fmla="*/ 1961162 h 1978172"/>
              <a:gd name="connsiteX171-3445" fmla="*/ 2189404 w 10768629"/>
              <a:gd name="connsiteY171-3446" fmla="*/ 1978172 h 1978172"/>
              <a:gd name="connsiteX172-3447" fmla="*/ 2077704 w 10768629"/>
              <a:gd name="connsiteY172-3448" fmla="*/ 1965002 h 1978172"/>
              <a:gd name="connsiteX173-3449" fmla="*/ 1967996 w 10768629"/>
              <a:gd name="connsiteY173-3450" fmla="*/ 1953187 h 1978172"/>
              <a:gd name="connsiteX174-3451" fmla="*/ 1855805 w 10768629"/>
              <a:gd name="connsiteY174-3452" fmla="*/ 1926082 h 1978172"/>
              <a:gd name="connsiteX175-3453" fmla="*/ 1790957 w 10768629"/>
              <a:gd name="connsiteY175-3454" fmla="*/ 1919460 h 1978172"/>
              <a:gd name="connsiteX176-3455" fmla="*/ 1613978 w 10768629"/>
              <a:gd name="connsiteY176-3456" fmla="*/ 1891581 h 1978172"/>
              <a:gd name="connsiteX177-3457" fmla="*/ 1436831 w 10768629"/>
              <a:gd name="connsiteY177-3458" fmla="*/ 1856201 h 1978172"/>
              <a:gd name="connsiteX178-3459" fmla="*/ 1357365 w 10768629"/>
              <a:gd name="connsiteY178-3460" fmla="*/ 1832140 h 1978172"/>
              <a:gd name="connsiteX179-3461" fmla="*/ 1186881 w 10768629"/>
              <a:gd name="connsiteY179-3462" fmla="*/ 1768613 h 1978172"/>
              <a:gd name="connsiteX180-3463" fmla="*/ 1162595 w 10768629"/>
              <a:gd name="connsiteY180-3464" fmla="*/ 1758337 h 1978172"/>
              <a:gd name="connsiteX181-3465" fmla="*/ 1128523 w 10768629"/>
              <a:gd name="connsiteY181-3466" fmla="*/ 1763621 h 1978172"/>
              <a:gd name="connsiteX182-3467" fmla="*/ 991903 w 10768629"/>
              <a:gd name="connsiteY182-3468" fmla="*/ 1786741 h 1978172"/>
              <a:gd name="connsiteX183-3469" fmla="*/ 883960 w 10768629"/>
              <a:gd name="connsiteY183-3470" fmla="*/ 1822386 h 1978172"/>
              <a:gd name="connsiteX184-3471" fmla="*/ 766531 w 10768629"/>
              <a:gd name="connsiteY184-3472" fmla="*/ 1805053 h 1978172"/>
              <a:gd name="connsiteX185-3473" fmla="*/ 669779 w 10768629"/>
              <a:gd name="connsiteY185-3474" fmla="*/ 1800537 h 1978172"/>
              <a:gd name="connsiteX186-3475" fmla="*/ 523898 w 10768629"/>
              <a:gd name="connsiteY186-3476" fmla="*/ 1811085 h 1978172"/>
              <a:gd name="connsiteX187-3477" fmla="*/ 360251 w 10768629"/>
              <a:gd name="connsiteY187-3478" fmla="*/ 1830735 h 1978172"/>
              <a:gd name="connsiteX188-3479" fmla="*/ 255207 w 10768629"/>
              <a:gd name="connsiteY188-3480" fmla="*/ 1818275 h 1978172"/>
              <a:gd name="connsiteX189-3481" fmla="*/ 101803 w 10768629"/>
              <a:gd name="connsiteY189-3482" fmla="*/ 1870647 h 1978172"/>
              <a:gd name="connsiteX190-3483" fmla="*/ 25397 w 10768629"/>
              <a:gd name="connsiteY190-3484" fmla="*/ 1888443 h 1978172"/>
              <a:gd name="connsiteX191-3485" fmla="*/ 2370 w 10768629"/>
              <a:gd name="connsiteY191-3486" fmla="*/ 1878311 h 1978172"/>
              <a:gd name="connsiteX192-3487" fmla="*/ 0 w 10768629"/>
              <a:gd name="connsiteY192-3488" fmla="*/ 1878785 h 1978172"/>
              <a:gd name="connsiteX193-3489" fmla="*/ 0 w 10768629"/>
              <a:gd name="connsiteY193-3490" fmla="*/ 0 h 1978172"/>
              <a:gd name="connsiteX0-3491" fmla="*/ 0 w 10768629"/>
              <a:gd name="connsiteY0-3492" fmla="*/ 0 h 1978172"/>
              <a:gd name="connsiteX1-3493" fmla="*/ 10768629 w 10768629"/>
              <a:gd name="connsiteY1-3494" fmla="*/ 0 h 1978172"/>
              <a:gd name="connsiteX2-3495" fmla="*/ 10733254 w 10768629"/>
              <a:gd name="connsiteY2-3496" fmla="*/ 31439 h 1978172"/>
              <a:gd name="connsiteX3-3497" fmla="*/ 10727085 w 10768629"/>
              <a:gd name="connsiteY3-3498" fmla="*/ 37910 h 1978172"/>
              <a:gd name="connsiteX4-3499" fmla="*/ 10675953 w 10768629"/>
              <a:gd name="connsiteY4-3500" fmla="*/ 68623 h 1978172"/>
              <a:gd name="connsiteX5-3501" fmla="*/ 10637091 w 10768629"/>
              <a:gd name="connsiteY5-3502" fmla="*/ 90361 h 1978172"/>
              <a:gd name="connsiteX6-3503" fmla="*/ 10610971 w 10768629"/>
              <a:gd name="connsiteY6-3504" fmla="*/ 110764 h 1978172"/>
              <a:gd name="connsiteX7-3505" fmla="*/ 10532872 w 10768629"/>
              <a:gd name="connsiteY7-3506" fmla="*/ 138028 h 1978172"/>
              <a:gd name="connsiteX8-3507" fmla="*/ 10398558 w 10768629"/>
              <a:gd name="connsiteY8-3508" fmla="*/ 172911 h 1978172"/>
              <a:gd name="connsiteX9-3509" fmla="*/ 10371128 w 10768629"/>
              <a:gd name="connsiteY9-3510" fmla="*/ 182609 h 1978172"/>
              <a:gd name="connsiteX10-3511" fmla="*/ 10352178 w 10768629"/>
              <a:gd name="connsiteY10-3512" fmla="*/ 199976 h 1978172"/>
              <a:gd name="connsiteX11-3513" fmla="*/ 10351815 w 10768629"/>
              <a:gd name="connsiteY11-3514" fmla="*/ 211879 h 1978172"/>
              <a:gd name="connsiteX12-3515" fmla="*/ 10337471 w 10768629"/>
              <a:gd name="connsiteY12-3516" fmla="*/ 218661 h 1978172"/>
              <a:gd name="connsiteX13-3517" fmla="*/ 10334625 w 10768629"/>
              <a:gd name="connsiteY13-3518" fmla="*/ 222351 h 1978172"/>
              <a:gd name="connsiteX14-3519" fmla="*/ 10256365 w 10768629"/>
              <a:gd name="connsiteY14-3520" fmla="*/ 235917 h 1978172"/>
              <a:gd name="connsiteX15-3521" fmla="*/ 10201127 w 10768629"/>
              <a:gd name="connsiteY15-3522" fmla="*/ 267448 h 1978172"/>
              <a:gd name="connsiteX16-3523" fmla="*/ 9961218 w 10768629"/>
              <a:gd name="connsiteY16-3524" fmla="*/ 326720 h 1978172"/>
              <a:gd name="connsiteX17-3525" fmla="*/ 9859715 w 10768629"/>
              <a:gd name="connsiteY17-3526" fmla="*/ 355698 h 1978172"/>
              <a:gd name="connsiteX18-3527" fmla="*/ 9679867 w 10768629"/>
              <a:gd name="connsiteY18-3528" fmla="*/ 399081 h 1978172"/>
              <a:gd name="connsiteX19-3529" fmla="*/ 9490654 w 10768629"/>
              <a:gd name="connsiteY19-3530" fmla="*/ 455225 h 1978172"/>
              <a:gd name="connsiteX20-3531" fmla="*/ 9470837 w 10768629"/>
              <a:gd name="connsiteY20-3532" fmla="*/ 452539 h 1978172"/>
              <a:gd name="connsiteX21-3533" fmla="*/ 9469082 w 10768629"/>
              <a:gd name="connsiteY21-3534" fmla="*/ 454891 h 1978172"/>
              <a:gd name="connsiteX22-3535" fmla="*/ 9448038 w 10768629"/>
              <a:gd name="connsiteY22-3536" fmla="*/ 459733 h 1978172"/>
              <a:gd name="connsiteX23-3537" fmla="*/ 9396821 w 10768629"/>
              <a:gd name="connsiteY23-3538" fmla="*/ 455795 h 1978172"/>
              <a:gd name="connsiteX24-3539" fmla="*/ 9392197 w 10768629"/>
              <a:gd name="connsiteY24-3540" fmla="*/ 459796 h 1978172"/>
              <a:gd name="connsiteX25-3541" fmla="*/ 9347994 w 10768629"/>
              <a:gd name="connsiteY25-3542" fmla="*/ 464462 h 1978172"/>
              <a:gd name="connsiteX26-3543" fmla="*/ 9347889 w 10768629"/>
              <a:gd name="connsiteY26-3544" fmla="*/ 466539 h 1978172"/>
              <a:gd name="connsiteX27-3545" fmla="*/ 9337639 w 10768629"/>
              <a:gd name="connsiteY27-3546" fmla="*/ 476654 h 1978172"/>
              <a:gd name="connsiteX28-3547" fmla="*/ 9316893 w 10768629"/>
              <a:gd name="connsiteY28-3548" fmla="*/ 491390 h 1978172"/>
              <a:gd name="connsiteX29-3549" fmla="*/ 9229283 w 10768629"/>
              <a:gd name="connsiteY29-3550" fmla="*/ 555377 h 1978172"/>
              <a:gd name="connsiteX30-3551" fmla="*/ 9220274 w 10768629"/>
              <a:gd name="connsiteY30-3552" fmla="*/ 557502 h 1978172"/>
              <a:gd name="connsiteX31-3553" fmla="*/ 9220202 w 10768629"/>
              <a:gd name="connsiteY31-3554" fmla="*/ 558001 h 1978172"/>
              <a:gd name="connsiteX32-3555" fmla="*/ 9210908 w 10768629"/>
              <a:gd name="connsiteY32-3556" fmla="*/ 561147 h 1978172"/>
              <a:gd name="connsiteX33-3557" fmla="*/ 9186374 w 10768629"/>
              <a:gd name="connsiteY33-3558" fmla="*/ 565502 h 1978172"/>
              <a:gd name="connsiteX34-3559" fmla="*/ 9181058 w 10768629"/>
              <a:gd name="connsiteY34-3560" fmla="*/ 569943 h 1978172"/>
              <a:gd name="connsiteX35-3561" fmla="*/ 9179948 w 10768629"/>
              <a:gd name="connsiteY35-3562" fmla="*/ 576062 h 1978172"/>
              <a:gd name="connsiteX36-3563" fmla="*/ 9149110 w 10768629"/>
              <a:gd name="connsiteY36-3564" fmla="*/ 598906 h 1978172"/>
              <a:gd name="connsiteX37-3565" fmla="*/ 9078556 w 10768629"/>
              <a:gd name="connsiteY37-3566" fmla="*/ 644039 h 1978172"/>
              <a:gd name="connsiteX38-3567" fmla="*/ 8996399 w 10768629"/>
              <a:gd name="connsiteY38-3568" fmla="*/ 690055 h 1978172"/>
              <a:gd name="connsiteX39-3569" fmla="*/ 8803791 w 10768629"/>
              <a:gd name="connsiteY39-3570" fmla="*/ 813860 h 1978172"/>
              <a:gd name="connsiteX40-3571" fmla="*/ 8636202 w 10768629"/>
              <a:gd name="connsiteY40-3572" fmla="*/ 848463 h 1978172"/>
              <a:gd name="connsiteX41-3573" fmla="*/ 8555372 w 10768629"/>
              <a:gd name="connsiteY41-3574" fmla="*/ 883171 h 1978172"/>
              <a:gd name="connsiteX42-3575" fmla="*/ 8507229 w 10768629"/>
              <a:gd name="connsiteY42-3576" fmla="*/ 901665 h 1978172"/>
              <a:gd name="connsiteX43-3577" fmla="*/ 8428473 w 10768629"/>
              <a:gd name="connsiteY43-3578" fmla="*/ 927985 h 1978172"/>
              <a:gd name="connsiteX44-3579" fmla="*/ 8427914 w 10768629"/>
              <a:gd name="connsiteY44-3580" fmla="*/ 933480 h 1978172"/>
              <a:gd name="connsiteX45-3581" fmla="*/ 8420327 w 10768629"/>
              <a:gd name="connsiteY45-3582" fmla="*/ 941984 h 1978172"/>
              <a:gd name="connsiteX46-3583" fmla="*/ 8407128 w 10768629"/>
              <a:gd name="connsiteY46-3584" fmla="*/ 961344 h 1978172"/>
              <a:gd name="connsiteX47-3585" fmla="*/ 8380548 w 10768629"/>
              <a:gd name="connsiteY47-3586" fmla="*/ 987916 h 1978172"/>
              <a:gd name="connsiteX48-3587" fmla="*/ 8379462 w 10768629"/>
              <a:gd name="connsiteY48-3588" fmla="*/ 987106 h 1978172"/>
              <a:gd name="connsiteX49-3589" fmla="*/ 8369725 w 10768629"/>
              <a:gd name="connsiteY49-3590" fmla="*/ 989186 h 1978172"/>
              <a:gd name="connsiteX50-3591" fmla="*/ 8304438 w 10768629"/>
              <a:gd name="connsiteY50-3592" fmla="*/ 996739 h 1978172"/>
              <a:gd name="connsiteX51-3593" fmla="*/ 8280929 w 10768629"/>
              <a:gd name="connsiteY51-3594" fmla="*/ 1023089 h 1978172"/>
              <a:gd name="connsiteX52-3595" fmla="*/ 8275760 w 10768629"/>
              <a:gd name="connsiteY52-3596" fmla="*/ 1027772 h 1978172"/>
              <a:gd name="connsiteX53-3597" fmla="*/ 8275478 w 10768629"/>
              <a:gd name="connsiteY53-3598" fmla="*/ 1027605 h 1978172"/>
              <a:gd name="connsiteX54-3599" fmla="*/ 8269666 w 10768629"/>
              <a:gd name="connsiteY54-3600" fmla="*/ 1032033 h 1978172"/>
              <a:gd name="connsiteX55-3601" fmla="*/ 8203836 w 10768629"/>
              <a:gd name="connsiteY55-3602" fmla="*/ 1037347 h 1978172"/>
              <a:gd name="connsiteX56-3603" fmla="*/ 8122936 w 10768629"/>
              <a:gd name="connsiteY56-3604" fmla="*/ 1063113 h 1978172"/>
              <a:gd name="connsiteX57-3605" fmla="*/ 8043658 w 10768629"/>
              <a:gd name="connsiteY57-3606" fmla="*/ 1092746 h 1978172"/>
              <a:gd name="connsiteX58-3607" fmla="*/ 8015351 w 10768629"/>
              <a:gd name="connsiteY58-3608" fmla="*/ 1105478 h 1978172"/>
              <a:gd name="connsiteX59-3609" fmla="*/ 7963145 w 10768629"/>
              <a:gd name="connsiteY59-3610" fmla="*/ 1119346 h 1978172"/>
              <a:gd name="connsiteX60-3611" fmla="*/ 7938145 w 10768629"/>
              <a:gd name="connsiteY60-3612" fmla="*/ 1120225 h 1978172"/>
              <a:gd name="connsiteX61-3613" fmla="*/ 7937238 w 10768629"/>
              <a:gd name="connsiteY61-3614" fmla="*/ 1121204 h 1978172"/>
              <a:gd name="connsiteX62-3615" fmla="*/ 7934398 w 10768629"/>
              <a:gd name="connsiteY62-3616" fmla="*/ 1118240 h 1978172"/>
              <a:gd name="connsiteX63-3617" fmla="*/ 7918248 w 10768629"/>
              <a:gd name="connsiteY63-3618" fmla="*/ 1124371 h 1978172"/>
              <a:gd name="connsiteX64-3619" fmla="*/ 7914119 w 10768629"/>
              <a:gd name="connsiteY64-3620" fmla="*/ 1127653 h 1978172"/>
              <a:gd name="connsiteX65-3621" fmla="*/ 7907658 w 10768629"/>
              <a:gd name="connsiteY65-3622" fmla="*/ 1130350 h 1978172"/>
              <a:gd name="connsiteX66-3623" fmla="*/ 7907434 w 10768629"/>
              <a:gd name="connsiteY66-3624" fmla="*/ 1130103 h 1978172"/>
              <a:gd name="connsiteX67-3625" fmla="*/ 7901508 w 10768629"/>
              <a:gd name="connsiteY67-3626" fmla="*/ 1133245 h 1978172"/>
              <a:gd name="connsiteX68-3627" fmla="*/ 7873287 w 10768629"/>
              <a:gd name="connsiteY68-3628" fmla="*/ 1152609 h 1978172"/>
              <a:gd name="connsiteX69-3629" fmla="*/ 7834833 w 10768629"/>
              <a:gd name="connsiteY69-3630" fmla="*/ 1153868 h 1978172"/>
              <a:gd name="connsiteX70-3631" fmla="*/ 7828661 w 10768629"/>
              <a:gd name="connsiteY70-3632" fmla="*/ 1139994 h 1978172"/>
              <a:gd name="connsiteX71-3633" fmla="*/ 7823966 w 10768629"/>
              <a:gd name="connsiteY71-3634" fmla="*/ 1143178 h 1978172"/>
              <a:gd name="connsiteX72-3635" fmla="*/ 7815078 w 10768629"/>
              <a:gd name="connsiteY72-3636" fmla="*/ 1151776 h 1978172"/>
              <a:gd name="connsiteX73-3637" fmla="*/ 7812026 w 10768629"/>
              <a:gd name="connsiteY73-3638" fmla="*/ 1151522 h 1978172"/>
              <a:gd name="connsiteX74-3639" fmla="*/ 7782249 w 10768629"/>
              <a:gd name="connsiteY74-3640" fmla="*/ 1160970 h 1978172"/>
              <a:gd name="connsiteX75-3641" fmla="*/ 7773476 w 10768629"/>
              <a:gd name="connsiteY75-3642" fmla="*/ 1157414 h 1978172"/>
              <a:gd name="connsiteX76-3643" fmla="*/ 7769600 w 10768629"/>
              <a:gd name="connsiteY76-3644" fmla="*/ 1157365 h 1978172"/>
              <a:gd name="connsiteX77-3645" fmla="*/ 7752631 w 10768629"/>
              <a:gd name="connsiteY77-3646" fmla="*/ 1172815 h 1978172"/>
              <a:gd name="connsiteX78-3647" fmla="*/ 7743525 w 10768629"/>
              <a:gd name="connsiteY78-3648" fmla="*/ 1179064 h 1978172"/>
              <a:gd name="connsiteX79-3649" fmla="*/ 7685942 w 10768629"/>
              <a:gd name="connsiteY79-3650" fmla="*/ 1233723 h 1978172"/>
              <a:gd name="connsiteX80-3651" fmla="*/ 7586920 w 10768629"/>
              <a:gd name="connsiteY80-3652" fmla="*/ 1261888 h 1978172"/>
              <a:gd name="connsiteX81-3653" fmla="*/ 7486100 w 10768629"/>
              <a:gd name="connsiteY81-3654" fmla="*/ 1292563 h 1978172"/>
              <a:gd name="connsiteX82-3655" fmla="*/ 7407190 w 10768629"/>
              <a:gd name="connsiteY82-3656" fmla="*/ 1314737 h 1978172"/>
              <a:gd name="connsiteX83-3657" fmla="*/ 7240698 w 10768629"/>
              <a:gd name="connsiteY83-3658" fmla="*/ 1438832 h 1978172"/>
              <a:gd name="connsiteX84-3659" fmla="*/ 7197675 w 10768629"/>
              <a:gd name="connsiteY84-3660" fmla="*/ 1447530 h 1978172"/>
              <a:gd name="connsiteX85-3661" fmla="*/ 7164788 w 10768629"/>
              <a:gd name="connsiteY85-3662" fmla="*/ 1480293 h 1978172"/>
              <a:gd name="connsiteX86-3663" fmla="*/ 7147929 w 10768629"/>
              <a:gd name="connsiteY86-3664" fmla="*/ 1477641 h 1978172"/>
              <a:gd name="connsiteX87-3665" fmla="*/ 7144965 w 10768629"/>
              <a:gd name="connsiteY87-3666" fmla="*/ 1476908 h 1978172"/>
              <a:gd name="connsiteX88-3667" fmla="*/ 7134299 w 10768629"/>
              <a:gd name="connsiteY88-3668" fmla="*/ 1479969 h 1978172"/>
              <a:gd name="connsiteX89-3669" fmla="*/ 7129809 w 10768629"/>
              <a:gd name="connsiteY89-3670" fmla="*/ 1473339 h 1978172"/>
              <a:gd name="connsiteX90-3671" fmla="*/ 7112688 w 10768629"/>
              <a:gd name="connsiteY90-3672" fmla="*/ 1472575 h 1978172"/>
              <a:gd name="connsiteX91-3673" fmla="*/ 7093470 w 10768629"/>
              <a:gd name="connsiteY91-3674" fmla="*/ 1480300 h 1978172"/>
              <a:gd name="connsiteX92-3675" fmla="*/ 7025034 w 10768629"/>
              <a:gd name="connsiteY92-3676" fmla="*/ 1506934 h 1978172"/>
              <a:gd name="connsiteX93-3677" fmla="*/ 7014783 w 10768629"/>
              <a:gd name="connsiteY93-3678" fmla="*/ 1515868 h 1978172"/>
              <a:gd name="connsiteX94-3679" fmla="*/ 6979706 w 10768629"/>
              <a:gd name="connsiteY94-3680" fmla="*/ 1523511 h 1978172"/>
              <a:gd name="connsiteX95-3681" fmla="*/ 6977890 w 10768629"/>
              <a:gd name="connsiteY95-3682" fmla="*/ 1525793 h 1978172"/>
              <a:gd name="connsiteX96-3683" fmla="*/ 6944339 w 10768629"/>
              <a:gd name="connsiteY96-3684" fmla="*/ 1536237 h 1978172"/>
              <a:gd name="connsiteX97-3685" fmla="*/ 6886996 w 10768629"/>
              <a:gd name="connsiteY97-3686" fmla="*/ 1563569 h 1978172"/>
              <a:gd name="connsiteX98-3687" fmla="*/ 6874510 w 10768629"/>
              <a:gd name="connsiteY98-3688" fmla="*/ 1558469 h 1978172"/>
              <a:gd name="connsiteX99-3689" fmla="*/ 6871943 w 10768629"/>
              <a:gd name="connsiteY99-3690" fmla="*/ 1554651 h 1978172"/>
              <a:gd name="connsiteX100-3691" fmla="*/ 6856174 w 10768629"/>
              <a:gd name="connsiteY100-3692" fmla="*/ 1562024 h 1978172"/>
              <a:gd name="connsiteX101-3693" fmla="*/ 6842321 w 10768629"/>
              <a:gd name="connsiteY101-3694" fmla="*/ 1560554 h 1978172"/>
              <a:gd name="connsiteX102-3695" fmla="*/ 6832713 w 10768629"/>
              <a:gd name="connsiteY102-3696" fmla="*/ 1569357 h 1978172"/>
              <a:gd name="connsiteX103-3697" fmla="*/ 6816351 w 10768629"/>
              <a:gd name="connsiteY103-3698" fmla="*/ 1571495 h 1978172"/>
              <a:gd name="connsiteX104-3699" fmla="*/ 6795800 w 10768629"/>
              <a:gd name="connsiteY104-3700" fmla="*/ 1572010 h 1978172"/>
              <a:gd name="connsiteX105-3701" fmla="*/ 6777546 w 10768629"/>
              <a:gd name="connsiteY105-3702" fmla="*/ 1568661 h 1978172"/>
              <a:gd name="connsiteX106-3703" fmla="*/ 6751528 w 10768629"/>
              <a:gd name="connsiteY106-3704" fmla="*/ 1574143 h 1978172"/>
              <a:gd name="connsiteX107-3705" fmla="*/ 6691966 w 10768629"/>
              <a:gd name="connsiteY107-3706" fmla="*/ 1582255 h 1978172"/>
              <a:gd name="connsiteX108-3707" fmla="*/ 6646941 w 10768629"/>
              <a:gd name="connsiteY108-3708" fmla="*/ 1588471 h 1978172"/>
              <a:gd name="connsiteX109-3709" fmla="*/ 6568576 w 10768629"/>
              <a:gd name="connsiteY109-3710" fmla="*/ 1606488 h 1978172"/>
              <a:gd name="connsiteX110-3711" fmla="*/ 6554358 w 10768629"/>
              <a:gd name="connsiteY110-3712" fmla="*/ 1621701 h 1978172"/>
              <a:gd name="connsiteX111-3713" fmla="*/ 6516968 w 10768629"/>
              <a:gd name="connsiteY111-3714" fmla="*/ 1617195 h 1978172"/>
              <a:gd name="connsiteX112-3715" fmla="*/ 6506479 w 10768629"/>
              <a:gd name="connsiteY112-3716" fmla="*/ 1602227 h 1978172"/>
              <a:gd name="connsiteX113-3717" fmla="*/ 6458436 w 10768629"/>
              <a:gd name="connsiteY113-3718" fmla="*/ 1607332 h 1978172"/>
              <a:gd name="connsiteX114-3719" fmla="*/ 6414786 w 10768629"/>
              <a:gd name="connsiteY114-3720" fmla="*/ 1628815 h 1978172"/>
              <a:gd name="connsiteX115-3721" fmla="*/ 6357085 w 10768629"/>
              <a:gd name="connsiteY115-3722" fmla="*/ 1640846 h 1978172"/>
              <a:gd name="connsiteX116-3723" fmla="*/ 6322636 w 10768629"/>
              <a:gd name="connsiteY116-3724" fmla="*/ 1648213 h 1978172"/>
              <a:gd name="connsiteX117-3725" fmla="*/ 6226172 w 10768629"/>
              <a:gd name="connsiteY117-3726" fmla="*/ 1654676 h 1978172"/>
              <a:gd name="connsiteX118-3727" fmla="*/ 6221217 w 10768629"/>
              <a:gd name="connsiteY118-3728" fmla="*/ 1654506 h 1978172"/>
              <a:gd name="connsiteX119-3729" fmla="*/ 6204956 w 10768629"/>
              <a:gd name="connsiteY119-3730" fmla="*/ 1664280 h 1978172"/>
              <a:gd name="connsiteX120-3731" fmla="*/ 6204270 w 10768629"/>
              <a:gd name="connsiteY120-3732" fmla="*/ 1666782 h 1978172"/>
              <a:gd name="connsiteX121-3733" fmla="*/ 6143810 w 10768629"/>
              <a:gd name="connsiteY121-3734" fmla="*/ 1661963 h 1978172"/>
              <a:gd name="connsiteX122-3735" fmla="*/ 6136560 w 10768629"/>
              <a:gd name="connsiteY122-3736" fmla="*/ 1665728 h 1978172"/>
              <a:gd name="connsiteX123-3737" fmla="*/ 6096155 w 10768629"/>
              <a:gd name="connsiteY123-3738" fmla="*/ 1656951 h 1978172"/>
              <a:gd name="connsiteX124-3739" fmla="*/ 6075812 w 10768629"/>
              <a:gd name="connsiteY124-3740" fmla="*/ 1655422 h 1978172"/>
              <a:gd name="connsiteX125-3741" fmla="*/ 6039495 w 10768629"/>
              <a:gd name="connsiteY125-3742" fmla="*/ 1649680 h 1978172"/>
              <a:gd name="connsiteX126-3743" fmla="*/ 6036523 w 10768629"/>
              <a:gd name="connsiteY126-3744" fmla="*/ 1652121 h 1978172"/>
              <a:gd name="connsiteX127-3745" fmla="*/ 6029328 w 10768629"/>
              <a:gd name="connsiteY127-3746" fmla="*/ 1649904 h 1978172"/>
              <a:gd name="connsiteX128-3747" fmla="*/ 6024075 w 10768629"/>
              <a:gd name="connsiteY128-3748" fmla="*/ 1652779 h 1978172"/>
              <a:gd name="connsiteX129-3749" fmla="*/ 6018085 w 10768629"/>
              <a:gd name="connsiteY129-3750" fmla="*/ 1652030 h 1978172"/>
              <a:gd name="connsiteX130-3751" fmla="*/ 5955513 w 10768629"/>
              <a:gd name="connsiteY130-3752" fmla="*/ 1663584 h 1978172"/>
              <a:gd name="connsiteX131-3753" fmla="*/ 5941996 w 10768629"/>
              <a:gd name="connsiteY131-3754" fmla="*/ 1661326 h 1978172"/>
              <a:gd name="connsiteX132-3755" fmla="*/ 5931789 w 10768629"/>
              <a:gd name="connsiteY132-3756" fmla="*/ 1669915 h 1978172"/>
              <a:gd name="connsiteX133-3757" fmla="*/ 5888686 w 10768629"/>
              <a:gd name="connsiteY133-3758" fmla="*/ 1672175 h 1978172"/>
              <a:gd name="connsiteX134-3759" fmla="*/ 5873794 w 10768629"/>
              <a:gd name="connsiteY134-3760" fmla="*/ 1665454 h 1978172"/>
              <a:gd name="connsiteX135-3761" fmla="*/ 5860022 w 10768629"/>
              <a:gd name="connsiteY135-3762" fmla="*/ 1660635 h 1978172"/>
              <a:gd name="connsiteX136-3763" fmla="*/ 5858237 w 10768629"/>
              <a:gd name="connsiteY136-3764" fmla="*/ 1660649 h 1978172"/>
              <a:gd name="connsiteX137-3765" fmla="*/ 5840319 w 10768629"/>
              <a:gd name="connsiteY137-3766" fmla="*/ 1660798 h 1978172"/>
              <a:gd name="connsiteX138-3767" fmla="*/ 5806984 w 10768629"/>
              <a:gd name="connsiteY138-3768" fmla="*/ 1661075 h 1978172"/>
              <a:gd name="connsiteX139-3769" fmla="*/ 5742351 w 10768629"/>
              <a:gd name="connsiteY139-3770" fmla="*/ 1667489 h 1978172"/>
              <a:gd name="connsiteX140-3771" fmla="*/ 5521171 w 10768629"/>
              <a:gd name="connsiteY140-3772" fmla="*/ 1671626 h 1978172"/>
              <a:gd name="connsiteX141-3773" fmla="*/ 5457384 w 10768629"/>
              <a:gd name="connsiteY141-3774" fmla="*/ 1683952 h 1978172"/>
              <a:gd name="connsiteX142-3775" fmla="*/ 4950070 w 10768629"/>
              <a:gd name="connsiteY142-3776" fmla="*/ 1748401 h 1978172"/>
              <a:gd name="connsiteX143-3777" fmla="*/ 4872172 w 10768629"/>
              <a:gd name="connsiteY143-3778" fmla="*/ 1757222 h 1978172"/>
              <a:gd name="connsiteX144-3779" fmla="*/ 4809524 w 10768629"/>
              <a:gd name="connsiteY144-3780" fmla="*/ 1761033 h 1978172"/>
              <a:gd name="connsiteX145-3781" fmla="*/ 4759058 w 10768629"/>
              <a:gd name="connsiteY145-3782" fmla="*/ 1766533 h 1978172"/>
              <a:gd name="connsiteX146-3783" fmla="*/ 4719749 w 10768629"/>
              <a:gd name="connsiteY146-3784" fmla="*/ 1771811 h 1978172"/>
              <a:gd name="connsiteX147-3785" fmla="*/ 4568686 w 10768629"/>
              <a:gd name="connsiteY147-3786" fmla="*/ 1786141 h 1978172"/>
              <a:gd name="connsiteX148-3787" fmla="*/ 4418751 w 10768629"/>
              <a:gd name="connsiteY148-3788" fmla="*/ 1796932 h 1978172"/>
              <a:gd name="connsiteX149-3789" fmla="*/ 4378377 w 10768629"/>
              <a:gd name="connsiteY149-3790" fmla="*/ 1815528 h 1978172"/>
              <a:gd name="connsiteX150-3791" fmla="*/ 4320575 w 10768629"/>
              <a:gd name="connsiteY150-3792" fmla="*/ 1832722 h 1978172"/>
              <a:gd name="connsiteX151-3793" fmla="*/ 4220200 w 10768629"/>
              <a:gd name="connsiteY151-3794" fmla="*/ 1873173 h 1978172"/>
              <a:gd name="connsiteX152-3795" fmla="*/ 4105361 w 10768629"/>
              <a:gd name="connsiteY152-3796" fmla="*/ 1894711 h 1978172"/>
              <a:gd name="connsiteX153-3797" fmla="*/ 3973223 w 10768629"/>
              <a:gd name="connsiteY153-3798" fmla="*/ 1881015 h 1978172"/>
              <a:gd name="connsiteX154-3799" fmla="*/ 3900992 w 10768629"/>
              <a:gd name="connsiteY154-3800" fmla="*/ 1880603 h 1978172"/>
              <a:gd name="connsiteX155-3801" fmla="*/ 3662119 w 10768629"/>
              <a:gd name="connsiteY155-3802" fmla="*/ 1876289 h 1978172"/>
              <a:gd name="connsiteX156-3803" fmla="*/ 3496919 w 10768629"/>
              <a:gd name="connsiteY156-3804" fmla="*/ 1873180 h 1978172"/>
              <a:gd name="connsiteX157-3805" fmla="*/ 3449433 w 10768629"/>
              <a:gd name="connsiteY157-3806" fmla="*/ 1889681 h 1978172"/>
              <a:gd name="connsiteX158-3807" fmla="*/ 3369766 w 10768629"/>
              <a:gd name="connsiteY158-3808" fmla="*/ 1916653 h 1978172"/>
              <a:gd name="connsiteX159-3809" fmla="*/ 3290336 w 10768629"/>
              <a:gd name="connsiteY159-3810" fmla="*/ 1925039 h 1978172"/>
              <a:gd name="connsiteX160-3811" fmla="*/ 3224897 w 10768629"/>
              <a:gd name="connsiteY160-3812" fmla="*/ 1943733 h 1978172"/>
              <a:gd name="connsiteX161-3813" fmla="*/ 3161463 w 10768629"/>
              <a:gd name="connsiteY161-3814" fmla="*/ 1946591 h 1978172"/>
              <a:gd name="connsiteX162-3815" fmla="*/ 3157504 w 10768629"/>
              <a:gd name="connsiteY162-3816" fmla="*/ 1957276 h 1978172"/>
              <a:gd name="connsiteX163-3817" fmla="*/ 3115176 w 10768629"/>
              <a:gd name="connsiteY163-3818" fmla="*/ 1943459 h 1978172"/>
              <a:gd name="connsiteX164-3819" fmla="*/ 3005773 w 10768629"/>
              <a:gd name="connsiteY164-3820" fmla="*/ 1915878 h 1978172"/>
              <a:gd name="connsiteX165-3821" fmla="*/ 2897201 w 10768629"/>
              <a:gd name="connsiteY165-3822" fmla="*/ 1926772 h 1978172"/>
              <a:gd name="connsiteX166-3823" fmla="*/ 2783891 w 10768629"/>
              <a:gd name="connsiteY166-3824" fmla="*/ 1931749 h 1978172"/>
              <a:gd name="connsiteX167-3825" fmla="*/ 2712447 w 10768629"/>
              <a:gd name="connsiteY167-3826" fmla="*/ 1933044 h 1978172"/>
              <a:gd name="connsiteX168-3827" fmla="*/ 2560151 w 10768629"/>
              <a:gd name="connsiteY168-3828" fmla="*/ 1963609 h 1978172"/>
              <a:gd name="connsiteX169-3829" fmla="*/ 2367221 w 10768629"/>
              <a:gd name="connsiteY169-3830" fmla="*/ 1971884 h 1978172"/>
              <a:gd name="connsiteX170-3831" fmla="*/ 2272130 w 10768629"/>
              <a:gd name="connsiteY170-3832" fmla="*/ 1961162 h 1978172"/>
              <a:gd name="connsiteX171-3833" fmla="*/ 2189404 w 10768629"/>
              <a:gd name="connsiteY171-3834" fmla="*/ 1978172 h 1978172"/>
              <a:gd name="connsiteX172-3835" fmla="*/ 2077704 w 10768629"/>
              <a:gd name="connsiteY172-3836" fmla="*/ 1965002 h 1978172"/>
              <a:gd name="connsiteX173-3837" fmla="*/ 1967996 w 10768629"/>
              <a:gd name="connsiteY173-3838" fmla="*/ 1953187 h 1978172"/>
              <a:gd name="connsiteX174-3839" fmla="*/ 1855805 w 10768629"/>
              <a:gd name="connsiteY174-3840" fmla="*/ 1926082 h 1978172"/>
              <a:gd name="connsiteX175-3841" fmla="*/ 1790957 w 10768629"/>
              <a:gd name="connsiteY175-3842" fmla="*/ 1919460 h 1978172"/>
              <a:gd name="connsiteX176-3843" fmla="*/ 1613978 w 10768629"/>
              <a:gd name="connsiteY176-3844" fmla="*/ 1891581 h 1978172"/>
              <a:gd name="connsiteX177-3845" fmla="*/ 1436831 w 10768629"/>
              <a:gd name="connsiteY177-3846" fmla="*/ 1856201 h 1978172"/>
              <a:gd name="connsiteX178-3847" fmla="*/ 1357365 w 10768629"/>
              <a:gd name="connsiteY178-3848" fmla="*/ 1832140 h 1978172"/>
              <a:gd name="connsiteX179-3849" fmla="*/ 1232341 w 10768629"/>
              <a:gd name="connsiteY179-3850" fmla="*/ 1785942 h 1978172"/>
              <a:gd name="connsiteX180-3851" fmla="*/ 1162595 w 10768629"/>
              <a:gd name="connsiteY180-3852" fmla="*/ 1758337 h 1978172"/>
              <a:gd name="connsiteX181-3853" fmla="*/ 1128523 w 10768629"/>
              <a:gd name="connsiteY181-3854" fmla="*/ 1763621 h 1978172"/>
              <a:gd name="connsiteX182-3855" fmla="*/ 991903 w 10768629"/>
              <a:gd name="connsiteY182-3856" fmla="*/ 1786741 h 1978172"/>
              <a:gd name="connsiteX183-3857" fmla="*/ 883960 w 10768629"/>
              <a:gd name="connsiteY183-3858" fmla="*/ 1822386 h 1978172"/>
              <a:gd name="connsiteX184-3859" fmla="*/ 766531 w 10768629"/>
              <a:gd name="connsiteY184-3860" fmla="*/ 1805053 h 1978172"/>
              <a:gd name="connsiteX185-3861" fmla="*/ 669779 w 10768629"/>
              <a:gd name="connsiteY185-3862" fmla="*/ 1800537 h 1978172"/>
              <a:gd name="connsiteX186-3863" fmla="*/ 523898 w 10768629"/>
              <a:gd name="connsiteY186-3864" fmla="*/ 1811085 h 1978172"/>
              <a:gd name="connsiteX187-3865" fmla="*/ 360251 w 10768629"/>
              <a:gd name="connsiteY187-3866" fmla="*/ 1830735 h 1978172"/>
              <a:gd name="connsiteX188-3867" fmla="*/ 255207 w 10768629"/>
              <a:gd name="connsiteY188-3868" fmla="*/ 1818275 h 1978172"/>
              <a:gd name="connsiteX189-3869" fmla="*/ 101803 w 10768629"/>
              <a:gd name="connsiteY189-3870" fmla="*/ 1870647 h 1978172"/>
              <a:gd name="connsiteX190-3871" fmla="*/ 25397 w 10768629"/>
              <a:gd name="connsiteY190-3872" fmla="*/ 1888443 h 1978172"/>
              <a:gd name="connsiteX191-3873" fmla="*/ 2370 w 10768629"/>
              <a:gd name="connsiteY191-3874" fmla="*/ 1878311 h 1978172"/>
              <a:gd name="connsiteX192-3875" fmla="*/ 0 w 10768629"/>
              <a:gd name="connsiteY192-3876" fmla="*/ 1878785 h 1978172"/>
              <a:gd name="connsiteX193-3877" fmla="*/ 0 w 10768629"/>
              <a:gd name="connsiteY193-3878" fmla="*/ 0 h 1978172"/>
              <a:gd name="connsiteX0-3879" fmla="*/ 0 w 10768629"/>
              <a:gd name="connsiteY0-3880" fmla="*/ 0 h 1978172"/>
              <a:gd name="connsiteX1-3881" fmla="*/ 10768629 w 10768629"/>
              <a:gd name="connsiteY1-3882" fmla="*/ 0 h 1978172"/>
              <a:gd name="connsiteX2-3883" fmla="*/ 10733254 w 10768629"/>
              <a:gd name="connsiteY2-3884" fmla="*/ 31439 h 1978172"/>
              <a:gd name="connsiteX3-3885" fmla="*/ 10727085 w 10768629"/>
              <a:gd name="connsiteY3-3886" fmla="*/ 37910 h 1978172"/>
              <a:gd name="connsiteX4-3887" fmla="*/ 10675953 w 10768629"/>
              <a:gd name="connsiteY4-3888" fmla="*/ 68623 h 1978172"/>
              <a:gd name="connsiteX5-3889" fmla="*/ 10637091 w 10768629"/>
              <a:gd name="connsiteY5-3890" fmla="*/ 90361 h 1978172"/>
              <a:gd name="connsiteX6-3891" fmla="*/ 10610971 w 10768629"/>
              <a:gd name="connsiteY6-3892" fmla="*/ 110764 h 1978172"/>
              <a:gd name="connsiteX7-3893" fmla="*/ 10532872 w 10768629"/>
              <a:gd name="connsiteY7-3894" fmla="*/ 138028 h 1978172"/>
              <a:gd name="connsiteX8-3895" fmla="*/ 10398558 w 10768629"/>
              <a:gd name="connsiteY8-3896" fmla="*/ 172911 h 1978172"/>
              <a:gd name="connsiteX9-3897" fmla="*/ 10371128 w 10768629"/>
              <a:gd name="connsiteY9-3898" fmla="*/ 182609 h 1978172"/>
              <a:gd name="connsiteX10-3899" fmla="*/ 10352178 w 10768629"/>
              <a:gd name="connsiteY10-3900" fmla="*/ 199976 h 1978172"/>
              <a:gd name="connsiteX11-3901" fmla="*/ 10351815 w 10768629"/>
              <a:gd name="connsiteY11-3902" fmla="*/ 211879 h 1978172"/>
              <a:gd name="connsiteX12-3903" fmla="*/ 10337471 w 10768629"/>
              <a:gd name="connsiteY12-3904" fmla="*/ 218661 h 1978172"/>
              <a:gd name="connsiteX13-3905" fmla="*/ 10334625 w 10768629"/>
              <a:gd name="connsiteY13-3906" fmla="*/ 222351 h 1978172"/>
              <a:gd name="connsiteX14-3907" fmla="*/ 10256365 w 10768629"/>
              <a:gd name="connsiteY14-3908" fmla="*/ 235917 h 1978172"/>
              <a:gd name="connsiteX15-3909" fmla="*/ 10201127 w 10768629"/>
              <a:gd name="connsiteY15-3910" fmla="*/ 267448 h 1978172"/>
              <a:gd name="connsiteX16-3911" fmla="*/ 9961218 w 10768629"/>
              <a:gd name="connsiteY16-3912" fmla="*/ 326720 h 1978172"/>
              <a:gd name="connsiteX17-3913" fmla="*/ 9859715 w 10768629"/>
              <a:gd name="connsiteY17-3914" fmla="*/ 355698 h 1978172"/>
              <a:gd name="connsiteX18-3915" fmla="*/ 9679867 w 10768629"/>
              <a:gd name="connsiteY18-3916" fmla="*/ 399081 h 1978172"/>
              <a:gd name="connsiteX19-3917" fmla="*/ 9490654 w 10768629"/>
              <a:gd name="connsiteY19-3918" fmla="*/ 455225 h 1978172"/>
              <a:gd name="connsiteX20-3919" fmla="*/ 9470837 w 10768629"/>
              <a:gd name="connsiteY20-3920" fmla="*/ 452539 h 1978172"/>
              <a:gd name="connsiteX21-3921" fmla="*/ 9469082 w 10768629"/>
              <a:gd name="connsiteY21-3922" fmla="*/ 454891 h 1978172"/>
              <a:gd name="connsiteX22-3923" fmla="*/ 9448038 w 10768629"/>
              <a:gd name="connsiteY22-3924" fmla="*/ 459733 h 1978172"/>
              <a:gd name="connsiteX23-3925" fmla="*/ 9396821 w 10768629"/>
              <a:gd name="connsiteY23-3926" fmla="*/ 455795 h 1978172"/>
              <a:gd name="connsiteX24-3927" fmla="*/ 9392197 w 10768629"/>
              <a:gd name="connsiteY24-3928" fmla="*/ 459796 h 1978172"/>
              <a:gd name="connsiteX25-3929" fmla="*/ 9347994 w 10768629"/>
              <a:gd name="connsiteY25-3930" fmla="*/ 464462 h 1978172"/>
              <a:gd name="connsiteX26-3931" fmla="*/ 9347889 w 10768629"/>
              <a:gd name="connsiteY26-3932" fmla="*/ 466539 h 1978172"/>
              <a:gd name="connsiteX27-3933" fmla="*/ 9337639 w 10768629"/>
              <a:gd name="connsiteY27-3934" fmla="*/ 476654 h 1978172"/>
              <a:gd name="connsiteX28-3935" fmla="*/ 9316893 w 10768629"/>
              <a:gd name="connsiteY28-3936" fmla="*/ 491390 h 1978172"/>
              <a:gd name="connsiteX29-3937" fmla="*/ 9229283 w 10768629"/>
              <a:gd name="connsiteY29-3938" fmla="*/ 555377 h 1978172"/>
              <a:gd name="connsiteX30-3939" fmla="*/ 9220274 w 10768629"/>
              <a:gd name="connsiteY30-3940" fmla="*/ 557502 h 1978172"/>
              <a:gd name="connsiteX31-3941" fmla="*/ 9220202 w 10768629"/>
              <a:gd name="connsiteY31-3942" fmla="*/ 558001 h 1978172"/>
              <a:gd name="connsiteX32-3943" fmla="*/ 9210908 w 10768629"/>
              <a:gd name="connsiteY32-3944" fmla="*/ 561147 h 1978172"/>
              <a:gd name="connsiteX33-3945" fmla="*/ 9186374 w 10768629"/>
              <a:gd name="connsiteY33-3946" fmla="*/ 565502 h 1978172"/>
              <a:gd name="connsiteX34-3947" fmla="*/ 9181058 w 10768629"/>
              <a:gd name="connsiteY34-3948" fmla="*/ 569943 h 1978172"/>
              <a:gd name="connsiteX35-3949" fmla="*/ 9179948 w 10768629"/>
              <a:gd name="connsiteY35-3950" fmla="*/ 576062 h 1978172"/>
              <a:gd name="connsiteX36-3951" fmla="*/ 9149110 w 10768629"/>
              <a:gd name="connsiteY36-3952" fmla="*/ 598906 h 1978172"/>
              <a:gd name="connsiteX37-3953" fmla="*/ 9078556 w 10768629"/>
              <a:gd name="connsiteY37-3954" fmla="*/ 644039 h 1978172"/>
              <a:gd name="connsiteX38-3955" fmla="*/ 8996399 w 10768629"/>
              <a:gd name="connsiteY38-3956" fmla="*/ 690055 h 1978172"/>
              <a:gd name="connsiteX39-3957" fmla="*/ 8803791 w 10768629"/>
              <a:gd name="connsiteY39-3958" fmla="*/ 813860 h 1978172"/>
              <a:gd name="connsiteX40-3959" fmla="*/ 8636202 w 10768629"/>
              <a:gd name="connsiteY40-3960" fmla="*/ 848463 h 1978172"/>
              <a:gd name="connsiteX41-3961" fmla="*/ 8555372 w 10768629"/>
              <a:gd name="connsiteY41-3962" fmla="*/ 883171 h 1978172"/>
              <a:gd name="connsiteX42-3963" fmla="*/ 8507229 w 10768629"/>
              <a:gd name="connsiteY42-3964" fmla="*/ 901665 h 1978172"/>
              <a:gd name="connsiteX43-3965" fmla="*/ 8428473 w 10768629"/>
              <a:gd name="connsiteY43-3966" fmla="*/ 927985 h 1978172"/>
              <a:gd name="connsiteX44-3967" fmla="*/ 8427914 w 10768629"/>
              <a:gd name="connsiteY44-3968" fmla="*/ 933480 h 1978172"/>
              <a:gd name="connsiteX45-3969" fmla="*/ 8420327 w 10768629"/>
              <a:gd name="connsiteY45-3970" fmla="*/ 941984 h 1978172"/>
              <a:gd name="connsiteX46-3971" fmla="*/ 8407128 w 10768629"/>
              <a:gd name="connsiteY46-3972" fmla="*/ 961344 h 1978172"/>
              <a:gd name="connsiteX47-3973" fmla="*/ 8380548 w 10768629"/>
              <a:gd name="connsiteY47-3974" fmla="*/ 987916 h 1978172"/>
              <a:gd name="connsiteX48-3975" fmla="*/ 8379462 w 10768629"/>
              <a:gd name="connsiteY48-3976" fmla="*/ 987106 h 1978172"/>
              <a:gd name="connsiteX49-3977" fmla="*/ 8369725 w 10768629"/>
              <a:gd name="connsiteY49-3978" fmla="*/ 989186 h 1978172"/>
              <a:gd name="connsiteX50-3979" fmla="*/ 8304438 w 10768629"/>
              <a:gd name="connsiteY50-3980" fmla="*/ 996739 h 1978172"/>
              <a:gd name="connsiteX51-3981" fmla="*/ 8280929 w 10768629"/>
              <a:gd name="connsiteY51-3982" fmla="*/ 1023089 h 1978172"/>
              <a:gd name="connsiteX52-3983" fmla="*/ 8275760 w 10768629"/>
              <a:gd name="connsiteY52-3984" fmla="*/ 1027772 h 1978172"/>
              <a:gd name="connsiteX53-3985" fmla="*/ 8275478 w 10768629"/>
              <a:gd name="connsiteY53-3986" fmla="*/ 1027605 h 1978172"/>
              <a:gd name="connsiteX54-3987" fmla="*/ 8269666 w 10768629"/>
              <a:gd name="connsiteY54-3988" fmla="*/ 1032033 h 1978172"/>
              <a:gd name="connsiteX55-3989" fmla="*/ 8203836 w 10768629"/>
              <a:gd name="connsiteY55-3990" fmla="*/ 1037347 h 1978172"/>
              <a:gd name="connsiteX56-3991" fmla="*/ 8122936 w 10768629"/>
              <a:gd name="connsiteY56-3992" fmla="*/ 1063113 h 1978172"/>
              <a:gd name="connsiteX57-3993" fmla="*/ 8043658 w 10768629"/>
              <a:gd name="connsiteY57-3994" fmla="*/ 1092746 h 1978172"/>
              <a:gd name="connsiteX58-3995" fmla="*/ 8015351 w 10768629"/>
              <a:gd name="connsiteY58-3996" fmla="*/ 1105478 h 1978172"/>
              <a:gd name="connsiteX59-3997" fmla="*/ 7963145 w 10768629"/>
              <a:gd name="connsiteY59-3998" fmla="*/ 1119346 h 1978172"/>
              <a:gd name="connsiteX60-3999" fmla="*/ 7938145 w 10768629"/>
              <a:gd name="connsiteY60-4000" fmla="*/ 1120225 h 1978172"/>
              <a:gd name="connsiteX61-4001" fmla="*/ 7937238 w 10768629"/>
              <a:gd name="connsiteY61-4002" fmla="*/ 1121204 h 1978172"/>
              <a:gd name="connsiteX62-4003" fmla="*/ 7934398 w 10768629"/>
              <a:gd name="connsiteY62-4004" fmla="*/ 1118240 h 1978172"/>
              <a:gd name="connsiteX63-4005" fmla="*/ 7918248 w 10768629"/>
              <a:gd name="connsiteY63-4006" fmla="*/ 1124371 h 1978172"/>
              <a:gd name="connsiteX64-4007" fmla="*/ 7914119 w 10768629"/>
              <a:gd name="connsiteY64-4008" fmla="*/ 1127653 h 1978172"/>
              <a:gd name="connsiteX65-4009" fmla="*/ 7907658 w 10768629"/>
              <a:gd name="connsiteY65-4010" fmla="*/ 1130350 h 1978172"/>
              <a:gd name="connsiteX66-4011" fmla="*/ 7907434 w 10768629"/>
              <a:gd name="connsiteY66-4012" fmla="*/ 1130103 h 1978172"/>
              <a:gd name="connsiteX67-4013" fmla="*/ 7901508 w 10768629"/>
              <a:gd name="connsiteY67-4014" fmla="*/ 1133245 h 1978172"/>
              <a:gd name="connsiteX68-4015" fmla="*/ 7873287 w 10768629"/>
              <a:gd name="connsiteY68-4016" fmla="*/ 1152609 h 1978172"/>
              <a:gd name="connsiteX69-4017" fmla="*/ 7834833 w 10768629"/>
              <a:gd name="connsiteY69-4018" fmla="*/ 1153868 h 1978172"/>
              <a:gd name="connsiteX70-4019" fmla="*/ 7828661 w 10768629"/>
              <a:gd name="connsiteY70-4020" fmla="*/ 1139994 h 1978172"/>
              <a:gd name="connsiteX71-4021" fmla="*/ 7823966 w 10768629"/>
              <a:gd name="connsiteY71-4022" fmla="*/ 1143178 h 1978172"/>
              <a:gd name="connsiteX72-4023" fmla="*/ 7815078 w 10768629"/>
              <a:gd name="connsiteY72-4024" fmla="*/ 1151776 h 1978172"/>
              <a:gd name="connsiteX73-4025" fmla="*/ 7812026 w 10768629"/>
              <a:gd name="connsiteY73-4026" fmla="*/ 1151522 h 1978172"/>
              <a:gd name="connsiteX74-4027" fmla="*/ 7782249 w 10768629"/>
              <a:gd name="connsiteY74-4028" fmla="*/ 1160970 h 1978172"/>
              <a:gd name="connsiteX75-4029" fmla="*/ 7773476 w 10768629"/>
              <a:gd name="connsiteY75-4030" fmla="*/ 1157414 h 1978172"/>
              <a:gd name="connsiteX76-4031" fmla="*/ 7769600 w 10768629"/>
              <a:gd name="connsiteY76-4032" fmla="*/ 1157365 h 1978172"/>
              <a:gd name="connsiteX77-4033" fmla="*/ 7752631 w 10768629"/>
              <a:gd name="connsiteY77-4034" fmla="*/ 1172815 h 1978172"/>
              <a:gd name="connsiteX78-4035" fmla="*/ 7743525 w 10768629"/>
              <a:gd name="connsiteY78-4036" fmla="*/ 1179064 h 1978172"/>
              <a:gd name="connsiteX79-4037" fmla="*/ 7685942 w 10768629"/>
              <a:gd name="connsiteY79-4038" fmla="*/ 1233723 h 1978172"/>
              <a:gd name="connsiteX80-4039" fmla="*/ 7586920 w 10768629"/>
              <a:gd name="connsiteY80-4040" fmla="*/ 1261888 h 1978172"/>
              <a:gd name="connsiteX81-4041" fmla="*/ 7486100 w 10768629"/>
              <a:gd name="connsiteY81-4042" fmla="*/ 1292563 h 1978172"/>
              <a:gd name="connsiteX82-4043" fmla="*/ 7407190 w 10768629"/>
              <a:gd name="connsiteY82-4044" fmla="*/ 1314737 h 1978172"/>
              <a:gd name="connsiteX83-4045" fmla="*/ 7240698 w 10768629"/>
              <a:gd name="connsiteY83-4046" fmla="*/ 1438832 h 1978172"/>
              <a:gd name="connsiteX84-4047" fmla="*/ 7197675 w 10768629"/>
              <a:gd name="connsiteY84-4048" fmla="*/ 1447530 h 1978172"/>
              <a:gd name="connsiteX85-4049" fmla="*/ 7164788 w 10768629"/>
              <a:gd name="connsiteY85-4050" fmla="*/ 1480293 h 1978172"/>
              <a:gd name="connsiteX86-4051" fmla="*/ 7147929 w 10768629"/>
              <a:gd name="connsiteY86-4052" fmla="*/ 1477641 h 1978172"/>
              <a:gd name="connsiteX87-4053" fmla="*/ 7144965 w 10768629"/>
              <a:gd name="connsiteY87-4054" fmla="*/ 1476908 h 1978172"/>
              <a:gd name="connsiteX88-4055" fmla="*/ 7134299 w 10768629"/>
              <a:gd name="connsiteY88-4056" fmla="*/ 1479969 h 1978172"/>
              <a:gd name="connsiteX89-4057" fmla="*/ 7129809 w 10768629"/>
              <a:gd name="connsiteY89-4058" fmla="*/ 1473339 h 1978172"/>
              <a:gd name="connsiteX90-4059" fmla="*/ 7112688 w 10768629"/>
              <a:gd name="connsiteY90-4060" fmla="*/ 1472575 h 1978172"/>
              <a:gd name="connsiteX91-4061" fmla="*/ 7093470 w 10768629"/>
              <a:gd name="connsiteY91-4062" fmla="*/ 1480300 h 1978172"/>
              <a:gd name="connsiteX92-4063" fmla="*/ 7025034 w 10768629"/>
              <a:gd name="connsiteY92-4064" fmla="*/ 1506934 h 1978172"/>
              <a:gd name="connsiteX93-4065" fmla="*/ 7014783 w 10768629"/>
              <a:gd name="connsiteY93-4066" fmla="*/ 1515868 h 1978172"/>
              <a:gd name="connsiteX94-4067" fmla="*/ 6979706 w 10768629"/>
              <a:gd name="connsiteY94-4068" fmla="*/ 1523511 h 1978172"/>
              <a:gd name="connsiteX95-4069" fmla="*/ 6977890 w 10768629"/>
              <a:gd name="connsiteY95-4070" fmla="*/ 1525793 h 1978172"/>
              <a:gd name="connsiteX96-4071" fmla="*/ 6944339 w 10768629"/>
              <a:gd name="connsiteY96-4072" fmla="*/ 1536237 h 1978172"/>
              <a:gd name="connsiteX97-4073" fmla="*/ 6886996 w 10768629"/>
              <a:gd name="connsiteY97-4074" fmla="*/ 1563569 h 1978172"/>
              <a:gd name="connsiteX98-4075" fmla="*/ 6874510 w 10768629"/>
              <a:gd name="connsiteY98-4076" fmla="*/ 1558469 h 1978172"/>
              <a:gd name="connsiteX99-4077" fmla="*/ 6871943 w 10768629"/>
              <a:gd name="connsiteY99-4078" fmla="*/ 1554651 h 1978172"/>
              <a:gd name="connsiteX100-4079" fmla="*/ 6856174 w 10768629"/>
              <a:gd name="connsiteY100-4080" fmla="*/ 1562024 h 1978172"/>
              <a:gd name="connsiteX101-4081" fmla="*/ 6842321 w 10768629"/>
              <a:gd name="connsiteY101-4082" fmla="*/ 1560554 h 1978172"/>
              <a:gd name="connsiteX102-4083" fmla="*/ 6832713 w 10768629"/>
              <a:gd name="connsiteY102-4084" fmla="*/ 1569357 h 1978172"/>
              <a:gd name="connsiteX103-4085" fmla="*/ 6816351 w 10768629"/>
              <a:gd name="connsiteY103-4086" fmla="*/ 1571495 h 1978172"/>
              <a:gd name="connsiteX104-4087" fmla="*/ 6795800 w 10768629"/>
              <a:gd name="connsiteY104-4088" fmla="*/ 1572010 h 1978172"/>
              <a:gd name="connsiteX105-4089" fmla="*/ 6777546 w 10768629"/>
              <a:gd name="connsiteY105-4090" fmla="*/ 1568661 h 1978172"/>
              <a:gd name="connsiteX106-4091" fmla="*/ 6751528 w 10768629"/>
              <a:gd name="connsiteY106-4092" fmla="*/ 1574143 h 1978172"/>
              <a:gd name="connsiteX107-4093" fmla="*/ 6691966 w 10768629"/>
              <a:gd name="connsiteY107-4094" fmla="*/ 1582255 h 1978172"/>
              <a:gd name="connsiteX108-4095" fmla="*/ 6646941 w 10768629"/>
              <a:gd name="connsiteY108-4096" fmla="*/ 1588471 h 1978172"/>
              <a:gd name="connsiteX109-4097" fmla="*/ 6568576 w 10768629"/>
              <a:gd name="connsiteY109-4098" fmla="*/ 1606488 h 1978172"/>
              <a:gd name="connsiteX110-4099" fmla="*/ 6554358 w 10768629"/>
              <a:gd name="connsiteY110-4100" fmla="*/ 1621701 h 1978172"/>
              <a:gd name="connsiteX111-4101" fmla="*/ 6516968 w 10768629"/>
              <a:gd name="connsiteY111-4102" fmla="*/ 1617195 h 1978172"/>
              <a:gd name="connsiteX112-4103" fmla="*/ 6506479 w 10768629"/>
              <a:gd name="connsiteY112-4104" fmla="*/ 1602227 h 1978172"/>
              <a:gd name="connsiteX113-4105" fmla="*/ 6458436 w 10768629"/>
              <a:gd name="connsiteY113-4106" fmla="*/ 1607332 h 1978172"/>
              <a:gd name="connsiteX114-4107" fmla="*/ 6414786 w 10768629"/>
              <a:gd name="connsiteY114-4108" fmla="*/ 1628815 h 1978172"/>
              <a:gd name="connsiteX115-4109" fmla="*/ 6357085 w 10768629"/>
              <a:gd name="connsiteY115-4110" fmla="*/ 1640846 h 1978172"/>
              <a:gd name="connsiteX116-4111" fmla="*/ 6322636 w 10768629"/>
              <a:gd name="connsiteY116-4112" fmla="*/ 1648213 h 1978172"/>
              <a:gd name="connsiteX117-4113" fmla="*/ 6226172 w 10768629"/>
              <a:gd name="connsiteY117-4114" fmla="*/ 1654676 h 1978172"/>
              <a:gd name="connsiteX118-4115" fmla="*/ 6221217 w 10768629"/>
              <a:gd name="connsiteY118-4116" fmla="*/ 1654506 h 1978172"/>
              <a:gd name="connsiteX119-4117" fmla="*/ 6204956 w 10768629"/>
              <a:gd name="connsiteY119-4118" fmla="*/ 1664280 h 1978172"/>
              <a:gd name="connsiteX120-4119" fmla="*/ 6204270 w 10768629"/>
              <a:gd name="connsiteY120-4120" fmla="*/ 1666782 h 1978172"/>
              <a:gd name="connsiteX121-4121" fmla="*/ 6143810 w 10768629"/>
              <a:gd name="connsiteY121-4122" fmla="*/ 1661963 h 1978172"/>
              <a:gd name="connsiteX122-4123" fmla="*/ 6136560 w 10768629"/>
              <a:gd name="connsiteY122-4124" fmla="*/ 1665728 h 1978172"/>
              <a:gd name="connsiteX123-4125" fmla="*/ 6096155 w 10768629"/>
              <a:gd name="connsiteY123-4126" fmla="*/ 1656951 h 1978172"/>
              <a:gd name="connsiteX124-4127" fmla="*/ 6075812 w 10768629"/>
              <a:gd name="connsiteY124-4128" fmla="*/ 1655422 h 1978172"/>
              <a:gd name="connsiteX125-4129" fmla="*/ 6039495 w 10768629"/>
              <a:gd name="connsiteY125-4130" fmla="*/ 1649680 h 1978172"/>
              <a:gd name="connsiteX126-4131" fmla="*/ 6036523 w 10768629"/>
              <a:gd name="connsiteY126-4132" fmla="*/ 1652121 h 1978172"/>
              <a:gd name="connsiteX127-4133" fmla="*/ 6029328 w 10768629"/>
              <a:gd name="connsiteY127-4134" fmla="*/ 1649904 h 1978172"/>
              <a:gd name="connsiteX128-4135" fmla="*/ 6024075 w 10768629"/>
              <a:gd name="connsiteY128-4136" fmla="*/ 1652779 h 1978172"/>
              <a:gd name="connsiteX129-4137" fmla="*/ 6018085 w 10768629"/>
              <a:gd name="connsiteY129-4138" fmla="*/ 1652030 h 1978172"/>
              <a:gd name="connsiteX130-4139" fmla="*/ 5955513 w 10768629"/>
              <a:gd name="connsiteY130-4140" fmla="*/ 1663584 h 1978172"/>
              <a:gd name="connsiteX131-4141" fmla="*/ 5941996 w 10768629"/>
              <a:gd name="connsiteY131-4142" fmla="*/ 1661326 h 1978172"/>
              <a:gd name="connsiteX132-4143" fmla="*/ 5931789 w 10768629"/>
              <a:gd name="connsiteY132-4144" fmla="*/ 1669915 h 1978172"/>
              <a:gd name="connsiteX133-4145" fmla="*/ 5888686 w 10768629"/>
              <a:gd name="connsiteY133-4146" fmla="*/ 1672175 h 1978172"/>
              <a:gd name="connsiteX134-4147" fmla="*/ 5873794 w 10768629"/>
              <a:gd name="connsiteY134-4148" fmla="*/ 1665454 h 1978172"/>
              <a:gd name="connsiteX135-4149" fmla="*/ 5860022 w 10768629"/>
              <a:gd name="connsiteY135-4150" fmla="*/ 1660635 h 1978172"/>
              <a:gd name="connsiteX136-4151" fmla="*/ 5858237 w 10768629"/>
              <a:gd name="connsiteY136-4152" fmla="*/ 1660649 h 1978172"/>
              <a:gd name="connsiteX137-4153" fmla="*/ 5840319 w 10768629"/>
              <a:gd name="connsiteY137-4154" fmla="*/ 1660798 h 1978172"/>
              <a:gd name="connsiteX138-4155" fmla="*/ 5806984 w 10768629"/>
              <a:gd name="connsiteY138-4156" fmla="*/ 1661075 h 1978172"/>
              <a:gd name="connsiteX139-4157" fmla="*/ 5742351 w 10768629"/>
              <a:gd name="connsiteY139-4158" fmla="*/ 1667489 h 1978172"/>
              <a:gd name="connsiteX140-4159" fmla="*/ 5521171 w 10768629"/>
              <a:gd name="connsiteY140-4160" fmla="*/ 1671626 h 1978172"/>
              <a:gd name="connsiteX141-4161" fmla="*/ 5457384 w 10768629"/>
              <a:gd name="connsiteY141-4162" fmla="*/ 1683952 h 1978172"/>
              <a:gd name="connsiteX142-4163" fmla="*/ 4950070 w 10768629"/>
              <a:gd name="connsiteY142-4164" fmla="*/ 1748401 h 1978172"/>
              <a:gd name="connsiteX143-4165" fmla="*/ 4872172 w 10768629"/>
              <a:gd name="connsiteY143-4166" fmla="*/ 1757222 h 1978172"/>
              <a:gd name="connsiteX144-4167" fmla="*/ 4809524 w 10768629"/>
              <a:gd name="connsiteY144-4168" fmla="*/ 1761033 h 1978172"/>
              <a:gd name="connsiteX145-4169" fmla="*/ 4759058 w 10768629"/>
              <a:gd name="connsiteY145-4170" fmla="*/ 1766533 h 1978172"/>
              <a:gd name="connsiteX146-4171" fmla="*/ 4719749 w 10768629"/>
              <a:gd name="connsiteY146-4172" fmla="*/ 1771811 h 1978172"/>
              <a:gd name="connsiteX147-4173" fmla="*/ 4568686 w 10768629"/>
              <a:gd name="connsiteY147-4174" fmla="*/ 1786141 h 1978172"/>
              <a:gd name="connsiteX148-4175" fmla="*/ 4418751 w 10768629"/>
              <a:gd name="connsiteY148-4176" fmla="*/ 1796932 h 1978172"/>
              <a:gd name="connsiteX149-4177" fmla="*/ 4378377 w 10768629"/>
              <a:gd name="connsiteY149-4178" fmla="*/ 1815528 h 1978172"/>
              <a:gd name="connsiteX150-4179" fmla="*/ 4320575 w 10768629"/>
              <a:gd name="connsiteY150-4180" fmla="*/ 1832722 h 1978172"/>
              <a:gd name="connsiteX151-4181" fmla="*/ 4220200 w 10768629"/>
              <a:gd name="connsiteY151-4182" fmla="*/ 1873173 h 1978172"/>
              <a:gd name="connsiteX152-4183" fmla="*/ 4105361 w 10768629"/>
              <a:gd name="connsiteY152-4184" fmla="*/ 1894711 h 1978172"/>
              <a:gd name="connsiteX153-4185" fmla="*/ 3973223 w 10768629"/>
              <a:gd name="connsiteY153-4186" fmla="*/ 1881015 h 1978172"/>
              <a:gd name="connsiteX154-4187" fmla="*/ 3900992 w 10768629"/>
              <a:gd name="connsiteY154-4188" fmla="*/ 1880603 h 1978172"/>
              <a:gd name="connsiteX155-4189" fmla="*/ 3662119 w 10768629"/>
              <a:gd name="connsiteY155-4190" fmla="*/ 1876289 h 1978172"/>
              <a:gd name="connsiteX156-4191" fmla="*/ 3496919 w 10768629"/>
              <a:gd name="connsiteY156-4192" fmla="*/ 1873180 h 1978172"/>
              <a:gd name="connsiteX157-4193" fmla="*/ 3449433 w 10768629"/>
              <a:gd name="connsiteY157-4194" fmla="*/ 1889681 h 1978172"/>
              <a:gd name="connsiteX158-4195" fmla="*/ 3369766 w 10768629"/>
              <a:gd name="connsiteY158-4196" fmla="*/ 1916653 h 1978172"/>
              <a:gd name="connsiteX159-4197" fmla="*/ 3290336 w 10768629"/>
              <a:gd name="connsiteY159-4198" fmla="*/ 1925039 h 1978172"/>
              <a:gd name="connsiteX160-4199" fmla="*/ 3224897 w 10768629"/>
              <a:gd name="connsiteY160-4200" fmla="*/ 1943733 h 1978172"/>
              <a:gd name="connsiteX161-4201" fmla="*/ 3161463 w 10768629"/>
              <a:gd name="connsiteY161-4202" fmla="*/ 1946591 h 1978172"/>
              <a:gd name="connsiteX162-4203" fmla="*/ 3157504 w 10768629"/>
              <a:gd name="connsiteY162-4204" fmla="*/ 1957276 h 1978172"/>
              <a:gd name="connsiteX163-4205" fmla="*/ 3115176 w 10768629"/>
              <a:gd name="connsiteY163-4206" fmla="*/ 1943459 h 1978172"/>
              <a:gd name="connsiteX164-4207" fmla="*/ 3005773 w 10768629"/>
              <a:gd name="connsiteY164-4208" fmla="*/ 1915878 h 1978172"/>
              <a:gd name="connsiteX165-4209" fmla="*/ 2897201 w 10768629"/>
              <a:gd name="connsiteY165-4210" fmla="*/ 1926772 h 1978172"/>
              <a:gd name="connsiteX166-4211" fmla="*/ 2783891 w 10768629"/>
              <a:gd name="connsiteY166-4212" fmla="*/ 1931749 h 1978172"/>
              <a:gd name="connsiteX167-4213" fmla="*/ 2712447 w 10768629"/>
              <a:gd name="connsiteY167-4214" fmla="*/ 1933044 h 1978172"/>
              <a:gd name="connsiteX168-4215" fmla="*/ 2560151 w 10768629"/>
              <a:gd name="connsiteY168-4216" fmla="*/ 1963609 h 1978172"/>
              <a:gd name="connsiteX169-4217" fmla="*/ 2367221 w 10768629"/>
              <a:gd name="connsiteY169-4218" fmla="*/ 1971884 h 1978172"/>
              <a:gd name="connsiteX170-4219" fmla="*/ 2272130 w 10768629"/>
              <a:gd name="connsiteY170-4220" fmla="*/ 1961162 h 1978172"/>
              <a:gd name="connsiteX171-4221" fmla="*/ 2189404 w 10768629"/>
              <a:gd name="connsiteY171-4222" fmla="*/ 1978172 h 1978172"/>
              <a:gd name="connsiteX172-4223" fmla="*/ 2077704 w 10768629"/>
              <a:gd name="connsiteY172-4224" fmla="*/ 1965002 h 1978172"/>
              <a:gd name="connsiteX173-4225" fmla="*/ 1967996 w 10768629"/>
              <a:gd name="connsiteY173-4226" fmla="*/ 1953187 h 1978172"/>
              <a:gd name="connsiteX174-4227" fmla="*/ 1855805 w 10768629"/>
              <a:gd name="connsiteY174-4228" fmla="*/ 1926082 h 1978172"/>
              <a:gd name="connsiteX175-4229" fmla="*/ 1790957 w 10768629"/>
              <a:gd name="connsiteY175-4230" fmla="*/ 1919460 h 1978172"/>
              <a:gd name="connsiteX176-4231" fmla="*/ 1613978 w 10768629"/>
              <a:gd name="connsiteY176-4232" fmla="*/ 1891581 h 1978172"/>
              <a:gd name="connsiteX177-4233" fmla="*/ 1436831 w 10768629"/>
              <a:gd name="connsiteY177-4234" fmla="*/ 1856201 h 1978172"/>
              <a:gd name="connsiteX178-4235" fmla="*/ 1357365 w 10768629"/>
              <a:gd name="connsiteY178-4236" fmla="*/ 1832140 h 1978172"/>
              <a:gd name="connsiteX179-4237" fmla="*/ 1232341 w 10768629"/>
              <a:gd name="connsiteY179-4238" fmla="*/ 1785942 h 1978172"/>
              <a:gd name="connsiteX180-4239" fmla="*/ 1162595 w 10768629"/>
              <a:gd name="connsiteY180-4240" fmla="*/ 1758337 h 1978172"/>
              <a:gd name="connsiteX181-4241" fmla="*/ 1128523 w 10768629"/>
              <a:gd name="connsiteY181-4242" fmla="*/ 1763621 h 1978172"/>
              <a:gd name="connsiteX182-4243" fmla="*/ 991903 w 10768629"/>
              <a:gd name="connsiteY182-4244" fmla="*/ 1786741 h 1978172"/>
              <a:gd name="connsiteX183-4245" fmla="*/ 883960 w 10768629"/>
              <a:gd name="connsiteY183-4246" fmla="*/ 1822386 h 1978172"/>
              <a:gd name="connsiteX184-4247" fmla="*/ 766531 w 10768629"/>
              <a:gd name="connsiteY184-4248" fmla="*/ 1805053 h 1978172"/>
              <a:gd name="connsiteX185-4249" fmla="*/ 669779 w 10768629"/>
              <a:gd name="connsiteY185-4250" fmla="*/ 1800537 h 1978172"/>
              <a:gd name="connsiteX186-4251" fmla="*/ 523898 w 10768629"/>
              <a:gd name="connsiteY186-4252" fmla="*/ 1811085 h 1978172"/>
              <a:gd name="connsiteX187-4253" fmla="*/ 360251 w 10768629"/>
              <a:gd name="connsiteY187-4254" fmla="*/ 1830735 h 1978172"/>
              <a:gd name="connsiteX188-4255" fmla="*/ 255207 w 10768629"/>
              <a:gd name="connsiteY188-4256" fmla="*/ 1818275 h 1978172"/>
              <a:gd name="connsiteX189-4257" fmla="*/ 101803 w 10768629"/>
              <a:gd name="connsiteY189-4258" fmla="*/ 1870647 h 1978172"/>
              <a:gd name="connsiteX190-4259" fmla="*/ 25397 w 10768629"/>
              <a:gd name="connsiteY190-4260" fmla="*/ 1888443 h 1978172"/>
              <a:gd name="connsiteX191-4261" fmla="*/ 2370 w 10768629"/>
              <a:gd name="connsiteY191-4262" fmla="*/ 1878311 h 1978172"/>
              <a:gd name="connsiteX192-4263" fmla="*/ 0 w 10768629"/>
              <a:gd name="connsiteY192-4264" fmla="*/ 1878785 h 1978172"/>
              <a:gd name="connsiteX193-4265" fmla="*/ 0 w 10768629"/>
              <a:gd name="connsiteY193-4266" fmla="*/ 0 h 1978172"/>
              <a:gd name="connsiteX0-4267" fmla="*/ 0 w 10768629"/>
              <a:gd name="connsiteY0-4268" fmla="*/ 0 h 1978172"/>
              <a:gd name="connsiteX1-4269" fmla="*/ 10768629 w 10768629"/>
              <a:gd name="connsiteY1-4270" fmla="*/ 0 h 1978172"/>
              <a:gd name="connsiteX2-4271" fmla="*/ 10733254 w 10768629"/>
              <a:gd name="connsiteY2-4272" fmla="*/ 31439 h 1978172"/>
              <a:gd name="connsiteX3-4273" fmla="*/ 10727085 w 10768629"/>
              <a:gd name="connsiteY3-4274" fmla="*/ 37910 h 1978172"/>
              <a:gd name="connsiteX4-4275" fmla="*/ 10675953 w 10768629"/>
              <a:gd name="connsiteY4-4276" fmla="*/ 68623 h 1978172"/>
              <a:gd name="connsiteX5-4277" fmla="*/ 10637091 w 10768629"/>
              <a:gd name="connsiteY5-4278" fmla="*/ 90361 h 1978172"/>
              <a:gd name="connsiteX6-4279" fmla="*/ 10610971 w 10768629"/>
              <a:gd name="connsiteY6-4280" fmla="*/ 110764 h 1978172"/>
              <a:gd name="connsiteX7-4281" fmla="*/ 10532872 w 10768629"/>
              <a:gd name="connsiteY7-4282" fmla="*/ 138028 h 1978172"/>
              <a:gd name="connsiteX8-4283" fmla="*/ 10398558 w 10768629"/>
              <a:gd name="connsiteY8-4284" fmla="*/ 172911 h 1978172"/>
              <a:gd name="connsiteX9-4285" fmla="*/ 10371128 w 10768629"/>
              <a:gd name="connsiteY9-4286" fmla="*/ 182609 h 1978172"/>
              <a:gd name="connsiteX10-4287" fmla="*/ 10352178 w 10768629"/>
              <a:gd name="connsiteY10-4288" fmla="*/ 199976 h 1978172"/>
              <a:gd name="connsiteX11-4289" fmla="*/ 10351815 w 10768629"/>
              <a:gd name="connsiteY11-4290" fmla="*/ 211879 h 1978172"/>
              <a:gd name="connsiteX12-4291" fmla="*/ 10337471 w 10768629"/>
              <a:gd name="connsiteY12-4292" fmla="*/ 218661 h 1978172"/>
              <a:gd name="connsiteX13-4293" fmla="*/ 10334625 w 10768629"/>
              <a:gd name="connsiteY13-4294" fmla="*/ 222351 h 1978172"/>
              <a:gd name="connsiteX14-4295" fmla="*/ 10256365 w 10768629"/>
              <a:gd name="connsiteY14-4296" fmla="*/ 235917 h 1978172"/>
              <a:gd name="connsiteX15-4297" fmla="*/ 10201127 w 10768629"/>
              <a:gd name="connsiteY15-4298" fmla="*/ 267448 h 1978172"/>
              <a:gd name="connsiteX16-4299" fmla="*/ 9961218 w 10768629"/>
              <a:gd name="connsiteY16-4300" fmla="*/ 326720 h 1978172"/>
              <a:gd name="connsiteX17-4301" fmla="*/ 9859715 w 10768629"/>
              <a:gd name="connsiteY17-4302" fmla="*/ 355698 h 1978172"/>
              <a:gd name="connsiteX18-4303" fmla="*/ 9679867 w 10768629"/>
              <a:gd name="connsiteY18-4304" fmla="*/ 399081 h 1978172"/>
              <a:gd name="connsiteX19-4305" fmla="*/ 9490654 w 10768629"/>
              <a:gd name="connsiteY19-4306" fmla="*/ 455225 h 1978172"/>
              <a:gd name="connsiteX20-4307" fmla="*/ 9470837 w 10768629"/>
              <a:gd name="connsiteY20-4308" fmla="*/ 452539 h 1978172"/>
              <a:gd name="connsiteX21-4309" fmla="*/ 9469082 w 10768629"/>
              <a:gd name="connsiteY21-4310" fmla="*/ 454891 h 1978172"/>
              <a:gd name="connsiteX22-4311" fmla="*/ 9448038 w 10768629"/>
              <a:gd name="connsiteY22-4312" fmla="*/ 459733 h 1978172"/>
              <a:gd name="connsiteX23-4313" fmla="*/ 9396821 w 10768629"/>
              <a:gd name="connsiteY23-4314" fmla="*/ 455795 h 1978172"/>
              <a:gd name="connsiteX24-4315" fmla="*/ 9392197 w 10768629"/>
              <a:gd name="connsiteY24-4316" fmla="*/ 459796 h 1978172"/>
              <a:gd name="connsiteX25-4317" fmla="*/ 9347994 w 10768629"/>
              <a:gd name="connsiteY25-4318" fmla="*/ 464462 h 1978172"/>
              <a:gd name="connsiteX26-4319" fmla="*/ 9347889 w 10768629"/>
              <a:gd name="connsiteY26-4320" fmla="*/ 466539 h 1978172"/>
              <a:gd name="connsiteX27-4321" fmla="*/ 9337639 w 10768629"/>
              <a:gd name="connsiteY27-4322" fmla="*/ 476654 h 1978172"/>
              <a:gd name="connsiteX28-4323" fmla="*/ 9316893 w 10768629"/>
              <a:gd name="connsiteY28-4324" fmla="*/ 491390 h 1978172"/>
              <a:gd name="connsiteX29-4325" fmla="*/ 9229283 w 10768629"/>
              <a:gd name="connsiteY29-4326" fmla="*/ 555377 h 1978172"/>
              <a:gd name="connsiteX30-4327" fmla="*/ 9220274 w 10768629"/>
              <a:gd name="connsiteY30-4328" fmla="*/ 557502 h 1978172"/>
              <a:gd name="connsiteX31-4329" fmla="*/ 9220202 w 10768629"/>
              <a:gd name="connsiteY31-4330" fmla="*/ 558001 h 1978172"/>
              <a:gd name="connsiteX32-4331" fmla="*/ 9210908 w 10768629"/>
              <a:gd name="connsiteY32-4332" fmla="*/ 561147 h 1978172"/>
              <a:gd name="connsiteX33-4333" fmla="*/ 9186374 w 10768629"/>
              <a:gd name="connsiteY33-4334" fmla="*/ 565502 h 1978172"/>
              <a:gd name="connsiteX34-4335" fmla="*/ 9181058 w 10768629"/>
              <a:gd name="connsiteY34-4336" fmla="*/ 569943 h 1978172"/>
              <a:gd name="connsiteX35-4337" fmla="*/ 9179948 w 10768629"/>
              <a:gd name="connsiteY35-4338" fmla="*/ 576062 h 1978172"/>
              <a:gd name="connsiteX36-4339" fmla="*/ 9149110 w 10768629"/>
              <a:gd name="connsiteY36-4340" fmla="*/ 598906 h 1978172"/>
              <a:gd name="connsiteX37-4341" fmla="*/ 9078556 w 10768629"/>
              <a:gd name="connsiteY37-4342" fmla="*/ 644039 h 1978172"/>
              <a:gd name="connsiteX38-4343" fmla="*/ 8996399 w 10768629"/>
              <a:gd name="connsiteY38-4344" fmla="*/ 690055 h 1978172"/>
              <a:gd name="connsiteX39-4345" fmla="*/ 8803791 w 10768629"/>
              <a:gd name="connsiteY39-4346" fmla="*/ 813860 h 1978172"/>
              <a:gd name="connsiteX40-4347" fmla="*/ 8636202 w 10768629"/>
              <a:gd name="connsiteY40-4348" fmla="*/ 848463 h 1978172"/>
              <a:gd name="connsiteX41-4349" fmla="*/ 8555372 w 10768629"/>
              <a:gd name="connsiteY41-4350" fmla="*/ 883171 h 1978172"/>
              <a:gd name="connsiteX42-4351" fmla="*/ 8507229 w 10768629"/>
              <a:gd name="connsiteY42-4352" fmla="*/ 901665 h 1978172"/>
              <a:gd name="connsiteX43-4353" fmla="*/ 8428473 w 10768629"/>
              <a:gd name="connsiteY43-4354" fmla="*/ 927985 h 1978172"/>
              <a:gd name="connsiteX44-4355" fmla="*/ 8427914 w 10768629"/>
              <a:gd name="connsiteY44-4356" fmla="*/ 933480 h 1978172"/>
              <a:gd name="connsiteX45-4357" fmla="*/ 8420327 w 10768629"/>
              <a:gd name="connsiteY45-4358" fmla="*/ 941984 h 1978172"/>
              <a:gd name="connsiteX46-4359" fmla="*/ 8407128 w 10768629"/>
              <a:gd name="connsiteY46-4360" fmla="*/ 961344 h 1978172"/>
              <a:gd name="connsiteX47-4361" fmla="*/ 8380548 w 10768629"/>
              <a:gd name="connsiteY47-4362" fmla="*/ 987916 h 1978172"/>
              <a:gd name="connsiteX48-4363" fmla="*/ 8379462 w 10768629"/>
              <a:gd name="connsiteY48-4364" fmla="*/ 987106 h 1978172"/>
              <a:gd name="connsiteX49-4365" fmla="*/ 8369725 w 10768629"/>
              <a:gd name="connsiteY49-4366" fmla="*/ 989186 h 1978172"/>
              <a:gd name="connsiteX50-4367" fmla="*/ 8304438 w 10768629"/>
              <a:gd name="connsiteY50-4368" fmla="*/ 996739 h 1978172"/>
              <a:gd name="connsiteX51-4369" fmla="*/ 8280929 w 10768629"/>
              <a:gd name="connsiteY51-4370" fmla="*/ 1023089 h 1978172"/>
              <a:gd name="connsiteX52-4371" fmla="*/ 8275760 w 10768629"/>
              <a:gd name="connsiteY52-4372" fmla="*/ 1027772 h 1978172"/>
              <a:gd name="connsiteX53-4373" fmla="*/ 8275478 w 10768629"/>
              <a:gd name="connsiteY53-4374" fmla="*/ 1027605 h 1978172"/>
              <a:gd name="connsiteX54-4375" fmla="*/ 8269666 w 10768629"/>
              <a:gd name="connsiteY54-4376" fmla="*/ 1032033 h 1978172"/>
              <a:gd name="connsiteX55-4377" fmla="*/ 8203836 w 10768629"/>
              <a:gd name="connsiteY55-4378" fmla="*/ 1037347 h 1978172"/>
              <a:gd name="connsiteX56-4379" fmla="*/ 8122936 w 10768629"/>
              <a:gd name="connsiteY56-4380" fmla="*/ 1063113 h 1978172"/>
              <a:gd name="connsiteX57-4381" fmla="*/ 8043658 w 10768629"/>
              <a:gd name="connsiteY57-4382" fmla="*/ 1092746 h 1978172"/>
              <a:gd name="connsiteX58-4383" fmla="*/ 8015351 w 10768629"/>
              <a:gd name="connsiteY58-4384" fmla="*/ 1105478 h 1978172"/>
              <a:gd name="connsiteX59-4385" fmla="*/ 7963145 w 10768629"/>
              <a:gd name="connsiteY59-4386" fmla="*/ 1119346 h 1978172"/>
              <a:gd name="connsiteX60-4387" fmla="*/ 7938145 w 10768629"/>
              <a:gd name="connsiteY60-4388" fmla="*/ 1120225 h 1978172"/>
              <a:gd name="connsiteX61-4389" fmla="*/ 7937238 w 10768629"/>
              <a:gd name="connsiteY61-4390" fmla="*/ 1121204 h 1978172"/>
              <a:gd name="connsiteX62-4391" fmla="*/ 7934398 w 10768629"/>
              <a:gd name="connsiteY62-4392" fmla="*/ 1118240 h 1978172"/>
              <a:gd name="connsiteX63-4393" fmla="*/ 7918248 w 10768629"/>
              <a:gd name="connsiteY63-4394" fmla="*/ 1124371 h 1978172"/>
              <a:gd name="connsiteX64-4395" fmla="*/ 7914119 w 10768629"/>
              <a:gd name="connsiteY64-4396" fmla="*/ 1127653 h 1978172"/>
              <a:gd name="connsiteX65-4397" fmla="*/ 7907658 w 10768629"/>
              <a:gd name="connsiteY65-4398" fmla="*/ 1130350 h 1978172"/>
              <a:gd name="connsiteX66-4399" fmla="*/ 7907434 w 10768629"/>
              <a:gd name="connsiteY66-4400" fmla="*/ 1130103 h 1978172"/>
              <a:gd name="connsiteX67-4401" fmla="*/ 7901508 w 10768629"/>
              <a:gd name="connsiteY67-4402" fmla="*/ 1133245 h 1978172"/>
              <a:gd name="connsiteX68-4403" fmla="*/ 7873287 w 10768629"/>
              <a:gd name="connsiteY68-4404" fmla="*/ 1152609 h 1978172"/>
              <a:gd name="connsiteX69-4405" fmla="*/ 7834833 w 10768629"/>
              <a:gd name="connsiteY69-4406" fmla="*/ 1153868 h 1978172"/>
              <a:gd name="connsiteX70-4407" fmla="*/ 7828661 w 10768629"/>
              <a:gd name="connsiteY70-4408" fmla="*/ 1139994 h 1978172"/>
              <a:gd name="connsiteX71-4409" fmla="*/ 7823966 w 10768629"/>
              <a:gd name="connsiteY71-4410" fmla="*/ 1143178 h 1978172"/>
              <a:gd name="connsiteX72-4411" fmla="*/ 7815078 w 10768629"/>
              <a:gd name="connsiteY72-4412" fmla="*/ 1151776 h 1978172"/>
              <a:gd name="connsiteX73-4413" fmla="*/ 7812026 w 10768629"/>
              <a:gd name="connsiteY73-4414" fmla="*/ 1151522 h 1978172"/>
              <a:gd name="connsiteX74-4415" fmla="*/ 7782249 w 10768629"/>
              <a:gd name="connsiteY74-4416" fmla="*/ 1160970 h 1978172"/>
              <a:gd name="connsiteX75-4417" fmla="*/ 7773476 w 10768629"/>
              <a:gd name="connsiteY75-4418" fmla="*/ 1157414 h 1978172"/>
              <a:gd name="connsiteX76-4419" fmla="*/ 7769600 w 10768629"/>
              <a:gd name="connsiteY76-4420" fmla="*/ 1157365 h 1978172"/>
              <a:gd name="connsiteX77-4421" fmla="*/ 7752631 w 10768629"/>
              <a:gd name="connsiteY77-4422" fmla="*/ 1172815 h 1978172"/>
              <a:gd name="connsiteX78-4423" fmla="*/ 7743525 w 10768629"/>
              <a:gd name="connsiteY78-4424" fmla="*/ 1179064 h 1978172"/>
              <a:gd name="connsiteX79-4425" fmla="*/ 7685942 w 10768629"/>
              <a:gd name="connsiteY79-4426" fmla="*/ 1233723 h 1978172"/>
              <a:gd name="connsiteX80-4427" fmla="*/ 7586920 w 10768629"/>
              <a:gd name="connsiteY80-4428" fmla="*/ 1261888 h 1978172"/>
              <a:gd name="connsiteX81-4429" fmla="*/ 7486100 w 10768629"/>
              <a:gd name="connsiteY81-4430" fmla="*/ 1292563 h 1978172"/>
              <a:gd name="connsiteX82-4431" fmla="*/ 7407190 w 10768629"/>
              <a:gd name="connsiteY82-4432" fmla="*/ 1314737 h 1978172"/>
              <a:gd name="connsiteX83-4433" fmla="*/ 7240698 w 10768629"/>
              <a:gd name="connsiteY83-4434" fmla="*/ 1438832 h 1978172"/>
              <a:gd name="connsiteX84-4435" fmla="*/ 7197675 w 10768629"/>
              <a:gd name="connsiteY84-4436" fmla="*/ 1447530 h 1978172"/>
              <a:gd name="connsiteX85-4437" fmla="*/ 7164788 w 10768629"/>
              <a:gd name="connsiteY85-4438" fmla="*/ 1480293 h 1978172"/>
              <a:gd name="connsiteX86-4439" fmla="*/ 7147929 w 10768629"/>
              <a:gd name="connsiteY86-4440" fmla="*/ 1477641 h 1978172"/>
              <a:gd name="connsiteX87-4441" fmla="*/ 7144965 w 10768629"/>
              <a:gd name="connsiteY87-4442" fmla="*/ 1476908 h 1978172"/>
              <a:gd name="connsiteX88-4443" fmla="*/ 7134299 w 10768629"/>
              <a:gd name="connsiteY88-4444" fmla="*/ 1479969 h 1978172"/>
              <a:gd name="connsiteX89-4445" fmla="*/ 7129809 w 10768629"/>
              <a:gd name="connsiteY89-4446" fmla="*/ 1473339 h 1978172"/>
              <a:gd name="connsiteX90-4447" fmla="*/ 7112688 w 10768629"/>
              <a:gd name="connsiteY90-4448" fmla="*/ 1472575 h 1978172"/>
              <a:gd name="connsiteX91-4449" fmla="*/ 7093470 w 10768629"/>
              <a:gd name="connsiteY91-4450" fmla="*/ 1480300 h 1978172"/>
              <a:gd name="connsiteX92-4451" fmla="*/ 7025034 w 10768629"/>
              <a:gd name="connsiteY92-4452" fmla="*/ 1506934 h 1978172"/>
              <a:gd name="connsiteX93-4453" fmla="*/ 7014783 w 10768629"/>
              <a:gd name="connsiteY93-4454" fmla="*/ 1515868 h 1978172"/>
              <a:gd name="connsiteX94-4455" fmla="*/ 6979706 w 10768629"/>
              <a:gd name="connsiteY94-4456" fmla="*/ 1523511 h 1978172"/>
              <a:gd name="connsiteX95-4457" fmla="*/ 6977890 w 10768629"/>
              <a:gd name="connsiteY95-4458" fmla="*/ 1525793 h 1978172"/>
              <a:gd name="connsiteX96-4459" fmla="*/ 6944339 w 10768629"/>
              <a:gd name="connsiteY96-4460" fmla="*/ 1536237 h 1978172"/>
              <a:gd name="connsiteX97-4461" fmla="*/ 6886996 w 10768629"/>
              <a:gd name="connsiteY97-4462" fmla="*/ 1563569 h 1978172"/>
              <a:gd name="connsiteX98-4463" fmla="*/ 6874510 w 10768629"/>
              <a:gd name="connsiteY98-4464" fmla="*/ 1558469 h 1978172"/>
              <a:gd name="connsiteX99-4465" fmla="*/ 6871943 w 10768629"/>
              <a:gd name="connsiteY99-4466" fmla="*/ 1554651 h 1978172"/>
              <a:gd name="connsiteX100-4467" fmla="*/ 6856174 w 10768629"/>
              <a:gd name="connsiteY100-4468" fmla="*/ 1562024 h 1978172"/>
              <a:gd name="connsiteX101-4469" fmla="*/ 6842321 w 10768629"/>
              <a:gd name="connsiteY101-4470" fmla="*/ 1560554 h 1978172"/>
              <a:gd name="connsiteX102-4471" fmla="*/ 6832713 w 10768629"/>
              <a:gd name="connsiteY102-4472" fmla="*/ 1569357 h 1978172"/>
              <a:gd name="connsiteX103-4473" fmla="*/ 6816351 w 10768629"/>
              <a:gd name="connsiteY103-4474" fmla="*/ 1571495 h 1978172"/>
              <a:gd name="connsiteX104-4475" fmla="*/ 6795800 w 10768629"/>
              <a:gd name="connsiteY104-4476" fmla="*/ 1572010 h 1978172"/>
              <a:gd name="connsiteX105-4477" fmla="*/ 6777546 w 10768629"/>
              <a:gd name="connsiteY105-4478" fmla="*/ 1568661 h 1978172"/>
              <a:gd name="connsiteX106-4479" fmla="*/ 6751528 w 10768629"/>
              <a:gd name="connsiteY106-4480" fmla="*/ 1574143 h 1978172"/>
              <a:gd name="connsiteX107-4481" fmla="*/ 6691966 w 10768629"/>
              <a:gd name="connsiteY107-4482" fmla="*/ 1582255 h 1978172"/>
              <a:gd name="connsiteX108-4483" fmla="*/ 6646941 w 10768629"/>
              <a:gd name="connsiteY108-4484" fmla="*/ 1588471 h 1978172"/>
              <a:gd name="connsiteX109-4485" fmla="*/ 6568576 w 10768629"/>
              <a:gd name="connsiteY109-4486" fmla="*/ 1606488 h 1978172"/>
              <a:gd name="connsiteX110-4487" fmla="*/ 6554358 w 10768629"/>
              <a:gd name="connsiteY110-4488" fmla="*/ 1621701 h 1978172"/>
              <a:gd name="connsiteX111-4489" fmla="*/ 6516968 w 10768629"/>
              <a:gd name="connsiteY111-4490" fmla="*/ 1617195 h 1978172"/>
              <a:gd name="connsiteX112-4491" fmla="*/ 6506479 w 10768629"/>
              <a:gd name="connsiteY112-4492" fmla="*/ 1602227 h 1978172"/>
              <a:gd name="connsiteX113-4493" fmla="*/ 6458436 w 10768629"/>
              <a:gd name="connsiteY113-4494" fmla="*/ 1607332 h 1978172"/>
              <a:gd name="connsiteX114-4495" fmla="*/ 6414786 w 10768629"/>
              <a:gd name="connsiteY114-4496" fmla="*/ 1628815 h 1978172"/>
              <a:gd name="connsiteX115-4497" fmla="*/ 6357085 w 10768629"/>
              <a:gd name="connsiteY115-4498" fmla="*/ 1640846 h 1978172"/>
              <a:gd name="connsiteX116-4499" fmla="*/ 6322636 w 10768629"/>
              <a:gd name="connsiteY116-4500" fmla="*/ 1648213 h 1978172"/>
              <a:gd name="connsiteX117-4501" fmla="*/ 6226172 w 10768629"/>
              <a:gd name="connsiteY117-4502" fmla="*/ 1654676 h 1978172"/>
              <a:gd name="connsiteX118-4503" fmla="*/ 6221217 w 10768629"/>
              <a:gd name="connsiteY118-4504" fmla="*/ 1654506 h 1978172"/>
              <a:gd name="connsiteX119-4505" fmla="*/ 6204956 w 10768629"/>
              <a:gd name="connsiteY119-4506" fmla="*/ 1664280 h 1978172"/>
              <a:gd name="connsiteX120-4507" fmla="*/ 6204270 w 10768629"/>
              <a:gd name="connsiteY120-4508" fmla="*/ 1666782 h 1978172"/>
              <a:gd name="connsiteX121-4509" fmla="*/ 6143810 w 10768629"/>
              <a:gd name="connsiteY121-4510" fmla="*/ 1661963 h 1978172"/>
              <a:gd name="connsiteX122-4511" fmla="*/ 6136560 w 10768629"/>
              <a:gd name="connsiteY122-4512" fmla="*/ 1665728 h 1978172"/>
              <a:gd name="connsiteX123-4513" fmla="*/ 6096155 w 10768629"/>
              <a:gd name="connsiteY123-4514" fmla="*/ 1656951 h 1978172"/>
              <a:gd name="connsiteX124-4515" fmla="*/ 6075812 w 10768629"/>
              <a:gd name="connsiteY124-4516" fmla="*/ 1655422 h 1978172"/>
              <a:gd name="connsiteX125-4517" fmla="*/ 6039495 w 10768629"/>
              <a:gd name="connsiteY125-4518" fmla="*/ 1649680 h 1978172"/>
              <a:gd name="connsiteX126-4519" fmla="*/ 6036523 w 10768629"/>
              <a:gd name="connsiteY126-4520" fmla="*/ 1652121 h 1978172"/>
              <a:gd name="connsiteX127-4521" fmla="*/ 6029328 w 10768629"/>
              <a:gd name="connsiteY127-4522" fmla="*/ 1649904 h 1978172"/>
              <a:gd name="connsiteX128-4523" fmla="*/ 6024075 w 10768629"/>
              <a:gd name="connsiteY128-4524" fmla="*/ 1652779 h 1978172"/>
              <a:gd name="connsiteX129-4525" fmla="*/ 6018085 w 10768629"/>
              <a:gd name="connsiteY129-4526" fmla="*/ 1652030 h 1978172"/>
              <a:gd name="connsiteX130-4527" fmla="*/ 5955513 w 10768629"/>
              <a:gd name="connsiteY130-4528" fmla="*/ 1663584 h 1978172"/>
              <a:gd name="connsiteX131-4529" fmla="*/ 5941996 w 10768629"/>
              <a:gd name="connsiteY131-4530" fmla="*/ 1661326 h 1978172"/>
              <a:gd name="connsiteX132-4531" fmla="*/ 5931789 w 10768629"/>
              <a:gd name="connsiteY132-4532" fmla="*/ 1669915 h 1978172"/>
              <a:gd name="connsiteX133-4533" fmla="*/ 5888686 w 10768629"/>
              <a:gd name="connsiteY133-4534" fmla="*/ 1672175 h 1978172"/>
              <a:gd name="connsiteX134-4535" fmla="*/ 5873794 w 10768629"/>
              <a:gd name="connsiteY134-4536" fmla="*/ 1665454 h 1978172"/>
              <a:gd name="connsiteX135-4537" fmla="*/ 5860022 w 10768629"/>
              <a:gd name="connsiteY135-4538" fmla="*/ 1660635 h 1978172"/>
              <a:gd name="connsiteX136-4539" fmla="*/ 5858237 w 10768629"/>
              <a:gd name="connsiteY136-4540" fmla="*/ 1660649 h 1978172"/>
              <a:gd name="connsiteX137-4541" fmla="*/ 5840319 w 10768629"/>
              <a:gd name="connsiteY137-4542" fmla="*/ 1660798 h 1978172"/>
              <a:gd name="connsiteX138-4543" fmla="*/ 5806984 w 10768629"/>
              <a:gd name="connsiteY138-4544" fmla="*/ 1661075 h 1978172"/>
              <a:gd name="connsiteX139-4545" fmla="*/ 5742351 w 10768629"/>
              <a:gd name="connsiteY139-4546" fmla="*/ 1667489 h 1978172"/>
              <a:gd name="connsiteX140-4547" fmla="*/ 5521171 w 10768629"/>
              <a:gd name="connsiteY140-4548" fmla="*/ 1671626 h 1978172"/>
              <a:gd name="connsiteX141-4549" fmla="*/ 5457384 w 10768629"/>
              <a:gd name="connsiteY141-4550" fmla="*/ 1683952 h 1978172"/>
              <a:gd name="connsiteX142-4551" fmla="*/ 4950070 w 10768629"/>
              <a:gd name="connsiteY142-4552" fmla="*/ 1748401 h 1978172"/>
              <a:gd name="connsiteX143-4553" fmla="*/ 4872172 w 10768629"/>
              <a:gd name="connsiteY143-4554" fmla="*/ 1757222 h 1978172"/>
              <a:gd name="connsiteX144-4555" fmla="*/ 4809524 w 10768629"/>
              <a:gd name="connsiteY144-4556" fmla="*/ 1761033 h 1978172"/>
              <a:gd name="connsiteX145-4557" fmla="*/ 4759058 w 10768629"/>
              <a:gd name="connsiteY145-4558" fmla="*/ 1766533 h 1978172"/>
              <a:gd name="connsiteX146-4559" fmla="*/ 4719749 w 10768629"/>
              <a:gd name="connsiteY146-4560" fmla="*/ 1771811 h 1978172"/>
              <a:gd name="connsiteX147-4561" fmla="*/ 4568686 w 10768629"/>
              <a:gd name="connsiteY147-4562" fmla="*/ 1786141 h 1978172"/>
              <a:gd name="connsiteX148-4563" fmla="*/ 4418751 w 10768629"/>
              <a:gd name="connsiteY148-4564" fmla="*/ 1796932 h 1978172"/>
              <a:gd name="connsiteX149-4565" fmla="*/ 4378377 w 10768629"/>
              <a:gd name="connsiteY149-4566" fmla="*/ 1815528 h 1978172"/>
              <a:gd name="connsiteX150-4567" fmla="*/ 4320575 w 10768629"/>
              <a:gd name="connsiteY150-4568" fmla="*/ 1832722 h 1978172"/>
              <a:gd name="connsiteX151-4569" fmla="*/ 4220200 w 10768629"/>
              <a:gd name="connsiteY151-4570" fmla="*/ 1873173 h 1978172"/>
              <a:gd name="connsiteX152-4571" fmla="*/ 4105361 w 10768629"/>
              <a:gd name="connsiteY152-4572" fmla="*/ 1894711 h 1978172"/>
              <a:gd name="connsiteX153-4573" fmla="*/ 3973223 w 10768629"/>
              <a:gd name="connsiteY153-4574" fmla="*/ 1881015 h 1978172"/>
              <a:gd name="connsiteX154-4575" fmla="*/ 3900992 w 10768629"/>
              <a:gd name="connsiteY154-4576" fmla="*/ 1880603 h 1978172"/>
              <a:gd name="connsiteX155-4577" fmla="*/ 3662119 w 10768629"/>
              <a:gd name="connsiteY155-4578" fmla="*/ 1876289 h 1978172"/>
              <a:gd name="connsiteX156-4579" fmla="*/ 3496919 w 10768629"/>
              <a:gd name="connsiteY156-4580" fmla="*/ 1873180 h 1978172"/>
              <a:gd name="connsiteX157-4581" fmla="*/ 3449433 w 10768629"/>
              <a:gd name="connsiteY157-4582" fmla="*/ 1889681 h 1978172"/>
              <a:gd name="connsiteX158-4583" fmla="*/ 3369766 w 10768629"/>
              <a:gd name="connsiteY158-4584" fmla="*/ 1916653 h 1978172"/>
              <a:gd name="connsiteX159-4585" fmla="*/ 3290336 w 10768629"/>
              <a:gd name="connsiteY159-4586" fmla="*/ 1925039 h 1978172"/>
              <a:gd name="connsiteX160-4587" fmla="*/ 3224897 w 10768629"/>
              <a:gd name="connsiteY160-4588" fmla="*/ 1943733 h 1978172"/>
              <a:gd name="connsiteX161-4589" fmla="*/ 3161463 w 10768629"/>
              <a:gd name="connsiteY161-4590" fmla="*/ 1946591 h 1978172"/>
              <a:gd name="connsiteX162-4591" fmla="*/ 3157504 w 10768629"/>
              <a:gd name="connsiteY162-4592" fmla="*/ 1957276 h 1978172"/>
              <a:gd name="connsiteX163-4593" fmla="*/ 3115176 w 10768629"/>
              <a:gd name="connsiteY163-4594" fmla="*/ 1943459 h 1978172"/>
              <a:gd name="connsiteX164-4595" fmla="*/ 3005773 w 10768629"/>
              <a:gd name="connsiteY164-4596" fmla="*/ 1915878 h 1978172"/>
              <a:gd name="connsiteX165-4597" fmla="*/ 2897201 w 10768629"/>
              <a:gd name="connsiteY165-4598" fmla="*/ 1926772 h 1978172"/>
              <a:gd name="connsiteX166-4599" fmla="*/ 2783891 w 10768629"/>
              <a:gd name="connsiteY166-4600" fmla="*/ 1931749 h 1978172"/>
              <a:gd name="connsiteX167-4601" fmla="*/ 2712447 w 10768629"/>
              <a:gd name="connsiteY167-4602" fmla="*/ 1933044 h 1978172"/>
              <a:gd name="connsiteX168-4603" fmla="*/ 2560151 w 10768629"/>
              <a:gd name="connsiteY168-4604" fmla="*/ 1963609 h 1978172"/>
              <a:gd name="connsiteX169-4605" fmla="*/ 2367221 w 10768629"/>
              <a:gd name="connsiteY169-4606" fmla="*/ 1971884 h 1978172"/>
              <a:gd name="connsiteX170-4607" fmla="*/ 2272130 w 10768629"/>
              <a:gd name="connsiteY170-4608" fmla="*/ 1961162 h 1978172"/>
              <a:gd name="connsiteX171-4609" fmla="*/ 2189404 w 10768629"/>
              <a:gd name="connsiteY171-4610" fmla="*/ 1978172 h 1978172"/>
              <a:gd name="connsiteX172-4611" fmla="*/ 2077704 w 10768629"/>
              <a:gd name="connsiteY172-4612" fmla="*/ 1965002 h 1978172"/>
              <a:gd name="connsiteX173-4613" fmla="*/ 2033299 w 10768629"/>
              <a:gd name="connsiteY173-4614" fmla="*/ 1969042 h 1978172"/>
              <a:gd name="connsiteX174-4615" fmla="*/ 1967996 w 10768629"/>
              <a:gd name="connsiteY174-4616" fmla="*/ 1953187 h 1978172"/>
              <a:gd name="connsiteX175-4617" fmla="*/ 1855805 w 10768629"/>
              <a:gd name="connsiteY175-4618" fmla="*/ 1926082 h 1978172"/>
              <a:gd name="connsiteX176-4619" fmla="*/ 1790957 w 10768629"/>
              <a:gd name="connsiteY176-4620" fmla="*/ 1919460 h 1978172"/>
              <a:gd name="connsiteX177-4621" fmla="*/ 1613978 w 10768629"/>
              <a:gd name="connsiteY177-4622" fmla="*/ 1891581 h 1978172"/>
              <a:gd name="connsiteX178-4623" fmla="*/ 1436831 w 10768629"/>
              <a:gd name="connsiteY178-4624" fmla="*/ 1856201 h 1978172"/>
              <a:gd name="connsiteX179-4625" fmla="*/ 1357365 w 10768629"/>
              <a:gd name="connsiteY179-4626" fmla="*/ 1832140 h 1978172"/>
              <a:gd name="connsiteX180-4627" fmla="*/ 1232341 w 10768629"/>
              <a:gd name="connsiteY180-4628" fmla="*/ 1785942 h 1978172"/>
              <a:gd name="connsiteX181-4629" fmla="*/ 1162595 w 10768629"/>
              <a:gd name="connsiteY181-4630" fmla="*/ 1758337 h 1978172"/>
              <a:gd name="connsiteX182-4631" fmla="*/ 1128523 w 10768629"/>
              <a:gd name="connsiteY182-4632" fmla="*/ 1763621 h 1978172"/>
              <a:gd name="connsiteX183-4633" fmla="*/ 991903 w 10768629"/>
              <a:gd name="connsiteY183-4634" fmla="*/ 1786741 h 1978172"/>
              <a:gd name="connsiteX184-4635" fmla="*/ 883960 w 10768629"/>
              <a:gd name="connsiteY184-4636" fmla="*/ 1822386 h 1978172"/>
              <a:gd name="connsiteX185-4637" fmla="*/ 766531 w 10768629"/>
              <a:gd name="connsiteY185-4638" fmla="*/ 1805053 h 1978172"/>
              <a:gd name="connsiteX186-4639" fmla="*/ 669779 w 10768629"/>
              <a:gd name="connsiteY186-4640" fmla="*/ 1800537 h 1978172"/>
              <a:gd name="connsiteX187-4641" fmla="*/ 523898 w 10768629"/>
              <a:gd name="connsiteY187-4642" fmla="*/ 1811085 h 1978172"/>
              <a:gd name="connsiteX188-4643" fmla="*/ 360251 w 10768629"/>
              <a:gd name="connsiteY188-4644" fmla="*/ 1830735 h 1978172"/>
              <a:gd name="connsiteX189-4645" fmla="*/ 255207 w 10768629"/>
              <a:gd name="connsiteY189-4646" fmla="*/ 1818275 h 1978172"/>
              <a:gd name="connsiteX190-4647" fmla="*/ 101803 w 10768629"/>
              <a:gd name="connsiteY190-4648" fmla="*/ 1870647 h 1978172"/>
              <a:gd name="connsiteX191-4649" fmla="*/ 25397 w 10768629"/>
              <a:gd name="connsiteY191-4650" fmla="*/ 1888443 h 1978172"/>
              <a:gd name="connsiteX192-4651" fmla="*/ 2370 w 10768629"/>
              <a:gd name="connsiteY192-4652" fmla="*/ 1878311 h 1978172"/>
              <a:gd name="connsiteX193-4653" fmla="*/ 0 w 10768629"/>
              <a:gd name="connsiteY193-4654" fmla="*/ 1878785 h 1978172"/>
              <a:gd name="connsiteX194" fmla="*/ 0 w 10768629"/>
              <a:gd name="connsiteY194" fmla="*/ 0 h 1978172"/>
              <a:gd name="connsiteX0-4655" fmla="*/ 0 w 10768629"/>
              <a:gd name="connsiteY0-4656" fmla="*/ 0 h 1978172"/>
              <a:gd name="connsiteX1-4657" fmla="*/ 10768629 w 10768629"/>
              <a:gd name="connsiteY1-4658" fmla="*/ 0 h 1978172"/>
              <a:gd name="connsiteX2-4659" fmla="*/ 10733254 w 10768629"/>
              <a:gd name="connsiteY2-4660" fmla="*/ 31439 h 1978172"/>
              <a:gd name="connsiteX3-4661" fmla="*/ 10727085 w 10768629"/>
              <a:gd name="connsiteY3-4662" fmla="*/ 37910 h 1978172"/>
              <a:gd name="connsiteX4-4663" fmla="*/ 10675953 w 10768629"/>
              <a:gd name="connsiteY4-4664" fmla="*/ 68623 h 1978172"/>
              <a:gd name="connsiteX5-4665" fmla="*/ 10637091 w 10768629"/>
              <a:gd name="connsiteY5-4666" fmla="*/ 90361 h 1978172"/>
              <a:gd name="connsiteX6-4667" fmla="*/ 10610971 w 10768629"/>
              <a:gd name="connsiteY6-4668" fmla="*/ 110764 h 1978172"/>
              <a:gd name="connsiteX7-4669" fmla="*/ 10532872 w 10768629"/>
              <a:gd name="connsiteY7-4670" fmla="*/ 138028 h 1978172"/>
              <a:gd name="connsiteX8-4671" fmla="*/ 10398558 w 10768629"/>
              <a:gd name="connsiteY8-4672" fmla="*/ 172911 h 1978172"/>
              <a:gd name="connsiteX9-4673" fmla="*/ 10371128 w 10768629"/>
              <a:gd name="connsiteY9-4674" fmla="*/ 182609 h 1978172"/>
              <a:gd name="connsiteX10-4675" fmla="*/ 10352178 w 10768629"/>
              <a:gd name="connsiteY10-4676" fmla="*/ 199976 h 1978172"/>
              <a:gd name="connsiteX11-4677" fmla="*/ 10351815 w 10768629"/>
              <a:gd name="connsiteY11-4678" fmla="*/ 211879 h 1978172"/>
              <a:gd name="connsiteX12-4679" fmla="*/ 10337471 w 10768629"/>
              <a:gd name="connsiteY12-4680" fmla="*/ 218661 h 1978172"/>
              <a:gd name="connsiteX13-4681" fmla="*/ 10334625 w 10768629"/>
              <a:gd name="connsiteY13-4682" fmla="*/ 222351 h 1978172"/>
              <a:gd name="connsiteX14-4683" fmla="*/ 10256365 w 10768629"/>
              <a:gd name="connsiteY14-4684" fmla="*/ 235917 h 1978172"/>
              <a:gd name="connsiteX15-4685" fmla="*/ 10201127 w 10768629"/>
              <a:gd name="connsiteY15-4686" fmla="*/ 267448 h 1978172"/>
              <a:gd name="connsiteX16-4687" fmla="*/ 9961218 w 10768629"/>
              <a:gd name="connsiteY16-4688" fmla="*/ 326720 h 1978172"/>
              <a:gd name="connsiteX17-4689" fmla="*/ 9859715 w 10768629"/>
              <a:gd name="connsiteY17-4690" fmla="*/ 355698 h 1978172"/>
              <a:gd name="connsiteX18-4691" fmla="*/ 9679867 w 10768629"/>
              <a:gd name="connsiteY18-4692" fmla="*/ 399081 h 1978172"/>
              <a:gd name="connsiteX19-4693" fmla="*/ 9490654 w 10768629"/>
              <a:gd name="connsiteY19-4694" fmla="*/ 455225 h 1978172"/>
              <a:gd name="connsiteX20-4695" fmla="*/ 9470837 w 10768629"/>
              <a:gd name="connsiteY20-4696" fmla="*/ 452539 h 1978172"/>
              <a:gd name="connsiteX21-4697" fmla="*/ 9469082 w 10768629"/>
              <a:gd name="connsiteY21-4698" fmla="*/ 454891 h 1978172"/>
              <a:gd name="connsiteX22-4699" fmla="*/ 9448038 w 10768629"/>
              <a:gd name="connsiteY22-4700" fmla="*/ 459733 h 1978172"/>
              <a:gd name="connsiteX23-4701" fmla="*/ 9396821 w 10768629"/>
              <a:gd name="connsiteY23-4702" fmla="*/ 455795 h 1978172"/>
              <a:gd name="connsiteX24-4703" fmla="*/ 9392197 w 10768629"/>
              <a:gd name="connsiteY24-4704" fmla="*/ 459796 h 1978172"/>
              <a:gd name="connsiteX25-4705" fmla="*/ 9347994 w 10768629"/>
              <a:gd name="connsiteY25-4706" fmla="*/ 464462 h 1978172"/>
              <a:gd name="connsiteX26-4707" fmla="*/ 9347889 w 10768629"/>
              <a:gd name="connsiteY26-4708" fmla="*/ 466539 h 1978172"/>
              <a:gd name="connsiteX27-4709" fmla="*/ 9337639 w 10768629"/>
              <a:gd name="connsiteY27-4710" fmla="*/ 476654 h 1978172"/>
              <a:gd name="connsiteX28-4711" fmla="*/ 9316893 w 10768629"/>
              <a:gd name="connsiteY28-4712" fmla="*/ 491390 h 1978172"/>
              <a:gd name="connsiteX29-4713" fmla="*/ 9229283 w 10768629"/>
              <a:gd name="connsiteY29-4714" fmla="*/ 555377 h 1978172"/>
              <a:gd name="connsiteX30-4715" fmla="*/ 9220274 w 10768629"/>
              <a:gd name="connsiteY30-4716" fmla="*/ 557502 h 1978172"/>
              <a:gd name="connsiteX31-4717" fmla="*/ 9220202 w 10768629"/>
              <a:gd name="connsiteY31-4718" fmla="*/ 558001 h 1978172"/>
              <a:gd name="connsiteX32-4719" fmla="*/ 9210908 w 10768629"/>
              <a:gd name="connsiteY32-4720" fmla="*/ 561147 h 1978172"/>
              <a:gd name="connsiteX33-4721" fmla="*/ 9186374 w 10768629"/>
              <a:gd name="connsiteY33-4722" fmla="*/ 565502 h 1978172"/>
              <a:gd name="connsiteX34-4723" fmla="*/ 9181058 w 10768629"/>
              <a:gd name="connsiteY34-4724" fmla="*/ 569943 h 1978172"/>
              <a:gd name="connsiteX35-4725" fmla="*/ 9179948 w 10768629"/>
              <a:gd name="connsiteY35-4726" fmla="*/ 576062 h 1978172"/>
              <a:gd name="connsiteX36-4727" fmla="*/ 9149110 w 10768629"/>
              <a:gd name="connsiteY36-4728" fmla="*/ 598906 h 1978172"/>
              <a:gd name="connsiteX37-4729" fmla="*/ 9078556 w 10768629"/>
              <a:gd name="connsiteY37-4730" fmla="*/ 644039 h 1978172"/>
              <a:gd name="connsiteX38-4731" fmla="*/ 8996399 w 10768629"/>
              <a:gd name="connsiteY38-4732" fmla="*/ 690055 h 1978172"/>
              <a:gd name="connsiteX39-4733" fmla="*/ 8803791 w 10768629"/>
              <a:gd name="connsiteY39-4734" fmla="*/ 813860 h 1978172"/>
              <a:gd name="connsiteX40-4735" fmla="*/ 8636202 w 10768629"/>
              <a:gd name="connsiteY40-4736" fmla="*/ 848463 h 1978172"/>
              <a:gd name="connsiteX41-4737" fmla="*/ 8555372 w 10768629"/>
              <a:gd name="connsiteY41-4738" fmla="*/ 883171 h 1978172"/>
              <a:gd name="connsiteX42-4739" fmla="*/ 8507229 w 10768629"/>
              <a:gd name="connsiteY42-4740" fmla="*/ 901665 h 1978172"/>
              <a:gd name="connsiteX43-4741" fmla="*/ 8428473 w 10768629"/>
              <a:gd name="connsiteY43-4742" fmla="*/ 927985 h 1978172"/>
              <a:gd name="connsiteX44-4743" fmla="*/ 8427914 w 10768629"/>
              <a:gd name="connsiteY44-4744" fmla="*/ 933480 h 1978172"/>
              <a:gd name="connsiteX45-4745" fmla="*/ 8420327 w 10768629"/>
              <a:gd name="connsiteY45-4746" fmla="*/ 941984 h 1978172"/>
              <a:gd name="connsiteX46-4747" fmla="*/ 8407128 w 10768629"/>
              <a:gd name="connsiteY46-4748" fmla="*/ 961344 h 1978172"/>
              <a:gd name="connsiteX47-4749" fmla="*/ 8380548 w 10768629"/>
              <a:gd name="connsiteY47-4750" fmla="*/ 987916 h 1978172"/>
              <a:gd name="connsiteX48-4751" fmla="*/ 8379462 w 10768629"/>
              <a:gd name="connsiteY48-4752" fmla="*/ 987106 h 1978172"/>
              <a:gd name="connsiteX49-4753" fmla="*/ 8369725 w 10768629"/>
              <a:gd name="connsiteY49-4754" fmla="*/ 989186 h 1978172"/>
              <a:gd name="connsiteX50-4755" fmla="*/ 8304438 w 10768629"/>
              <a:gd name="connsiteY50-4756" fmla="*/ 996739 h 1978172"/>
              <a:gd name="connsiteX51-4757" fmla="*/ 8280929 w 10768629"/>
              <a:gd name="connsiteY51-4758" fmla="*/ 1023089 h 1978172"/>
              <a:gd name="connsiteX52-4759" fmla="*/ 8275760 w 10768629"/>
              <a:gd name="connsiteY52-4760" fmla="*/ 1027772 h 1978172"/>
              <a:gd name="connsiteX53-4761" fmla="*/ 8275478 w 10768629"/>
              <a:gd name="connsiteY53-4762" fmla="*/ 1027605 h 1978172"/>
              <a:gd name="connsiteX54-4763" fmla="*/ 8269666 w 10768629"/>
              <a:gd name="connsiteY54-4764" fmla="*/ 1032033 h 1978172"/>
              <a:gd name="connsiteX55-4765" fmla="*/ 8203836 w 10768629"/>
              <a:gd name="connsiteY55-4766" fmla="*/ 1037347 h 1978172"/>
              <a:gd name="connsiteX56-4767" fmla="*/ 8122936 w 10768629"/>
              <a:gd name="connsiteY56-4768" fmla="*/ 1063113 h 1978172"/>
              <a:gd name="connsiteX57-4769" fmla="*/ 8043658 w 10768629"/>
              <a:gd name="connsiteY57-4770" fmla="*/ 1092746 h 1978172"/>
              <a:gd name="connsiteX58-4771" fmla="*/ 8015351 w 10768629"/>
              <a:gd name="connsiteY58-4772" fmla="*/ 1105478 h 1978172"/>
              <a:gd name="connsiteX59-4773" fmla="*/ 7963145 w 10768629"/>
              <a:gd name="connsiteY59-4774" fmla="*/ 1119346 h 1978172"/>
              <a:gd name="connsiteX60-4775" fmla="*/ 7938145 w 10768629"/>
              <a:gd name="connsiteY60-4776" fmla="*/ 1120225 h 1978172"/>
              <a:gd name="connsiteX61-4777" fmla="*/ 7937238 w 10768629"/>
              <a:gd name="connsiteY61-4778" fmla="*/ 1121204 h 1978172"/>
              <a:gd name="connsiteX62-4779" fmla="*/ 7934398 w 10768629"/>
              <a:gd name="connsiteY62-4780" fmla="*/ 1118240 h 1978172"/>
              <a:gd name="connsiteX63-4781" fmla="*/ 7918248 w 10768629"/>
              <a:gd name="connsiteY63-4782" fmla="*/ 1124371 h 1978172"/>
              <a:gd name="connsiteX64-4783" fmla="*/ 7914119 w 10768629"/>
              <a:gd name="connsiteY64-4784" fmla="*/ 1127653 h 1978172"/>
              <a:gd name="connsiteX65-4785" fmla="*/ 7907658 w 10768629"/>
              <a:gd name="connsiteY65-4786" fmla="*/ 1130350 h 1978172"/>
              <a:gd name="connsiteX66-4787" fmla="*/ 7907434 w 10768629"/>
              <a:gd name="connsiteY66-4788" fmla="*/ 1130103 h 1978172"/>
              <a:gd name="connsiteX67-4789" fmla="*/ 7901508 w 10768629"/>
              <a:gd name="connsiteY67-4790" fmla="*/ 1133245 h 1978172"/>
              <a:gd name="connsiteX68-4791" fmla="*/ 7873287 w 10768629"/>
              <a:gd name="connsiteY68-4792" fmla="*/ 1152609 h 1978172"/>
              <a:gd name="connsiteX69-4793" fmla="*/ 7834833 w 10768629"/>
              <a:gd name="connsiteY69-4794" fmla="*/ 1153868 h 1978172"/>
              <a:gd name="connsiteX70-4795" fmla="*/ 7828661 w 10768629"/>
              <a:gd name="connsiteY70-4796" fmla="*/ 1139994 h 1978172"/>
              <a:gd name="connsiteX71-4797" fmla="*/ 7823966 w 10768629"/>
              <a:gd name="connsiteY71-4798" fmla="*/ 1143178 h 1978172"/>
              <a:gd name="connsiteX72-4799" fmla="*/ 7815078 w 10768629"/>
              <a:gd name="connsiteY72-4800" fmla="*/ 1151776 h 1978172"/>
              <a:gd name="connsiteX73-4801" fmla="*/ 7812026 w 10768629"/>
              <a:gd name="connsiteY73-4802" fmla="*/ 1151522 h 1978172"/>
              <a:gd name="connsiteX74-4803" fmla="*/ 7782249 w 10768629"/>
              <a:gd name="connsiteY74-4804" fmla="*/ 1160970 h 1978172"/>
              <a:gd name="connsiteX75-4805" fmla="*/ 7773476 w 10768629"/>
              <a:gd name="connsiteY75-4806" fmla="*/ 1157414 h 1978172"/>
              <a:gd name="connsiteX76-4807" fmla="*/ 7769600 w 10768629"/>
              <a:gd name="connsiteY76-4808" fmla="*/ 1157365 h 1978172"/>
              <a:gd name="connsiteX77-4809" fmla="*/ 7752631 w 10768629"/>
              <a:gd name="connsiteY77-4810" fmla="*/ 1172815 h 1978172"/>
              <a:gd name="connsiteX78-4811" fmla="*/ 7743525 w 10768629"/>
              <a:gd name="connsiteY78-4812" fmla="*/ 1179064 h 1978172"/>
              <a:gd name="connsiteX79-4813" fmla="*/ 7685942 w 10768629"/>
              <a:gd name="connsiteY79-4814" fmla="*/ 1233723 h 1978172"/>
              <a:gd name="connsiteX80-4815" fmla="*/ 7586920 w 10768629"/>
              <a:gd name="connsiteY80-4816" fmla="*/ 1261888 h 1978172"/>
              <a:gd name="connsiteX81-4817" fmla="*/ 7486100 w 10768629"/>
              <a:gd name="connsiteY81-4818" fmla="*/ 1292563 h 1978172"/>
              <a:gd name="connsiteX82-4819" fmla="*/ 7407190 w 10768629"/>
              <a:gd name="connsiteY82-4820" fmla="*/ 1314737 h 1978172"/>
              <a:gd name="connsiteX83-4821" fmla="*/ 7240698 w 10768629"/>
              <a:gd name="connsiteY83-4822" fmla="*/ 1438832 h 1978172"/>
              <a:gd name="connsiteX84-4823" fmla="*/ 7197675 w 10768629"/>
              <a:gd name="connsiteY84-4824" fmla="*/ 1447530 h 1978172"/>
              <a:gd name="connsiteX85-4825" fmla="*/ 7164788 w 10768629"/>
              <a:gd name="connsiteY85-4826" fmla="*/ 1480293 h 1978172"/>
              <a:gd name="connsiteX86-4827" fmla="*/ 7147929 w 10768629"/>
              <a:gd name="connsiteY86-4828" fmla="*/ 1477641 h 1978172"/>
              <a:gd name="connsiteX87-4829" fmla="*/ 7144965 w 10768629"/>
              <a:gd name="connsiteY87-4830" fmla="*/ 1476908 h 1978172"/>
              <a:gd name="connsiteX88-4831" fmla="*/ 7134299 w 10768629"/>
              <a:gd name="connsiteY88-4832" fmla="*/ 1479969 h 1978172"/>
              <a:gd name="connsiteX89-4833" fmla="*/ 7129809 w 10768629"/>
              <a:gd name="connsiteY89-4834" fmla="*/ 1473339 h 1978172"/>
              <a:gd name="connsiteX90-4835" fmla="*/ 7112688 w 10768629"/>
              <a:gd name="connsiteY90-4836" fmla="*/ 1472575 h 1978172"/>
              <a:gd name="connsiteX91-4837" fmla="*/ 7093470 w 10768629"/>
              <a:gd name="connsiteY91-4838" fmla="*/ 1480300 h 1978172"/>
              <a:gd name="connsiteX92-4839" fmla="*/ 7025034 w 10768629"/>
              <a:gd name="connsiteY92-4840" fmla="*/ 1506934 h 1978172"/>
              <a:gd name="connsiteX93-4841" fmla="*/ 7014783 w 10768629"/>
              <a:gd name="connsiteY93-4842" fmla="*/ 1515868 h 1978172"/>
              <a:gd name="connsiteX94-4843" fmla="*/ 6979706 w 10768629"/>
              <a:gd name="connsiteY94-4844" fmla="*/ 1523511 h 1978172"/>
              <a:gd name="connsiteX95-4845" fmla="*/ 6977890 w 10768629"/>
              <a:gd name="connsiteY95-4846" fmla="*/ 1525793 h 1978172"/>
              <a:gd name="connsiteX96-4847" fmla="*/ 6944339 w 10768629"/>
              <a:gd name="connsiteY96-4848" fmla="*/ 1536237 h 1978172"/>
              <a:gd name="connsiteX97-4849" fmla="*/ 6886996 w 10768629"/>
              <a:gd name="connsiteY97-4850" fmla="*/ 1563569 h 1978172"/>
              <a:gd name="connsiteX98-4851" fmla="*/ 6874510 w 10768629"/>
              <a:gd name="connsiteY98-4852" fmla="*/ 1558469 h 1978172"/>
              <a:gd name="connsiteX99-4853" fmla="*/ 6871943 w 10768629"/>
              <a:gd name="connsiteY99-4854" fmla="*/ 1554651 h 1978172"/>
              <a:gd name="connsiteX100-4855" fmla="*/ 6856174 w 10768629"/>
              <a:gd name="connsiteY100-4856" fmla="*/ 1562024 h 1978172"/>
              <a:gd name="connsiteX101-4857" fmla="*/ 6842321 w 10768629"/>
              <a:gd name="connsiteY101-4858" fmla="*/ 1560554 h 1978172"/>
              <a:gd name="connsiteX102-4859" fmla="*/ 6832713 w 10768629"/>
              <a:gd name="connsiteY102-4860" fmla="*/ 1569357 h 1978172"/>
              <a:gd name="connsiteX103-4861" fmla="*/ 6816351 w 10768629"/>
              <a:gd name="connsiteY103-4862" fmla="*/ 1571495 h 1978172"/>
              <a:gd name="connsiteX104-4863" fmla="*/ 6795800 w 10768629"/>
              <a:gd name="connsiteY104-4864" fmla="*/ 1572010 h 1978172"/>
              <a:gd name="connsiteX105-4865" fmla="*/ 6777546 w 10768629"/>
              <a:gd name="connsiteY105-4866" fmla="*/ 1568661 h 1978172"/>
              <a:gd name="connsiteX106-4867" fmla="*/ 6751528 w 10768629"/>
              <a:gd name="connsiteY106-4868" fmla="*/ 1574143 h 1978172"/>
              <a:gd name="connsiteX107-4869" fmla="*/ 6691966 w 10768629"/>
              <a:gd name="connsiteY107-4870" fmla="*/ 1582255 h 1978172"/>
              <a:gd name="connsiteX108-4871" fmla="*/ 6646941 w 10768629"/>
              <a:gd name="connsiteY108-4872" fmla="*/ 1588471 h 1978172"/>
              <a:gd name="connsiteX109-4873" fmla="*/ 6568576 w 10768629"/>
              <a:gd name="connsiteY109-4874" fmla="*/ 1606488 h 1978172"/>
              <a:gd name="connsiteX110-4875" fmla="*/ 6554358 w 10768629"/>
              <a:gd name="connsiteY110-4876" fmla="*/ 1621701 h 1978172"/>
              <a:gd name="connsiteX111-4877" fmla="*/ 6516968 w 10768629"/>
              <a:gd name="connsiteY111-4878" fmla="*/ 1617195 h 1978172"/>
              <a:gd name="connsiteX112-4879" fmla="*/ 6506479 w 10768629"/>
              <a:gd name="connsiteY112-4880" fmla="*/ 1602227 h 1978172"/>
              <a:gd name="connsiteX113-4881" fmla="*/ 6458436 w 10768629"/>
              <a:gd name="connsiteY113-4882" fmla="*/ 1607332 h 1978172"/>
              <a:gd name="connsiteX114-4883" fmla="*/ 6414786 w 10768629"/>
              <a:gd name="connsiteY114-4884" fmla="*/ 1628815 h 1978172"/>
              <a:gd name="connsiteX115-4885" fmla="*/ 6357085 w 10768629"/>
              <a:gd name="connsiteY115-4886" fmla="*/ 1640846 h 1978172"/>
              <a:gd name="connsiteX116-4887" fmla="*/ 6322636 w 10768629"/>
              <a:gd name="connsiteY116-4888" fmla="*/ 1648213 h 1978172"/>
              <a:gd name="connsiteX117-4889" fmla="*/ 6226172 w 10768629"/>
              <a:gd name="connsiteY117-4890" fmla="*/ 1654676 h 1978172"/>
              <a:gd name="connsiteX118-4891" fmla="*/ 6221217 w 10768629"/>
              <a:gd name="connsiteY118-4892" fmla="*/ 1654506 h 1978172"/>
              <a:gd name="connsiteX119-4893" fmla="*/ 6204956 w 10768629"/>
              <a:gd name="connsiteY119-4894" fmla="*/ 1664280 h 1978172"/>
              <a:gd name="connsiteX120-4895" fmla="*/ 6204270 w 10768629"/>
              <a:gd name="connsiteY120-4896" fmla="*/ 1666782 h 1978172"/>
              <a:gd name="connsiteX121-4897" fmla="*/ 6143810 w 10768629"/>
              <a:gd name="connsiteY121-4898" fmla="*/ 1661963 h 1978172"/>
              <a:gd name="connsiteX122-4899" fmla="*/ 6136560 w 10768629"/>
              <a:gd name="connsiteY122-4900" fmla="*/ 1665728 h 1978172"/>
              <a:gd name="connsiteX123-4901" fmla="*/ 6096155 w 10768629"/>
              <a:gd name="connsiteY123-4902" fmla="*/ 1656951 h 1978172"/>
              <a:gd name="connsiteX124-4903" fmla="*/ 6075812 w 10768629"/>
              <a:gd name="connsiteY124-4904" fmla="*/ 1655422 h 1978172"/>
              <a:gd name="connsiteX125-4905" fmla="*/ 6039495 w 10768629"/>
              <a:gd name="connsiteY125-4906" fmla="*/ 1649680 h 1978172"/>
              <a:gd name="connsiteX126-4907" fmla="*/ 6036523 w 10768629"/>
              <a:gd name="connsiteY126-4908" fmla="*/ 1652121 h 1978172"/>
              <a:gd name="connsiteX127-4909" fmla="*/ 6029328 w 10768629"/>
              <a:gd name="connsiteY127-4910" fmla="*/ 1649904 h 1978172"/>
              <a:gd name="connsiteX128-4911" fmla="*/ 6024075 w 10768629"/>
              <a:gd name="connsiteY128-4912" fmla="*/ 1652779 h 1978172"/>
              <a:gd name="connsiteX129-4913" fmla="*/ 6018085 w 10768629"/>
              <a:gd name="connsiteY129-4914" fmla="*/ 1652030 h 1978172"/>
              <a:gd name="connsiteX130-4915" fmla="*/ 5955513 w 10768629"/>
              <a:gd name="connsiteY130-4916" fmla="*/ 1663584 h 1978172"/>
              <a:gd name="connsiteX131-4917" fmla="*/ 5941996 w 10768629"/>
              <a:gd name="connsiteY131-4918" fmla="*/ 1661326 h 1978172"/>
              <a:gd name="connsiteX132-4919" fmla="*/ 5931789 w 10768629"/>
              <a:gd name="connsiteY132-4920" fmla="*/ 1669915 h 1978172"/>
              <a:gd name="connsiteX133-4921" fmla="*/ 5888686 w 10768629"/>
              <a:gd name="connsiteY133-4922" fmla="*/ 1672175 h 1978172"/>
              <a:gd name="connsiteX134-4923" fmla="*/ 5873794 w 10768629"/>
              <a:gd name="connsiteY134-4924" fmla="*/ 1665454 h 1978172"/>
              <a:gd name="connsiteX135-4925" fmla="*/ 5860022 w 10768629"/>
              <a:gd name="connsiteY135-4926" fmla="*/ 1660635 h 1978172"/>
              <a:gd name="connsiteX136-4927" fmla="*/ 5858237 w 10768629"/>
              <a:gd name="connsiteY136-4928" fmla="*/ 1660649 h 1978172"/>
              <a:gd name="connsiteX137-4929" fmla="*/ 5840319 w 10768629"/>
              <a:gd name="connsiteY137-4930" fmla="*/ 1660798 h 1978172"/>
              <a:gd name="connsiteX138-4931" fmla="*/ 5806984 w 10768629"/>
              <a:gd name="connsiteY138-4932" fmla="*/ 1661075 h 1978172"/>
              <a:gd name="connsiteX139-4933" fmla="*/ 5742351 w 10768629"/>
              <a:gd name="connsiteY139-4934" fmla="*/ 1667489 h 1978172"/>
              <a:gd name="connsiteX140-4935" fmla="*/ 5521171 w 10768629"/>
              <a:gd name="connsiteY140-4936" fmla="*/ 1671626 h 1978172"/>
              <a:gd name="connsiteX141-4937" fmla="*/ 5457384 w 10768629"/>
              <a:gd name="connsiteY141-4938" fmla="*/ 1683952 h 1978172"/>
              <a:gd name="connsiteX142-4939" fmla="*/ 4950070 w 10768629"/>
              <a:gd name="connsiteY142-4940" fmla="*/ 1748401 h 1978172"/>
              <a:gd name="connsiteX143-4941" fmla="*/ 4872172 w 10768629"/>
              <a:gd name="connsiteY143-4942" fmla="*/ 1757222 h 1978172"/>
              <a:gd name="connsiteX144-4943" fmla="*/ 4809524 w 10768629"/>
              <a:gd name="connsiteY144-4944" fmla="*/ 1761033 h 1978172"/>
              <a:gd name="connsiteX145-4945" fmla="*/ 4759058 w 10768629"/>
              <a:gd name="connsiteY145-4946" fmla="*/ 1766533 h 1978172"/>
              <a:gd name="connsiteX146-4947" fmla="*/ 4719749 w 10768629"/>
              <a:gd name="connsiteY146-4948" fmla="*/ 1771811 h 1978172"/>
              <a:gd name="connsiteX147-4949" fmla="*/ 4568686 w 10768629"/>
              <a:gd name="connsiteY147-4950" fmla="*/ 1786141 h 1978172"/>
              <a:gd name="connsiteX148-4951" fmla="*/ 4418751 w 10768629"/>
              <a:gd name="connsiteY148-4952" fmla="*/ 1796932 h 1978172"/>
              <a:gd name="connsiteX149-4953" fmla="*/ 4378377 w 10768629"/>
              <a:gd name="connsiteY149-4954" fmla="*/ 1815528 h 1978172"/>
              <a:gd name="connsiteX150-4955" fmla="*/ 4320575 w 10768629"/>
              <a:gd name="connsiteY150-4956" fmla="*/ 1832722 h 1978172"/>
              <a:gd name="connsiteX151-4957" fmla="*/ 4220200 w 10768629"/>
              <a:gd name="connsiteY151-4958" fmla="*/ 1873173 h 1978172"/>
              <a:gd name="connsiteX152-4959" fmla="*/ 4105361 w 10768629"/>
              <a:gd name="connsiteY152-4960" fmla="*/ 1894711 h 1978172"/>
              <a:gd name="connsiteX153-4961" fmla="*/ 3973223 w 10768629"/>
              <a:gd name="connsiteY153-4962" fmla="*/ 1881015 h 1978172"/>
              <a:gd name="connsiteX154-4963" fmla="*/ 3900992 w 10768629"/>
              <a:gd name="connsiteY154-4964" fmla="*/ 1880603 h 1978172"/>
              <a:gd name="connsiteX155-4965" fmla="*/ 3662119 w 10768629"/>
              <a:gd name="connsiteY155-4966" fmla="*/ 1876289 h 1978172"/>
              <a:gd name="connsiteX156-4967" fmla="*/ 3496919 w 10768629"/>
              <a:gd name="connsiteY156-4968" fmla="*/ 1873180 h 1978172"/>
              <a:gd name="connsiteX157-4969" fmla="*/ 3449433 w 10768629"/>
              <a:gd name="connsiteY157-4970" fmla="*/ 1889681 h 1978172"/>
              <a:gd name="connsiteX158-4971" fmla="*/ 3369766 w 10768629"/>
              <a:gd name="connsiteY158-4972" fmla="*/ 1916653 h 1978172"/>
              <a:gd name="connsiteX159-4973" fmla="*/ 3290336 w 10768629"/>
              <a:gd name="connsiteY159-4974" fmla="*/ 1925039 h 1978172"/>
              <a:gd name="connsiteX160-4975" fmla="*/ 3224897 w 10768629"/>
              <a:gd name="connsiteY160-4976" fmla="*/ 1943733 h 1978172"/>
              <a:gd name="connsiteX161-4977" fmla="*/ 3161463 w 10768629"/>
              <a:gd name="connsiteY161-4978" fmla="*/ 1946591 h 1978172"/>
              <a:gd name="connsiteX162-4979" fmla="*/ 3157504 w 10768629"/>
              <a:gd name="connsiteY162-4980" fmla="*/ 1957276 h 1978172"/>
              <a:gd name="connsiteX163-4981" fmla="*/ 3069716 w 10768629"/>
              <a:gd name="connsiteY163-4982" fmla="*/ 1930463 h 1978172"/>
              <a:gd name="connsiteX164-4983" fmla="*/ 3005773 w 10768629"/>
              <a:gd name="connsiteY164-4984" fmla="*/ 1915878 h 1978172"/>
              <a:gd name="connsiteX165-4985" fmla="*/ 2897201 w 10768629"/>
              <a:gd name="connsiteY165-4986" fmla="*/ 1926772 h 1978172"/>
              <a:gd name="connsiteX166-4987" fmla="*/ 2783891 w 10768629"/>
              <a:gd name="connsiteY166-4988" fmla="*/ 1931749 h 1978172"/>
              <a:gd name="connsiteX167-4989" fmla="*/ 2712447 w 10768629"/>
              <a:gd name="connsiteY167-4990" fmla="*/ 1933044 h 1978172"/>
              <a:gd name="connsiteX168-4991" fmla="*/ 2560151 w 10768629"/>
              <a:gd name="connsiteY168-4992" fmla="*/ 1963609 h 1978172"/>
              <a:gd name="connsiteX169-4993" fmla="*/ 2367221 w 10768629"/>
              <a:gd name="connsiteY169-4994" fmla="*/ 1971884 h 1978172"/>
              <a:gd name="connsiteX170-4995" fmla="*/ 2272130 w 10768629"/>
              <a:gd name="connsiteY170-4996" fmla="*/ 1961162 h 1978172"/>
              <a:gd name="connsiteX171-4997" fmla="*/ 2189404 w 10768629"/>
              <a:gd name="connsiteY171-4998" fmla="*/ 1978172 h 1978172"/>
              <a:gd name="connsiteX172-4999" fmla="*/ 2077704 w 10768629"/>
              <a:gd name="connsiteY172-5000" fmla="*/ 1965002 h 1978172"/>
              <a:gd name="connsiteX173-5001" fmla="*/ 2033299 w 10768629"/>
              <a:gd name="connsiteY173-5002" fmla="*/ 1969042 h 1978172"/>
              <a:gd name="connsiteX174-5003" fmla="*/ 1967996 w 10768629"/>
              <a:gd name="connsiteY174-5004" fmla="*/ 1953187 h 1978172"/>
              <a:gd name="connsiteX175-5005" fmla="*/ 1855805 w 10768629"/>
              <a:gd name="connsiteY175-5006" fmla="*/ 1926082 h 1978172"/>
              <a:gd name="connsiteX176-5007" fmla="*/ 1790957 w 10768629"/>
              <a:gd name="connsiteY176-5008" fmla="*/ 1919460 h 1978172"/>
              <a:gd name="connsiteX177-5009" fmla="*/ 1613978 w 10768629"/>
              <a:gd name="connsiteY177-5010" fmla="*/ 1891581 h 1978172"/>
              <a:gd name="connsiteX178-5011" fmla="*/ 1436831 w 10768629"/>
              <a:gd name="connsiteY178-5012" fmla="*/ 1856201 h 1978172"/>
              <a:gd name="connsiteX179-5013" fmla="*/ 1357365 w 10768629"/>
              <a:gd name="connsiteY179-5014" fmla="*/ 1832140 h 1978172"/>
              <a:gd name="connsiteX180-5015" fmla="*/ 1232341 w 10768629"/>
              <a:gd name="connsiteY180-5016" fmla="*/ 1785942 h 1978172"/>
              <a:gd name="connsiteX181-5017" fmla="*/ 1162595 w 10768629"/>
              <a:gd name="connsiteY181-5018" fmla="*/ 1758337 h 1978172"/>
              <a:gd name="connsiteX182-5019" fmla="*/ 1128523 w 10768629"/>
              <a:gd name="connsiteY182-5020" fmla="*/ 1763621 h 1978172"/>
              <a:gd name="connsiteX183-5021" fmla="*/ 991903 w 10768629"/>
              <a:gd name="connsiteY183-5022" fmla="*/ 1786741 h 1978172"/>
              <a:gd name="connsiteX184-5023" fmla="*/ 883960 w 10768629"/>
              <a:gd name="connsiteY184-5024" fmla="*/ 1822386 h 1978172"/>
              <a:gd name="connsiteX185-5025" fmla="*/ 766531 w 10768629"/>
              <a:gd name="connsiteY185-5026" fmla="*/ 1805053 h 1978172"/>
              <a:gd name="connsiteX186-5027" fmla="*/ 669779 w 10768629"/>
              <a:gd name="connsiteY186-5028" fmla="*/ 1800537 h 1978172"/>
              <a:gd name="connsiteX187-5029" fmla="*/ 523898 w 10768629"/>
              <a:gd name="connsiteY187-5030" fmla="*/ 1811085 h 1978172"/>
              <a:gd name="connsiteX188-5031" fmla="*/ 360251 w 10768629"/>
              <a:gd name="connsiteY188-5032" fmla="*/ 1830735 h 1978172"/>
              <a:gd name="connsiteX189-5033" fmla="*/ 255207 w 10768629"/>
              <a:gd name="connsiteY189-5034" fmla="*/ 1818275 h 1978172"/>
              <a:gd name="connsiteX190-5035" fmla="*/ 101803 w 10768629"/>
              <a:gd name="connsiteY190-5036" fmla="*/ 1870647 h 1978172"/>
              <a:gd name="connsiteX191-5037" fmla="*/ 25397 w 10768629"/>
              <a:gd name="connsiteY191-5038" fmla="*/ 1888443 h 1978172"/>
              <a:gd name="connsiteX192-5039" fmla="*/ 2370 w 10768629"/>
              <a:gd name="connsiteY192-5040" fmla="*/ 1878311 h 1978172"/>
              <a:gd name="connsiteX193-5041" fmla="*/ 0 w 10768629"/>
              <a:gd name="connsiteY193-5042" fmla="*/ 1878785 h 1978172"/>
              <a:gd name="connsiteX194-5043" fmla="*/ 0 w 10768629"/>
              <a:gd name="connsiteY194-5044" fmla="*/ 0 h 1978172"/>
              <a:gd name="connsiteX0-5045" fmla="*/ 0 w 10768629"/>
              <a:gd name="connsiteY0-5046" fmla="*/ 0 h 1978172"/>
              <a:gd name="connsiteX1-5047" fmla="*/ 10768629 w 10768629"/>
              <a:gd name="connsiteY1-5048" fmla="*/ 0 h 1978172"/>
              <a:gd name="connsiteX2-5049" fmla="*/ 10733254 w 10768629"/>
              <a:gd name="connsiteY2-5050" fmla="*/ 31439 h 1978172"/>
              <a:gd name="connsiteX3-5051" fmla="*/ 10727085 w 10768629"/>
              <a:gd name="connsiteY3-5052" fmla="*/ 37910 h 1978172"/>
              <a:gd name="connsiteX4-5053" fmla="*/ 10675953 w 10768629"/>
              <a:gd name="connsiteY4-5054" fmla="*/ 68623 h 1978172"/>
              <a:gd name="connsiteX5-5055" fmla="*/ 10637091 w 10768629"/>
              <a:gd name="connsiteY5-5056" fmla="*/ 90361 h 1978172"/>
              <a:gd name="connsiteX6-5057" fmla="*/ 10610971 w 10768629"/>
              <a:gd name="connsiteY6-5058" fmla="*/ 110764 h 1978172"/>
              <a:gd name="connsiteX7-5059" fmla="*/ 10532872 w 10768629"/>
              <a:gd name="connsiteY7-5060" fmla="*/ 138028 h 1978172"/>
              <a:gd name="connsiteX8-5061" fmla="*/ 10398558 w 10768629"/>
              <a:gd name="connsiteY8-5062" fmla="*/ 172911 h 1978172"/>
              <a:gd name="connsiteX9-5063" fmla="*/ 10371128 w 10768629"/>
              <a:gd name="connsiteY9-5064" fmla="*/ 182609 h 1978172"/>
              <a:gd name="connsiteX10-5065" fmla="*/ 10352178 w 10768629"/>
              <a:gd name="connsiteY10-5066" fmla="*/ 199976 h 1978172"/>
              <a:gd name="connsiteX11-5067" fmla="*/ 10351815 w 10768629"/>
              <a:gd name="connsiteY11-5068" fmla="*/ 211879 h 1978172"/>
              <a:gd name="connsiteX12-5069" fmla="*/ 10337471 w 10768629"/>
              <a:gd name="connsiteY12-5070" fmla="*/ 218661 h 1978172"/>
              <a:gd name="connsiteX13-5071" fmla="*/ 10334625 w 10768629"/>
              <a:gd name="connsiteY13-5072" fmla="*/ 222351 h 1978172"/>
              <a:gd name="connsiteX14-5073" fmla="*/ 10256365 w 10768629"/>
              <a:gd name="connsiteY14-5074" fmla="*/ 235917 h 1978172"/>
              <a:gd name="connsiteX15-5075" fmla="*/ 10201127 w 10768629"/>
              <a:gd name="connsiteY15-5076" fmla="*/ 267448 h 1978172"/>
              <a:gd name="connsiteX16-5077" fmla="*/ 9961218 w 10768629"/>
              <a:gd name="connsiteY16-5078" fmla="*/ 326720 h 1978172"/>
              <a:gd name="connsiteX17-5079" fmla="*/ 9859715 w 10768629"/>
              <a:gd name="connsiteY17-5080" fmla="*/ 355698 h 1978172"/>
              <a:gd name="connsiteX18-5081" fmla="*/ 9679867 w 10768629"/>
              <a:gd name="connsiteY18-5082" fmla="*/ 399081 h 1978172"/>
              <a:gd name="connsiteX19-5083" fmla="*/ 9490654 w 10768629"/>
              <a:gd name="connsiteY19-5084" fmla="*/ 455225 h 1978172"/>
              <a:gd name="connsiteX20-5085" fmla="*/ 9470837 w 10768629"/>
              <a:gd name="connsiteY20-5086" fmla="*/ 452539 h 1978172"/>
              <a:gd name="connsiteX21-5087" fmla="*/ 9469082 w 10768629"/>
              <a:gd name="connsiteY21-5088" fmla="*/ 454891 h 1978172"/>
              <a:gd name="connsiteX22-5089" fmla="*/ 9448038 w 10768629"/>
              <a:gd name="connsiteY22-5090" fmla="*/ 459733 h 1978172"/>
              <a:gd name="connsiteX23-5091" fmla="*/ 9396821 w 10768629"/>
              <a:gd name="connsiteY23-5092" fmla="*/ 455795 h 1978172"/>
              <a:gd name="connsiteX24-5093" fmla="*/ 9392197 w 10768629"/>
              <a:gd name="connsiteY24-5094" fmla="*/ 459796 h 1978172"/>
              <a:gd name="connsiteX25-5095" fmla="*/ 9347994 w 10768629"/>
              <a:gd name="connsiteY25-5096" fmla="*/ 464462 h 1978172"/>
              <a:gd name="connsiteX26-5097" fmla="*/ 9347889 w 10768629"/>
              <a:gd name="connsiteY26-5098" fmla="*/ 466539 h 1978172"/>
              <a:gd name="connsiteX27-5099" fmla="*/ 9337639 w 10768629"/>
              <a:gd name="connsiteY27-5100" fmla="*/ 476654 h 1978172"/>
              <a:gd name="connsiteX28-5101" fmla="*/ 9316893 w 10768629"/>
              <a:gd name="connsiteY28-5102" fmla="*/ 491390 h 1978172"/>
              <a:gd name="connsiteX29-5103" fmla="*/ 9229283 w 10768629"/>
              <a:gd name="connsiteY29-5104" fmla="*/ 555377 h 1978172"/>
              <a:gd name="connsiteX30-5105" fmla="*/ 9220274 w 10768629"/>
              <a:gd name="connsiteY30-5106" fmla="*/ 557502 h 1978172"/>
              <a:gd name="connsiteX31-5107" fmla="*/ 9220202 w 10768629"/>
              <a:gd name="connsiteY31-5108" fmla="*/ 558001 h 1978172"/>
              <a:gd name="connsiteX32-5109" fmla="*/ 9210908 w 10768629"/>
              <a:gd name="connsiteY32-5110" fmla="*/ 561147 h 1978172"/>
              <a:gd name="connsiteX33-5111" fmla="*/ 9186374 w 10768629"/>
              <a:gd name="connsiteY33-5112" fmla="*/ 565502 h 1978172"/>
              <a:gd name="connsiteX34-5113" fmla="*/ 9181058 w 10768629"/>
              <a:gd name="connsiteY34-5114" fmla="*/ 569943 h 1978172"/>
              <a:gd name="connsiteX35-5115" fmla="*/ 9179948 w 10768629"/>
              <a:gd name="connsiteY35-5116" fmla="*/ 576062 h 1978172"/>
              <a:gd name="connsiteX36-5117" fmla="*/ 9149110 w 10768629"/>
              <a:gd name="connsiteY36-5118" fmla="*/ 598906 h 1978172"/>
              <a:gd name="connsiteX37-5119" fmla="*/ 9078556 w 10768629"/>
              <a:gd name="connsiteY37-5120" fmla="*/ 644039 h 1978172"/>
              <a:gd name="connsiteX38-5121" fmla="*/ 8996399 w 10768629"/>
              <a:gd name="connsiteY38-5122" fmla="*/ 690055 h 1978172"/>
              <a:gd name="connsiteX39-5123" fmla="*/ 8803791 w 10768629"/>
              <a:gd name="connsiteY39-5124" fmla="*/ 813860 h 1978172"/>
              <a:gd name="connsiteX40-5125" fmla="*/ 8636202 w 10768629"/>
              <a:gd name="connsiteY40-5126" fmla="*/ 848463 h 1978172"/>
              <a:gd name="connsiteX41-5127" fmla="*/ 8555372 w 10768629"/>
              <a:gd name="connsiteY41-5128" fmla="*/ 883171 h 1978172"/>
              <a:gd name="connsiteX42-5129" fmla="*/ 8507229 w 10768629"/>
              <a:gd name="connsiteY42-5130" fmla="*/ 901665 h 1978172"/>
              <a:gd name="connsiteX43-5131" fmla="*/ 8428473 w 10768629"/>
              <a:gd name="connsiteY43-5132" fmla="*/ 927985 h 1978172"/>
              <a:gd name="connsiteX44-5133" fmla="*/ 8427914 w 10768629"/>
              <a:gd name="connsiteY44-5134" fmla="*/ 933480 h 1978172"/>
              <a:gd name="connsiteX45-5135" fmla="*/ 8420327 w 10768629"/>
              <a:gd name="connsiteY45-5136" fmla="*/ 941984 h 1978172"/>
              <a:gd name="connsiteX46-5137" fmla="*/ 8407128 w 10768629"/>
              <a:gd name="connsiteY46-5138" fmla="*/ 961344 h 1978172"/>
              <a:gd name="connsiteX47-5139" fmla="*/ 8380548 w 10768629"/>
              <a:gd name="connsiteY47-5140" fmla="*/ 987916 h 1978172"/>
              <a:gd name="connsiteX48-5141" fmla="*/ 8379462 w 10768629"/>
              <a:gd name="connsiteY48-5142" fmla="*/ 987106 h 1978172"/>
              <a:gd name="connsiteX49-5143" fmla="*/ 8369725 w 10768629"/>
              <a:gd name="connsiteY49-5144" fmla="*/ 989186 h 1978172"/>
              <a:gd name="connsiteX50-5145" fmla="*/ 8304438 w 10768629"/>
              <a:gd name="connsiteY50-5146" fmla="*/ 996739 h 1978172"/>
              <a:gd name="connsiteX51-5147" fmla="*/ 8280929 w 10768629"/>
              <a:gd name="connsiteY51-5148" fmla="*/ 1023089 h 1978172"/>
              <a:gd name="connsiteX52-5149" fmla="*/ 8275760 w 10768629"/>
              <a:gd name="connsiteY52-5150" fmla="*/ 1027772 h 1978172"/>
              <a:gd name="connsiteX53-5151" fmla="*/ 8275478 w 10768629"/>
              <a:gd name="connsiteY53-5152" fmla="*/ 1027605 h 1978172"/>
              <a:gd name="connsiteX54-5153" fmla="*/ 8269666 w 10768629"/>
              <a:gd name="connsiteY54-5154" fmla="*/ 1032033 h 1978172"/>
              <a:gd name="connsiteX55-5155" fmla="*/ 8203836 w 10768629"/>
              <a:gd name="connsiteY55-5156" fmla="*/ 1037347 h 1978172"/>
              <a:gd name="connsiteX56-5157" fmla="*/ 8122936 w 10768629"/>
              <a:gd name="connsiteY56-5158" fmla="*/ 1063113 h 1978172"/>
              <a:gd name="connsiteX57-5159" fmla="*/ 8043658 w 10768629"/>
              <a:gd name="connsiteY57-5160" fmla="*/ 1092746 h 1978172"/>
              <a:gd name="connsiteX58-5161" fmla="*/ 8015351 w 10768629"/>
              <a:gd name="connsiteY58-5162" fmla="*/ 1105478 h 1978172"/>
              <a:gd name="connsiteX59-5163" fmla="*/ 7963145 w 10768629"/>
              <a:gd name="connsiteY59-5164" fmla="*/ 1119346 h 1978172"/>
              <a:gd name="connsiteX60-5165" fmla="*/ 7938145 w 10768629"/>
              <a:gd name="connsiteY60-5166" fmla="*/ 1120225 h 1978172"/>
              <a:gd name="connsiteX61-5167" fmla="*/ 7937238 w 10768629"/>
              <a:gd name="connsiteY61-5168" fmla="*/ 1121204 h 1978172"/>
              <a:gd name="connsiteX62-5169" fmla="*/ 7934398 w 10768629"/>
              <a:gd name="connsiteY62-5170" fmla="*/ 1118240 h 1978172"/>
              <a:gd name="connsiteX63-5171" fmla="*/ 7918248 w 10768629"/>
              <a:gd name="connsiteY63-5172" fmla="*/ 1124371 h 1978172"/>
              <a:gd name="connsiteX64-5173" fmla="*/ 7914119 w 10768629"/>
              <a:gd name="connsiteY64-5174" fmla="*/ 1127653 h 1978172"/>
              <a:gd name="connsiteX65-5175" fmla="*/ 7907658 w 10768629"/>
              <a:gd name="connsiteY65-5176" fmla="*/ 1130350 h 1978172"/>
              <a:gd name="connsiteX66-5177" fmla="*/ 7907434 w 10768629"/>
              <a:gd name="connsiteY66-5178" fmla="*/ 1130103 h 1978172"/>
              <a:gd name="connsiteX67-5179" fmla="*/ 7901508 w 10768629"/>
              <a:gd name="connsiteY67-5180" fmla="*/ 1133245 h 1978172"/>
              <a:gd name="connsiteX68-5181" fmla="*/ 7873287 w 10768629"/>
              <a:gd name="connsiteY68-5182" fmla="*/ 1152609 h 1978172"/>
              <a:gd name="connsiteX69-5183" fmla="*/ 7834833 w 10768629"/>
              <a:gd name="connsiteY69-5184" fmla="*/ 1153868 h 1978172"/>
              <a:gd name="connsiteX70-5185" fmla="*/ 7828661 w 10768629"/>
              <a:gd name="connsiteY70-5186" fmla="*/ 1139994 h 1978172"/>
              <a:gd name="connsiteX71-5187" fmla="*/ 7823966 w 10768629"/>
              <a:gd name="connsiteY71-5188" fmla="*/ 1143178 h 1978172"/>
              <a:gd name="connsiteX72-5189" fmla="*/ 7815078 w 10768629"/>
              <a:gd name="connsiteY72-5190" fmla="*/ 1151776 h 1978172"/>
              <a:gd name="connsiteX73-5191" fmla="*/ 7812026 w 10768629"/>
              <a:gd name="connsiteY73-5192" fmla="*/ 1151522 h 1978172"/>
              <a:gd name="connsiteX74-5193" fmla="*/ 7782249 w 10768629"/>
              <a:gd name="connsiteY74-5194" fmla="*/ 1160970 h 1978172"/>
              <a:gd name="connsiteX75-5195" fmla="*/ 7773476 w 10768629"/>
              <a:gd name="connsiteY75-5196" fmla="*/ 1157414 h 1978172"/>
              <a:gd name="connsiteX76-5197" fmla="*/ 7769600 w 10768629"/>
              <a:gd name="connsiteY76-5198" fmla="*/ 1157365 h 1978172"/>
              <a:gd name="connsiteX77-5199" fmla="*/ 7752631 w 10768629"/>
              <a:gd name="connsiteY77-5200" fmla="*/ 1172815 h 1978172"/>
              <a:gd name="connsiteX78-5201" fmla="*/ 7743525 w 10768629"/>
              <a:gd name="connsiteY78-5202" fmla="*/ 1179064 h 1978172"/>
              <a:gd name="connsiteX79-5203" fmla="*/ 7685942 w 10768629"/>
              <a:gd name="connsiteY79-5204" fmla="*/ 1233723 h 1978172"/>
              <a:gd name="connsiteX80-5205" fmla="*/ 7586920 w 10768629"/>
              <a:gd name="connsiteY80-5206" fmla="*/ 1261888 h 1978172"/>
              <a:gd name="connsiteX81-5207" fmla="*/ 7486100 w 10768629"/>
              <a:gd name="connsiteY81-5208" fmla="*/ 1292563 h 1978172"/>
              <a:gd name="connsiteX82-5209" fmla="*/ 7407190 w 10768629"/>
              <a:gd name="connsiteY82-5210" fmla="*/ 1314737 h 1978172"/>
              <a:gd name="connsiteX83-5211" fmla="*/ 7240698 w 10768629"/>
              <a:gd name="connsiteY83-5212" fmla="*/ 1438832 h 1978172"/>
              <a:gd name="connsiteX84-5213" fmla="*/ 7197675 w 10768629"/>
              <a:gd name="connsiteY84-5214" fmla="*/ 1447530 h 1978172"/>
              <a:gd name="connsiteX85-5215" fmla="*/ 7164788 w 10768629"/>
              <a:gd name="connsiteY85-5216" fmla="*/ 1480293 h 1978172"/>
              <a:gd name="connsiteX86-5217" fmla="*/ 7147929 w 10768629"/>
              <a:gd name="connsiteY86-5218" fmla="*/ 1477641 h 1978172"/>
              <a:gd name="connsiteX87-5219" fmla="*/ 7144965 w 10768629"/>
              <a:gd name="connsiteY87-5220" fmla="*/ 1476908 h 1978172"/>
              <a:gd name="connsiteX88-5221" fmla="*/ 7134299 w 10768629"/>
              <a:gd name="connsiteY88-5222" fmla="*/ 1479969 h 1978172"/>
              <a:gd name="connsiteX89-5223" fmla="*/ 7129809 w 10768629"/>
              <a:gd name="connsiteY89-5224" fmla="*/ 1473339 h 1978172"/>
              <a:gd name="connsiteX90-5225" fmla="*/ 7112688 w 10768629"/>
              <a:gd name="connsiteY90-5226" fmla="*/ 1472575 h 1978172"/>
              <a:gd name="connsiteX91-5227" fmla="*/ 7093470 w 10768629"/>
              <a:gd name="connsiteY91-5228" fmla="*/ 1480300 h 1978172"/>
              <a:gd name="connsiteX92-5229" fmla="*/ 7025034 w 10768629"/>
              <a:gd name="connsiteY92-5230" fmla="*/ 1506934 h 1978172"/>
              <a:gd name="connsiteX93-5231" fmla="*/ 7014783 w 10768629"/>
              <a:gd name="connsiteY93-5232" fmla="*/ 1515868 h 1978172"/>
              <a:gd name="connsiteX94-5233" fmla="*/ 6979706 w 10768629"/>
              <a:gd name="connsiteY94-5234" fmla="*/ 1523511 h 1978172"/>
              <a:gd name="connsiteX95-5235" fmla="*/ 6977890 w 10768629"/>
              <a:gd name="connsiteY95-5236" fmla="*/ 1525793 h 1978172"/>
              <a:gd name="connsiteX96-5237" fmla="*/ 6944339 w 10768629"/>
              <a:gd name="connsiteY96-5238" fmla="*/ 1536237 h 1978172"/>
              <a:gd name="connsiteX97-5239" fmla="*/ 6886996 w 10768629"/>
              <a:gd name="connsiteY97-5240" fmla="*/ 1563569 h 1978172"/>
              <a:gd name="connsiteX98-5241" fmla="*/ 6874510 w 10768629"/>
              <a:gd name="connsiteY98-5242" fmla="*/ 1558469 h 1978172"/>
              <a:gd name="connsiteX99-5243" fmla="*/ 6871943 w 10768629"/>
              <a:gd name="connsiteY99-5244" fmla="*/ 1554651 h 1978172"/>
              <a:gd name="connsiteX100-5245" fmla="*/ 6856174 w 10768629"/>
              <a:gd name="connsiteY100-5246" fmla="*/ 1562024 h 1978172"/>
              <a:gd name="connsiteX101-5247" fmla="*/ 6842321 w 10768629"/>
              <a:gd name="connsiteY101-5248" fmla="*/ 1560554 h 1978172"/>
              <a:gd name="connsiteX102-5249" fmla="*/ 6832713 w 10768629"/>
              <a:gd name="connsiteY102-5250" fmla="*/ 1569357 h 1978172"/>
              <a:gd name="connsiteX103-5251" fmla="*/ 6816351 w 10768629"/>
              <a:gd name="connsiteY103-5252" fmla="*/ 1571495 h 1978172"/>
              <a:gd name="connsiteX104-5253" fmla="*/ 6795800 w 10768629"/>
              <a:gd name="connsiteY104-5254" fmla="*/ 1572010 h 1978172"/>
              <a:gd name="connsiteX105-5255" fmla="*/ 6777546 w 10768629"/>
              <a:gd name="connsiteY105-5256" fmla="*/ 1568661 h 1978172"/>
              <a:gd name="connsiteX106-5257" fmla="*/ 6751528 w 10768629"/>
              <a:gd name="connsiteY106-5258" fmla="*/ 1574143 h 1978172"/>
              <a:gd name="connsiteX107-5259" fmla="*/ 6691966 w 10768629"/>
              <a:gd name="connsiteY107-5260" fmla="*/ 1582255 h 1978172"/>
              <a:gd name="connsiteX108-5261" fmla="*/ 6646941 w 10768629"/>
              <a:gd name="connsiteY108-5262" fmla="*/ 1588471 h 1978172"/>
              <a:gd name="connsiteX109-5263" fmla="*/ 6568576 w 10768629"/>
              <a:gd name="connsiteY109-5264" fmla="*/ 1606488 h 1978172"/>
              <a:gd name="connsiteX110-5265" fmla="*/ 6554358 w 10768629"/>
              <a:gd name="connsiteY110-5266" fmla="*/ 1621701 h 1978172"/>
              <a:gd name="connsiteX111-5267" fmla="*/ 6516968 w 10768629"/>
              <a:gd name="connsiteY111-5268" fmla="*/ 1617195 h 1978172"/>
              <a:gd name="connsiteX112-5269" fmla="*/ 6506479 w 10768629"/>
              <a:gd name="connsiteY112-5270" fmla="*/ 1602227 h 1978172"/>
              <a:gd name="connsiteX113-5271" fmla="*/ 6458436 w 10768629"/>
              <a:gd name="connsiteY113-5272" fmla="*/ 1607332 h 1978172"/>
              <a:gd name="connsiteX114-5273" fmla="*/ 6414786 w 10768629"/>
              <a:gd name="connsiteY114-5274" fmla="*/ 1628815 h 1978172"/>
              <a:gd name="connsiteX115-5275" fmla="*/ 6357085 w 10768629"/>
              <a:gd name="connsiteY115-5276" fmla="*/ 1640846 h 1978172"/>
              <a:gd name="connsiteX116-5277" fmla="*/ 6322636 w 10768629"/>
              <a:gd name="connsiteY116-5278" fmla="*/ 1648213 h 1978172"/>
              <a:gd name="connsiteX117-5279" fmla="*/ 6226172 w 10768629"/>
              <a:gd name="connsiteY117-5280" fmla="*/ 1654676 h 1978172"/>
              <a:gd name="connsiteX118-5281" fmla="*/ 6221217 w 10768629"/>
              <a:gd name="connsiteY118-5282" fmla="*/ 1654506 h 1978172"/>
              <a:gd name="connsiteX119-5283" fmla="*/ 6204956 w 10768629"/>
              <a:gd name="connsiteY119-5284" fmla="*/ 1664280 h 1978172"/>
              <a:gd name="connsiteX120-5285" fmla="*/ 6204270 w 10768629"/>
              <a:gd name="connsiteY120-5286" fmla="*/ 1666782 h 1978172"/>
              <a:gd name="connsiteX121-5287" fmla="*/ 6143810 w 10768629"/>
              <a:gd name="connsiteY121-5288" fmla="*/ 1661963 h 1978172"/>
              <a:gd name="connsiteX122-5289" fmla="*/ 6136560 w 10768629"/>
              <a:gd name="connsiteY122-5290" fmla="*/ 1665728 h 1978172"/>
              <a:gd name="connsiteX123-5291" fmla="*/ 6096155 w 10768629"/>
              <a:gd name="connsiteY123-5292" fmla="*/ 1656951 h 1978172"/>
              <a:gd name="connsiteX124-5293" fmla="*/ 6075812 w 10768629"/>
              <a:gd name="connsiteY124-5294" fmla="*/ 1655422 h 1978172"/>
              <a:gd name="connsiteX125-5295" fmla="*/ 6039495 w 10768629"/>
              <a:gd name="connsiteY125-5296" fmla="*/ 1649680 h 1978172"/>
              <a:gd name="connsiteX126-5297" fmla="*/ 6036523 w 10768629"/>
              <a:gd name="connsiteY126-5298" fmla="*/ 1652121 h 1978172"/>
              <a:gd name="connsiteX127-5299" fmla="*/ 6029328 w 10768629"/>
              <a:gd name="connsiteY127-5300" fmla="*/ 1649904 h 1978172"/>
              <a:gd name="connsiteX128-5301" fmla="*/ 6024075 w 10768629"/>
              <a:gd name="connsiteY128-5302" fmla="*/ 1652779 h 1978172"/>
              <a:gd name="connsiteX129-5303" fmla="*/ 6018085 w 10768629"/>
              <a:gd name="connsiteY129-5304" fmla="*/ 1652030 h 1978172"/>
              <a:gd name="connsiteX130-5305" fmla="*/ 5955513 w 10768629"/>
              <a:gd name="connsiteY130-5306" fmla="*/ 1663584 h 1978172"/>
              <a:gd name="connsiteX131-5307" fmla="*/ 5941996 w 10768629"/>
              <a:gd name="connsiteY131-5308" fmla="*/ 1661326 h 1978172"/>
              <a:gd name="connsiteX132-5309" fmla="*/ 5931789 w 10768629"/>
              <a:gd name="connsiteY132-5310" fmla="*/ 1669915 h 1978172"/>
              <a:gd name="connsiteX133-5311" fmla="*/ 5888686 w 10768629"/>
              <a:gd name="connsiteY133-5312" fmla="*/ 1672175 h 1978172"/>
              <a:gd name="connsiteX134-5313" fmla="*/ 5873794 w 10768629"/>
              <a:gd name="connsiteY134-5314" fmla="*/ 1665454 h 1978172"/>
              <a:gd name="connsiteX135-5315" fmla="*/ 5860022 w 10768629"/>
              <a:gd name="connsiteY135-5316" fmla="*/ 1660635 h 1978172"/>
              <a:gd name="connsiteX136-5317" fmla="*/ 5858237 w 10768629"/>
              <a:gd name="connsiteY136-5318" fmla="*/ 1660649 h 1978172"/>
              <a:gd name="connsiteX137-5319" fmla="*/ 5840319 w 10768629"/>
              <a:gd name="connsiteY137-5320" fmla="*/ 1660798 h 1978172"/>
              <a:gd name="connsiteX138-5321" fmla="*/ 5806984 w 10768629"/>
              <a:gd name="connsiteY138-5322" fmla="*/ 1661075 h 1978172"/>
              <a:gd name="connsiteX139-5323" fmla="*/ 5742351 w 10768629"/>
              <a:gd name="connsiteY139-5324" fmla="*/ 1667489 h 1978172"/>
              <a:gd name="connsiteX140-5325" fmla="*/ 5521171 w 10768629"/>
              <a:gd name="connsiteY140-5326" fmla="*/ 1671626 h 1978172"/>
              <a:gd name="connsiteX141-5327" fmla="*/ 5457384 w 10768629"/>
              <a:gd name="connsiteY141-5328" fmla="*/ 1683952 h 1978172"/>
              <a:gd name="connsiteX142-5329" fmla="*/ 4950070 w 10768629"/>
              <a:gd name="connsiteY142-5330" fmla="*/ 1748401 h 1978172"/>
              <a:gd name="connsiteX143-5331" fmla="*/ 4872172 w 10768629"/>
              <a:gd name="connsiteY143-5332" fmla="*/ 1757222 h 1978172"/>
              <a:gd name="connsiteX144-5333" fmla="*/ 4809524 w 10768629"/>
              <a:gd name="connsiteY144-5334" fmla="*/ 1761033 h 1978172"/>
              <a:gd name="connsiteX145-5335" fmla="*/ 4759058 w 10768629"/>
              <a:gd name="connsiteY145-5336" fmla="*/ 1766533 h 1978172"/>
              <a:gd name="connsiteX146-5337" fmla="*/ 4719749 w 10768629"/>
              <a:gd name="connsiteY146-5338" fmla="*/ 1771811 h 1978172"/>
              <a:gd name="connsiteX147-5339" fmla="*/ 4568686 w 10768629"/>
              <a:gd name="connsiteY147-5340" fmla="*/ 1786141 h 1978172"/>
              <a:gd name="connsiteX148-5341" fmla="*/ 4418751 w 10768629"/>
              <a:gd name="connsiteY148-5342" fmla="*/ 1796932 h 1978172"/>
              <a:gd name="connsiteX149-5343" fmla="*/ 4378377 w 10768629"/>
              <a:gd name="connsiteY149-5344" fmla="*/ 1815528 h 1978172"/>
              <a:gd name="connsiteX150-5345" fmla="*/ 4320575 w 10768629"/>
              <a:gd name="connsiteY150-5346" fmla="*/ 1832722 h 1978172"/>
              <a:gd name="connsiteX151-5347" fmla="*/ 4220200 w 10768629"/>
              <a:gd name="connsiteY151-5348" fmla="*/ 1873173 h 1978172"/>
              <a:gd name="connsiteX152-5349" fmla="*/ 4105361 w 10768629"/>
              <a:gd name="connsiteY152-5350" fmla="*/ 1894711 h 1978172"/>
              <a:gd name="connsiteX153-5351" fmla="*/ 3973223 w 10768629"/>
              <a:gd name="connsiteY153-5352" fmla="*/ 1881015 h 1978172"/>
              <a:gd name="connsiteX154-5353" fmla="*/ 3900992 w 10768629"/>
              <a:gd name="connsiteY154-5354" fmla="*/ 1880603 h 1978172"/>
              <a:gd name="connsiteX155-5355" fmla="*/ 3662119 w 10768629"/>
              <a:gd name="connsiteY155-5356" fmla="*/ 1876289 h 1978172"/>
              <a:gd name="connsiteX156-5357" fmla="*/ 3496919 w 10768629"/>
              <a:gd name="connsiteY156-5358" fmla="*/ 1873180 h 1978172"/>
              <a:gd name="connsiteX157-5359" fmla="*/ 3449433 w 10768629"/>
              <a:gd name="connsiteY157-5360" fmla="*/ 1889681 h 1978172"/>
              <a:gd name="connsiteX158-5361" fmla="*/ 3369766 w 10768629"/>
              <a:gd name="connsiteY158-5362" fmla="*/ 1916653 h 1978172"/>
              <a:gd name="connsiteX159-5363" fmla="*/ 3290336 w 10768629"/>
              <a:gd name="connsiteY159-5364" fmla="*/ 1925039 h 1978172"/>
              <a:gd name="connsiteX160-5365" fmla="*/ 3224897 w 10768629"/>
              <a:gd name="connsiteY160-5366" fmla="*/ 1943733 h 1978172"/>
              <a:gd name="connsiteX161-5367" fmla="*/ 3161463 w 10768629"/>
              <a:gd name="connsiteY161-5368" fmla="*/ 1946591 h 1978172"/>
              <a:gd name="connsiteX162-5369" fmla="*/ 3112044 w 10768629"/>
              <a:gd name="connsiteY162-5370" fmla="*/ 1935614 h 1978172"/>
              <a:gd name="connsiteX163-5371" fmla="*/ 3069716 w 10768629"/>
              <a:gd name="connsiteY163-5372" fmla="*/ 1930463 h 1978172"/>
              <a:gd name="connsiteX164-5373" fmla="*/ 3005773 w 10768629"/>
              <a:gd name="connsiteY164-5374" fmla="*/ 1915878 h 1978172"/>
              <a:gd name="connsiteX165-5375" fmla="*/ 2897201 w 10768629"/>
              <a:gd name="connsiteY165-5376" fmla="*/ 1926772 h 1978172"/>
              <a:gd name="connsiteX166-5377" fmla="*/ 2783891 w 10768629"/>
              <a:gd name="connsiteY166-5378" fmla="*/ 1931749 h 1978172"/>
              <a:gd name="connsiteX167-5379" fmla="*/ 2712447 w 10768629"/>
              <a:gd name="connsiteY167-5380" fmla="*/ 1933044 h 1978172"/>
              <a:gd name="connsiteX168-5381" fmla="*/ 2560151 w 10768629"/>
              <a:gd name="connsiteY168-5382" fmla="*/ 1963609 h 1978172"/>
              <a:gd name="connsiteX169-5383" fmla="*/ 2367221 w 10768629"/>
              <a:gd name="connsiteY169-5384" fmla="*/ 1971884 h 1978172"/>
              <a:gd name="connsiteX170-5385" fmla="*/ 2272130 w 10768629"/>
              <a:gd name="connsiteY170-5386" fmla="*/ 1961162 h 1978172"/>
              <a:gd name="connsiteX171-5387" fmla="*/ 2189404 w 10768629"/>
              <a:gd name="connsiteY171-5388" fmla="*/ 1978172 h 1978172"/>
              <a:gd name="connsiteX172-5389" fmla="*/ 2077704 w 10768629"/>
              <a:gd name="connsiteY172-5390" fmla="*/ 1965002 h 1978172"/>
              <a:gd name="connsiteX173-5391" fmla="*/ 2033299 w 10768629"/>
              <a:gd name="connsiteY173-5392" fmla="*/ 1969042 h 1978172"/>
              <a:gd name="connsiteX174-5393" fmla="*/ 1967996 w 10768629"/>
              <a:gd name="connsiteY174-5394" fmla="*/ 1953187 h 1978172"/>
              <a:gd name="connsiteX175-5395" fmla="*/ 1855805 w 10768629"/>
              <a:gd name="connsiteY175-5396" fmla="*/ 1926082 h 1978172"/>
              <a:gd name="connsiteX176-5397" fmla="*/ 1790957 w 10768629"/>
              <a:gd name="connsiteY176-5398" fmla="*/ 1919460 h 1978172"/>
              <a:gd name="connsiteX177-5399" fmla="*/ 1613978 w 10768629"/>
              <a:gd name="connsiteY177-5400" fmla="*/ 1891581 h 1978172"/>
              <a:gd name="connsiteX178-5401" fmla="*/ 1436831 w 10768629"/>
              <a:gd name="connsiteY178-5402" fmla="*/ 1856201 h 1978172"/>
              <a:gd name="connsiteX179-5403" fmla="*/ 1357365 w 10768629"/>
              <a:gd name="connsiteY179-5404" fmla="*/ 1832140 h 1978172"/>
              <a:gd name="connsiteX180-5405" fmla="*/ 1232341 w 10768629"/>
              <a:gd name="connsiteY180-5406" fmla="*/ 1785942 h 1978172"/>
              <a:gd name="connsiteX181-5407" fmla="*/ 1162595 w 10768629"/>
              <a:gd name="connsiteY181-5408" fmla="*/ 1758337 h 1978172"/>
              <a:gd name="connsiteX182-5409" fmla="*/ 1128523 w 10768629"/>
              <a:gd name="connsiteY182-5410" fmla="*/ 1763621 h 1978172"/>
              <a:gd name="connsiteX183-5411" fmla="*/ 991903 w 10768629"/>
              <a:gd name="connsiteY183-5412" fmla="*/ 1786741 h 1978172"/>
              <a:gd name="connsiteX184-5413" fmla="*/ 883960 w 10768629"/>
              <a:gd name="connsiteY184-5414" fmla="*/ 1822386 h 1978172"/>
              <a:gd name="connsiteX185-5415" fmla="*/ 766531 w 10768629"/>
              <a:gd name="connsiteY185-5416" fmla="*/ 1805053 h 1978172"/>
              <a:gd name="connsiteX186-5417" fmla="*/ 669779 w 10768629"/>
              <a:gd name="connsiteY186-5418" fmla="*/ 1800537 h 1978172"/>
              <a:gd name="connsiteX187-5419" fmla="*/ 523898 w 10768629"/>
              <a:gd name="connsiteY187-5420" fmla="*/ 1811085 h 1978172"/>
              <a:gd name="connsiteX188-5421" fmla="*/ 360251 w 10768629"/>
              <a:gd name="connsiteY188-5422" fmla="*/ 1830735 h 1978172"/>
              <a:gd name="connsiteX189-5423" fmla="*/ 255207 w 10768629"/>
              <a:gd name="connsiteY189-5424" fmla="*/ 1818275 h 1978172"/>
              <a:gd name="connsiteX190-5425" fmla="*/ 101803 w 10768629"/>
              <a:gd name="connsiteY190-5426" fmla="*/ 1870647 h 1978172"/>
              <a:gd name="connsiteX191-5427" fmla="*/ 25397 w 10768629"/>
              <a:gd name="connsiteY191-5428" fmla="*/ 1888443 h 1978172"/>
              <a:gd name="connsiteX192-5429" fmla="*/ 2370 w 10768629"/>
              <a:gd name="connsiteY192-5430" fmla="*/ 1878311 h 1978172"/>
              <a:gd name="connsiteX193-5431" fmla="*/ 0 w 10768629"/>
              <a:gd name="connsiteY193-5432" fmla="*/ 1878785 h 1978172"/>
              <a:gd name="connsiteX194-5433" fmla="*/ 0 w 10768629"/>
              <a:gd name="connsiteY194-5434" fmla="*/ 0 h 1978172"/>
              <a:gd name="connsiteX0-5435" fmla="*/ 0 w 10768629"/>
              <a:gd name="connsiteY0-5436" fmla="*/ 0 h 1978172"/>
              <a:gd name="connsiteX1-5437" fmla="*/ 10768629 w 10768629"/>
              <a:gd name="connsiteY1-5438" fmla="*/ 0 h 1978172"/>
              <a:gd name="connsiteX2-5439" fmla="*/ 10733254 w 10768629"/>
              <a:gd name="connsiteY2-5440" fmla="*/ 31439 h 1978172"/>
              <a:gd name="connsiteX3-5441" fmla="*/ 10727085 w 10768629"/>
              <a:gd name="connsiteY3-5442" fmla="*/ 37910 h 1978172"/>
              <a:gd name="connsiteX4-5443" fmla="*/ 10675953 w 10768629"/>
              <a:gd name="connsiteY4-5444" fmla="*/ 68623 h 1978172"/>
              <a:gd name="connsiteX5-5445" fmla="*/ 10637091 w 10768629"/>
              <a:gd name="connsiteY5-5446" fmla="*/ 90361 h 1978172"/>
              <a:gd name="connsiteX6-5447" fmla="*/ 10610971 w 10768629"/>
              <a:gd name="connsiteY6-5448" fmla="*/ 110764 h 1978172"/>
              <a:gd name="connsiteX7-5449" fmla="*/ 10532872 w 10768629"/>
              <a:gd name="connsiteY7-5450" fmla="*/ 138028 h 1978172"/>
              <a:gd name="connsiteX8-5451" fmla="*/ 10398558 w 10768629"/>
              <a:gd name="connsiteY8-5452" fmla="*/ 172911 h 1978172"/>
              <a:gd name="connsiteX9-5453" fmla="*/ 10371128 w 10768629"/>
              <a:gd name="connsiteY9-5454" fmla="*/ 182609 h 1978172"/>
              <a:gd name="connsiteX10-5455" fmla="*/ 10352178 w 10768629"/>
              <a:gd name="connsiteY10-5456" fmla="*/ 199976 h 1978172"/>
              <a:gd name="connsiteX11-5457" fmla="*/ 10351815 w 10768629"/>
              <a:gd name="connsiteY11-5458" fmla="*/ 211879 h 1978172"/>
              <a:gd name="connsiteX12-5459" fmla="*/ 10337471 w 10768629"/>
              <a:gd name="connsiteY12-5460" fmla="*/ 218661 h 1978172"/>
              <a:gd name="connsiteX13-5461" fmla="*/ 10334625 w 10768629"/>
              <a:gd name="connsiteY13-5462" fmla="*/ 222351 h 1978172"/>
              <a:gd name="connsiteX14-5463" fmla="*/ 10256365 w 10768629"/>
              <a:gd name="connsiteY14-5464" fmla="*/ 235917 h 1978172"/>
              <a:gd name="connsiteX15-5465" fmla="*/ 10201127 w 10768629"/>
              <a:gd name="connsiteY15-5466" fmla="*/ 267448 h 1978172"/>
              <a:gd name="connsiteX16-5467" fmla="*/ 9961218 w 10768629"/>
              <a:gd name="connsiteY16-5468" fmla="*/ 326720 h 1978172"/>
              <a:gd name="connsiteX17-5469" fmla="*/ 9859715 w 10768629"/>
              <a:gd name="connsiteY17-5470" fmla="*/ 355698 h 1978172"/>
              <a:gd name="connsiteX18-5471" fmla="*/ 9679867 w 10768629"/>
              <a:gd name="connsiteY18-5472" fmla="*/ 399081 h 1978172"/>
              <a:gd name="connsiteX19-5473" fmla="*/ 9490654 w 10768629"/>
              <a:gd name="connsiteY19-5474" fmla="*/ 455225 h 1978172"/>
              <a:gd name="connsiteX20-5475" fmla="*/ 9470837 w 10768629"/>
              <a:gd name="connsiteY20-5476" fmla="*/ 452539 h 1978172"/>
              <a:gd name="connsiteX21-5477" fmla="*/ 9469082 w 10768629"/>
              <a:gd name="connsiteY21-5478" fmla="*/ 454891 h 1978172"/>
              <a:gd name="connsiteX22-5479" fmla="*/ 9448038 w 10768629"/>
              <a:gd name="connsiteY22-5480" fmla="*/ 459733 h 1978172"/>
              <a:gd name="connsiteX23-5481" fmla="*/ 9396821 w 10768629"/>
              <a:gd name="connsiteY23-5482" fmla="*/ 455795 h 1978172"/>
              <a:gd name="connsiteX24-5483" fmla="*/ 9392197 w 10768629"/>
              <a:gd name="connsiteY24-5484" fmla="*/ 459796 h 1978172"/>
              <a:gd name="connsiteX25-5485" fmla="*/ 9347994 w 10768629"/>
              <a:gd name="connsiteY25-5486" fmla="*/ 464462 h 1978172"/>
              <a:gd name="connsiteX26-5487" fmla="*/ 9347889 w 10768629"/>
              <a:gd name="connsiteY26-5488" fmla="*/ 466539 h 1978172"/>
              <a:gd name="connsiteX27-5489" fmla="*/ 9337639 w 10768629"/>
              <a:gd name="connsiteY27-5490" fmla="*/ 476654 h 1978172"/>
              <a:gd name="connsiteX28-5491" fmla="*/ 9316893 w 10768629"/>
              <a:gd name="connsiteY28-5492" fmla="*/ 491390 h 1978172"/>
              <a:gd name="connsiteX29-5493" fmla="*/ 9229283 w 10768629"/>
              <a:gd name="connsiteY29-5494" fmla="*/ 555377 h 1978172"/>
              <a:gd name="connsiteX30-5495" fmla="*/ 9220274 w 10768629"/>
              <a:gd name="connsiteY30-5496" fmla="*/ 557502 h 1978172"/>
              <a:gd name="connsiteX31-5497" fmla="*/ 9220202 w 10768629"/>
              <a:gd name="connsiteY31-5498" fmla="*/ 558001 h 1978172"/>
              <a:gd name="connsiteX32-5499" fmla="*/ 9210908 w 10768629"/>
              <a:gd name="connsiteY32-5500" fmla="*/ 561147 h 1978172"/>
              <a:gd name="connsiteX33-5501" fmla="*/ 9186374 w 10768629"/>
              <a:gd name="connsiteY33-5502" fmla="*/ 565502 h 1978172"/>
              <a:gd name="connsiteX34-5503" fmla="*/ 9181058 w 10768629"/>
              <a:gd name="connsiteY34-5504" fmla="*/ 569943 h 1978172"/>
              <a:gd name="connsiteX35-5505" fmla="*/ 9179948 w 10768629"/>
              <a:gd name="connsiteY35-5506" fmla="*/ 576062 h 1978172"/>
              <a:gd name="connsiteX36-5507" fmla="*/ 9149110 w 10768629"/>
              <a:gd name="connsiteY36-5508" fmla="*/ 598906 h 1978172"/>
              <a:gd name="connsiteX37-5509" fmla="*/ 9078556 w 10768629"/>
              <a:gd name="connsiteY37-5510" fmla="*/ 644039 h 1978172"/>
              <a:gd name="connsiteX38-5511" fmla="*/ 8996399 w 10768629"/>
              <a:gd name="connsiteY38-5512" fmla="*/ 690055 h 1978172"/>
              <a:gd name="connsiteX39-5513" fmla="*/ 8803791 w 10768629"/>
              <a:gd name="connsiteY39-5514" fmla="*/ 813860 h 1978172"/>
              <a:gd name="connsiteX40-5515" fmla="*/ 8636202 w 10768629"/>
              <a:gd name="connsiteY40-5516" fmla="*/ 848463 h 1978172"/>
              <a:gd name="connsiteX41-5517" fmla="*/ 8555372 w 10768629"/>
              <a:gd name="connsiteY41-5518" fmla="*/ 883171 h 1978172"/>
              <a:gd name="connsiteX42-5519" fmla="*/ 8507229 w 10768629"/>
              <a:gd name="connsiteY42-5520" fmla="*/ 901665 h 1978172"/>
              <a:gd name="connsiteX43-5521" fmla="*/ 8428473 w 10768629"/>
              <a:gd name="connsiteY43-5522" fmla="*/ 927985 h 1978172"/>
              <a:gd name="connsiteX44-5523" fmla="*/ 8427914 w 10768629"/>
              <a:gd name="connsiteY44-5524" fmla="*/ 933480 h 1978172"/>
              <a:gd name="connsiteX45-5525" fmla="*/ 8420327 w 10768629"/>
              <a:gd name="connsiteY45-5526" fmla="*/ 941984 h 1978172"/>
              <a:gd name="connsiteX46-5527" fmla="*/ 8407128 w 10768629"/>
              <a:gd name="connsiteY46-5528" fmla="*/ 961344 h 1978172"/>
              <a:gd name="connsiteX47-5529" fmla="*/ 8380548 w 10768629"/>
              <a:gd name="connsiteY47-5530" fmla="*/ 987916 h 1978172"/>
              <a:gd name="connsiteX48-5531" fmla="*/ 8379462 w 10768629"/>
              <a:gd name="connsiteY48-5532" fmla="*/ 987106 h 1978172"/>
              <a:gd name="connsiteX49-5533" fmla="*/ 8369725 w 10768629"/>
              <a:gd name="connsiteY49-5534" fmla="*/ 989186 h 1978172"/>
              <a:gd name="connsiteX50-5535" fmla="*/ 8304438 w 10768629"/>
              <a:gd name="connsiteY50-5536" fmla="*/ 996739 h 1978172"/>
              <a:gd name="connsiteX51-5537" fmla="*/ 8280929 w 10768629"/>
              <a:gd name="connsiteY51-5538" fmla="*/ 1023089 h 1978172"/>
              <a:gd name="connsiteX52-5539" fmla="*/ 8275760 w 10768629"/>
              <a:gd name="connsiteY52-5540" fmla="*/ 1027772 h 1978172"/>
              <a:gd name="connsiteX53-5541" fmla="*/ 8275478 w 10768629"/>
              <a:gd name="connsiteY53-5542" fmla="*/ 1027605 h 1978172"/>
              <a:gd name="connsiteX54-5543" fmla="*/ 8269666 w 10768629"/>
              <a:gd name="connsiteY54-5544" fmla="*/ 1032033 h 1978172"/>
              <a:gd name="connsiteX55-5545" fmla="*/ 8203836 w 10768629"/>
              <a:gd name="connsiteY55-5546" fmla="*/ 1037347 h 1978172"/>
              <a:gd name="connsiteX56-5547" fmla="*/ 8122936 w 10768629"/>
              <a:gd name="connsiteY56-5548" fmla="*/ 1063113 h 1978172"/>
              <a:gd name="connsiteX57-5549" fmla="*/ 8043658 w 10768629"/>
              <a:gd name="connsiteY57-5550" fmla="*/ 1092746 h 1978172"/>
              <a:gd name="connsiteX58-5551" fmla="*/ 8015351 w 10768629"/>
              <a:gd name="connsiteY58-5552" fmla="*/ 1105478 h 1978172"/>
              <a:gd name="connsiteX59-5553" fmla="*/ 7963145 w 10768629"/>
              <a:gd name="connsiteY59-5554" fmla="*/ 1119346 h 1978172"/>
              <a:gd name="connsiteX60-5555" fmla="*/ 7938145 w 10768629"/>
              <a:gd name="connsiteY60-5556" fmla="*/ 1120225 h 1978172"/>
              <a:gd name="connsiteX61-5557" fmla="*/ 7937238 w 10768629"/>
              <a:gd name="connsiteY61-5558" fmla="*/ 1121204 h 1978172"/>
              <a:gd name="connsiteX62-5559" fmla="*/ 7934398 w 10768629"/>
              <a:gd name="connsiteY62-5560" fmla="*/ 1118240 h 1978172"/>
              <a:gd name="connsiteX63-5561" fmla="*/ 7918248 w 10768629"/>
              <a:gd name="connsiteY63-5562" fmla="*/ 1124371 h 1978172"/>
              <a:gd name="connsiteX64-5563" fmla="*/ 7914119 w 10768629"/>
              <a:gd name="connsiteY64-5564" fmla="*/ 1127653 h 1978172"/>
              <a:gd name="connsiteX65-5565" fmla="*/ 7907658 w 10768629"/>
              <a:gd name="connsiteY65-5566" fmla="*/ 1130350 h 1978172"/>
              <a:gd name="connsiteX66-5567" fmla="*/ 7907434 w 10768629"/>
              <a:gd name="connsiteY66-5568" fmla="*/ 1130103 h 1978172"/>
              <a:gd name="connsiteX67-5569" fmla="*/ 7901508 w 10768629"/>
              <a:gd name="connsiteY67-5570" fmla="*/ 1133245 h 1978172"/>
              <a:gd name="connsiteX68-5571" fmla="*/ 7873287 w 10768629"/>
              <a:gd name="connsiteY68-5572" fmla="*/ 1152609 h 1978172"/>
              <a:gd name="connsiteX69-5573" fmla="*/ 7834833 w 10768629"/>
              <a:gd name="connsiteY69-5574" fmla="*/ 1153868 h 1978172"/>
              <a:gd name="connsiteX70-5575" fmla="*/ 7828661 w 10768629"/>
              <a:gd name="connsiteY70-5576" fmla="*/ 1139994 h 1978172"/>
              <a:gd name="connsiteX71-5577" fmla="*/ 7823966 w 10768629"/>
              <a:gd name="connsiteY71-5578" fmla="*/ 1143178 h 1978172"/>
              <a:gd name="connsiteX72-5579" fmla="*/ 7815078 w 10768629"/>
              <a:gd name="connsiteY72-5580" fmla="*/ 1151776 h 1978172"/>
              <a:gd name="connsiteX73-5581" fmla="*/ 7812026 w 10768629"/>
              <a:gd name="connsiteY73-5582" fmla="*/ 1151522 h 1978172"/>
              <a:gd name="connsiteX74-5583" fmla="*/ 7782249 w 10768629"/>
              <a:gd name="connsiteY74-5584" fmla="*/ 1160970 h 1978172"/>
              <a:gd name="connsiteX75-5585" fmla="*/ 7773476 w 10768629"/>
              <a:gd name="connsiteY75-5586" fmla="*/ 1157414 h 1978172"/>
              <a:gd name="connsiteX76-5587" fmla="*/ 7769600 w 10768629"/>
              <a:gd name="connsiteY76-5588" fmla="*/ 1157365 h 1978172"/>
              <a:gd name="connsiteX77-5589" fmla="*/ 7752631 w 10768629"/>
              <a:gd name="connsiteY77-5590" fmla="*/ 1172815 h 1978172"/>
              <a:gd name="connsiteX78-5591" fmla="*/ 7743525 w 10768629"/>
              <a:gd name="connsiteY78-5592" fmla="*/ 1179064 h 1978172"/>
              <a:gd name="connsiteX79-5593" fmla="*/ 7685942 w 10768629"/>
              <a:gd name="connsiteY79-5594" fmla="*/ 1233723 h 1978172"/>
              <a:gd name="connsiteX80-5595" fmla="*/ 7586920 w 10768629"/>
              <a:gd name="connsiteY80-5596" fmla="*/ 1261888 h 1978172"/>
              <a:gd name="connsiteX81-5597" fmla="*/ 7486100 w 10768629"/>
              <a:gd name="connsiteY81-5598" fmla="*/ 1292563 h 1978172"/>
              <a:gd name="connsiteX82-5599" fmla="*/ 7407190 w 10768629"/>
              <a:gd name="connsiteY82-5600" fmla="*/ 1314737 h 1978172"/>
              <a:gd name="connsiteX83-5601" fmla="*/ 7240698 w 10768629"/>
              <a:gd name="connsiteY83-5602" fmla="*/ 1438832 h 1978172"/>
              <a:gd name="connsiteX84-5603" fmla="*/ 7197675 w 10768629"/>
              <a:gd name="connsiteY84-5604" fmla="*/ 1447530 h 1978172"/>
              <a:gd name="connsiteX85-5605" fmla="*/ 7164788 w 10768629"/>
              <a:gd name="connsiteY85-5606" fmla="*/ 1480293 h 1978172"/>
              <a:gd name="connsiteX86-5607" fmla="*/ 7147929 w 10768629"/>
              <a:gd name="connsiteY86-5608" fmla="*/ 1477641 h 1978172"/>
              <a:gd name="connsiteX87-5609" fmla="*/ 7144965 w 10768629"/>
              <a:gd name="connsiteY87-5610" fmla="*/ 1476908 h 1978172"/>
              <a:gd name="connsiteX88-5611" fmla="*/ 7134299 w 10768629"/>
              <a:gd name="connsiteY88-5612" fmla="*/ 1479969 h 1978172"/>
              <a:gd name="connsiteX89-5613" fmla="*/ 7129809 w 10768629"/>
              <a:gd name="connsiteY89-5614" fmla="*/ 1473339 h 1978172"/>
              <a:gd name="connsiteX90-5615" fmla="*/ 7112688 w 10768629"/>
              <a:gd name="connsiteY90-5616" fmla="*/ 1472575 h 1978172"/>
              <a:gd name="connsiteX91-5617" fmla="*/ 7093470 w 10768629"/>
              <a:gd name="connsiteY91-5618" fmla="*/ 1480300 h 1978172"/>
              <a:gd name="connsiteX92-5619" fmla="*/ 7025034 w 10768629"/>
              <a:gd name="connsiteY92-5620" fmla="*/ 1506934 h 1978172"/>
              <a:gd name="connsiteX93-5621" fmla="*/ 7014783 w 10768629"/>
              <a:gd name="connsiteY93-5622" fmla="*/ 1515868 h 1978172"/>
              <a:gd name="connsiteX94-5623" fmla="*/ 6979706 w 10768629"/>
              <a:gd name="connsiteY94-5624" fmla="*/ 1523511 h 1978172"/>
              <a:gd name="connsiteX95-5625" fmla="*/ 6977890 w 10768629"/>
              <a:gd name="connsiteY95-5626" fmla="*/ 1525793 h 1978172"/>
              <a:gd name="connsiteX96-5627" fmla="*/ 6944339 w 10768629"/>
              <a:gd name="connsiteY96-5628" fmla="*/ 1536237 h 1978172"/>
              <a:gd name="connsiteX97-5629" fmla="*/ 6886996 w 10768629"/>
              <a:gd name="connsiteY97-5630" fmla="*/ 1563569 h 1978172"/>
              <a:gd name="connsiteX98-5631" fmla="*/ 6874510 w 10768629"/>
              <a:gd name="connsiteY98-5632" fmla="*/ 1558469 h 1978172"/>
              <a:gd name="connsiteX99-5633" fmla="*/ 6871943 w 10768629"/>
              <a:gd name="connsiteY99-5634" fmla="*/ 1554651 h 1978172"/>
              <a:gd name="connsiteX100-5635" fmla="*/ 6856174 w 10768629"/>
              <a:gd name="connsiteY100-5636" fmla="*/ 1562024 h 1978172"/>
              <a:gd name="connsiteX101-5637" fmla="*/ 6842321 w 10768629"/>
              <a:gd name="connsiteY101-5638" fmla="*/ 1560554 h 1978172"/>
              <a:gd name="connsiteX102-5639" fmla="*/ 6832713 w 10768629"/>
              <a:gd name="connsiteY102-5640" fmla="*/ 1569357 h 1978172"/>
              <a:gd name="connsiteX103-5641" fmla="*/ 6816351 w 10768629"/>
              <a:gd name="connsiteY103-5642" fmla="*/ 1571495 h 1978172"/>
              <a:gd name="connsiteX104-5643" fmla="*/ 6795800 w 10768629"/>
              <a:gd name="connsiteY104-5644" fmla="*/ 1572010 h 1978172"/>
              <a:gd name="connsiteX105-5645" fmla="*/ 6777546 w 10768629"/>
              <a:gd name="connsiteY105-5646" fmla="*/ 1568661 h 1978172"/>
              <a:gd name="connsiteX106-5647" fmla="*/ 6751528 w 10768629"/>
              <a:gd name="connsiteY106-5648" fmla="*/ 1574143 h 1978172"/>
              <a:gd name="connsiteX107-5649" fmla="*/ 6691966 w 10768629"/>
              <a:gd name="connsiteY107-5650" fmla="*/ 1582255 h 1978172"/>
              <a:gd name="connsiteX108-5651" fmla="*/ 6646941 w 10768629"/>
              <a:gd name="connsiteY108-5652" fmla="*/ 1588471 h 1978172"/>
              <a:gd name="connsiteX109-5653" fmla="*/ 6568576 w 10768629"/>
              <a:gd name="connsiteY109-5654" fmla="*/ 1606488 h 1978172"/>
              <a:gd name="connsiteX110-5655" fmla="*/ 6554358 w 10768629"/>
              <a:gd name="connsiteY110-5656" fmla="*/ 1621701 h 1978172"/>
              <a:gd name="connsiteX111-5657" fmla="*/ 6516968 w 10768629"/>
              <a:gd name="connsiteY111-5658" fmla="*/ 1617195 h 1978172"/>
              <a:gd name="connsiteX112-5659" fmla="*/ 6506479 w 10768629"/>
              <a:gd name="connsiteY112-5660" fmla="*/ 1602227 h 1978172"/>
              <a:gd name="connsiteX113-5661" fmla="*/ 6458436 w 10768629"/>
              <a:gd name="connsiteY113-5662" fmla="*/ 1607332 h 1978172"/>
              <a:gd name="connsiteX114-5663" fmla="*/ 6414786 w 10768629"/>
              <a:gd name="connsiteY114-5664" fmla="*/ 1628815 h 1978172"/>
              <a:gd name="connsiteX115-5665" fmla="*/ 6357085 w 10768629"/>
              <a:gd name="connsiteY115-5666" fmla="*/ 1640846 h 1978172"/>
              <a:gd name="connsiteX116-5667" fmla="*/ 6322636 w 10768629"/>
              <a:gd name="connsiteY116-5668" fmla="*/ 1648213 h 1978172"/>
              <a:gd name="connsiteX117-5669" fmla="*/ 6226172 w 10768629"/>
              <a:gd name="connsiteY117-5670" fmla="*/ 1654676 h 1978172"/>
              <a:gd name="connsiteX118-5671" fmla="*/ 6221217 w 10768629"/>
              <a:gd name="connsiteY118-5672" fmla="*/ 1654506 h 1978172"/>
              <a:gd name="connsiteX119-5673" fmla="*/ 6204956 w 10768629"/>
              <a:gd name="connsiteY119-5674" fmla="*/ 1664280 h 1978172"/>
              <a:gd name="connsiteX120-5675" fmla="*/ 6204270 w 10768629"/>
              <a:gd name="connsiteY120-5676" fmla="*/ 1666782 h 1978172"/>
              <a:gd name="connsiteX121-5677" fmla="*/ 6143810 w 10768629"/>
              <a:gd name="connsiteY121-5678" fmla="*/ 1661963 h 1978172"/>
              <a:gd name="connsiteX122-5679" fmla="*/ 6136560 w 10768629"/>
              <a:gd name="connsiteY122-5680" fmla="*/ 1665728 h 1978172"/>
              <a:gd name="connsiteX123-5681" fmla="*/ 6096155 w 10768629"/>
              <a:gd name="connsiteY123-5682" fmla="*/ 1656951 h 1978172"/>
              <a:gd name="connsiteX124-5683" fmla="*/ 6075812 w 10768629"/>
              <a:gd name="connsiteY124-5684" fmla="*/ 1655422 h 1978172"/>
              <a:gd name="connsiteX125-5685" fmla="*/ 6039495 w 10768629"/>
              <a:gd name="connsiteY125-5686" fmla="*/ 1649680 h 1978172"/>
              <a:gd name="connsiteX126-5687" fmla="*/ 6036523 w 10768629"/>
              <a:gd name="connsiteY126-5688" fmla="*/ 1652121 h 1978172"/>
              <a:gd name="connsiteX127-5689" fmla="*/ 6029328 w 10768629"/>
              <a:gd name="connsiteY127-5690" fmla="*/ 1649904 h 1978172"/>
              <a:gd name="connsiteX128-5691" fmla="*/ 6024075 w 10768629"/>
              <a:gd name="connsiteY128-5692" fmla="*/ 1652779 h 1978172"/>
              <a:gd name="connsiteX129-5693" fmla="*/ 6018085 w 10768629"/>
              <a:gd name="connsiteY129-5694" fmla="*/ 1652030 h 1978172"/>
              <a:gd name="connsiteX130-5695" fmla="*/ 5955513 w 10768629"/>
              <a:gd name="connsiteY130-5696" fmla="*/ 1663584 h 1978172"/>
              <a:gd name="connsiteX131-5697" fmla="*/ 5941996 w 10768629"/>
              <a:gd name="connsiteY131-5698" fmla="*/ 1661326 h 1978172"/>
              <a:gd name="connsiteX132-5699" fmla="*/ 5931789 w 10768629"/>
              <a:gd name="connsiteY132-5700" fmla="*/ 1669915 h 1978172"/>
              <a:gd name="connsiteX133-5701" fmla="*/ 5888686 w 10768629"/>
              <a:gd name="connsiteY133-5702" fmla="*/ 1672175 h 1978172"/>
              <a:gd name="connsiteX134-5703" fmla="*/ 5873794 w 10768629"/>
              <a:gd name="connsiteY134-5704" fmla="*/ 1665454 h 1978172"/>
              <a:gd name="connsiteX135-5705" fmla="*/ 5860022 w 10768629"/>
              <a:gd name="connsiteY135-5706" fmla="*/ 1660635 h 1978172"/>
              <a:gd name="connsiteX136-5707" fmla="*/ 5858237 w 10768629"/>
              <a:gd name="connsiteY136-5708" fmla="*/ 1660649 h 1978172"/>
              <a:gd name="connsiteX137-5709" fmla="*/ 5840319 w 10768629"/>
              <a:gd name="connsiteY137-5710" fmla="*/ 1660798 h 1978172"/>
              <a:gd name="connsiteX138-5711" fmla="*/ 5806984 w 10768629"/>
              <a:gd name="connsiteY138-5712" fmla="*/ 1661075 h 1978172"/>
              <a:gd name="connsiteX139-5713" fmla="*/ 5742351 w 10768629"/>
              <a:gd name="connsiteY139-5714" fmla="*/ 1667489 h 1978172"/>
              <a:gd name="connsiteX140-5715" fmla="*/ 5521171 w 10768629"/>
              <a:gd name="connsiteY140-5716" fmla="*/ 1671626 h 1978172"/>
              <a:gd name="connsiteX141-5717" fmla="*/ 5457384 w 10768629"/>
              <a:gd name="connsiteY141-5718" fmla="*/ 1683952 h 1978172"/>
              <a:gd name="connsiteX142-5719" fmla="*/ 4950070 w 10768629"/>
              <a:gd name="connsiteY142-5720" fmla="*/ 1748401 h 1978172"/>
              <a:gd name="connsiteX143-5721" fmla="*/ 4872172 w 10768629"/>
              <a:gd name="connsiteY143-5722" fmla="*/ 1757222 h 1978172"/>
              <a:gd name="connsiteX144-5723" fmla="*/ 4809524 w 10768629"/>
              <a:gd name="connsiteY144-5724" fmla="*/ 1761033 h 1978172"/>
              <a:gd name="connsiteX145-5725" fmla="*/ 4759058 w 10768629"/>
              <a:gd name="connsiteY145-5726" fmla="*/ 1766533 h 1978172"/>
              <a:gd name="connsiteX146-5727" fmla="*/ 4719749 w 10768629"/>
              <a:gd name="connsiteY146-5728" fmla="*/ 1771811 h 1978172"/>
              <a:gd name="connsiteX147-5729" fmla="*/ 4568686 w 10768629"/>
              <a:gd name="connsiteY147-5730" fmla="*/ 1786141 h 1978172"/>
              <a:gd name="connsiteX148-5731" fmla="*/ 4418751 w 10768629"/>
              <a:gd name="connsiteY148-5732" fmla="*/ 1796932 h 1978172"/>
              <a:gd name="connsiteX149-5733" fmla="*/ 4378377 w 10768629"/>
              <a:gd name="connsiteY149-5734" fmla="*/ 1815528 h 1978172"/>
              <a:gd name="connsiteX150-5735" fmla="*/ 4320575 w 10768629"/>
              <a:gd name="connsiteY150-5736" fmla="*/ 1832722 h 1978172"/>
              <a:gd name="connsiteX151-5737" fmla="*/ 4220200 w 10768629"/>
              <a:gd name="connsiteY151-5738" fmla="*/ 1873173 h 1978172"/>
              <a:gd name="connsiteX152-5739" fmla="*/ 4105361 w 10768629"/>
              <a:gd name="connsiteY152-5740" fmla="*/ 1894711 h 1978172"/>
              <a:gd name="connsiteX153-5741" fmla="*/ 3973223 w 10768629"/>
              <a:gd name="connsiteY153-5742" fmla="*/ 1881015 h 1978172"/>
              <a:gd name="connsiteX154-5743" fmla="*/ 3900992 w 10768629"/>
              <a:gd name="connsiteY154-5744" fmla="*/ 1880603 h 1978172"/>
              <a:gd name="connsiteX155-5745" fmla="*/ 3662119 w 10768629"/>
              <a:gd name="connsiteY155-5746" fmla="*/ 1876289 h 1978172"/>
              <a:gd name="connsiteX156-5747" fmla="*/ 3496919 w 10768629"/>
              <a:gd name="connsiteY156-5748" fmla="*/ 1873180 h 1978172"/>
              <a:gd name="connsiteX157-5749" fmla="*/ 3449433 w 10768629"/>
              <a:gd name="connsiteY157-5750" fmla="*/ 1889681 h 1978172"/>
              <a:gd name="connsiteX158-5751" fmla="*/ 3369766 w 10768629"/>
              <a:gd name="connsiteY158-5752" fmla="*/ 1916653 h 1978172"/>
              <a:gd name="connsiteX159-5753" fmla="*/ 3269672 w 10768629"/>
              <a:gd name="connsiteY159-5754" fmla="*/ 1938036 h 1978172"/>
              <a:gd name="connsiteX160-5755" fmla="*/ 3224897 w 10768629"/>
              <a:gd name="connsiteY160-5756" fmla="*/ 1943733 h 1978172"/>
              <a:gd name="connsiteX161-5757" fmla="*/ 3161463 w 10768629"/>
              <a:gd name="connsiteY161-5758" fmla="*/ 1946591 h 1978172"/>
              <a:gd name="connsiteX162-5759" fmla="*/ 3112044 w 10768629"/>
              <a:gd name="connsiteY162-5760" fmla="*/ 1935614 h 1978172"/>
              <a:gd name="connsiteX163-5761" fmla="*/ 3069716 w 10768629"/>
              <a:gd name="connsiteY163-5762" fmla="*/ 1930463 h 1978172"/>
              <a:gd name="connsiteX164-5763" fmla="*/ 3005773 w 10768629"/>
              <a:gd name="connsiteY164-5764" fmla="*/ 1915878 h 1978172"/>
              <a:gd name="connsiteX165-5765" fmla="*/ 2897201 w 10768629"/>
              <a:gd name="connsiteY165-5766" fmla="*/ 1926772 h 1978172"/>
              <a:gd name="connsiteX166-5767" fmla="*/ 2783891 w 10768629"/>
              <a:gd name="connsiteY166-5768" fmla="*/ 1931749 h 1978172"/>
              <a:gd name="connsiteX167-5769" fmla="*/ 2712447 w 10768629"/>
              <a:gd name="connsiteY167-5770" fmla="*/ 1933044 h 1978172"/>
              <a:gd name="connsiteX168-5771" fmla="*/ 2560151 w 10768629"/>
              <a:gd name="connsiteY168-5772" fmla="*/ 1963609 h 1978172"/>
              <a:gd name="connsiteX169-5773" fmla="*/ 2367221 w 10768629"/>
              <a:gd name="connsiteY169-5774" fmla="*/ 1971884 h 1978172"/>
              <a:gd name="connsiteX170-5775" fmla="*/ 2272130 w 10768629"/>
              <a:gd name="connsiteY170-5776" fmla="*/ 1961162 h 1978172"/>
              <a:gd name="connsiteX171-5777" fmla="*/ 2189404 w 10768629"/>
              <a:gd name="connsiteY171-5778" fmla="*/ 1978172 h 1978172"/>
              <a:gd name="connsiteX172-5779" fmla="*/ 2077704 w 10768629"/>
              <a:gd name="connsiteY172-5780" fmla="*/ 1965002 h 1978172"/>
              <a:gd name="connsiteX173-5781" fmla="*/ 2033299 w 10768629"/>
              <a:gd name="connsiteY173-5782" fmla="*/ 1969042 h 1978172"/>
              <a:gd name="connsiteX174-5783" fmla="*/ 1967996 w 10768629"/>
              <a:gd name="connsiteY174-5784" fmla="*/ 1953187 h 1978172"/>
              <a:gd name="connsiteX175-5785" fmla="*/ 1855805 w 10768629"/>
              <a:gd name="connsiteY175-5786" fmla="*/ 1926082 h 1978172"/>
              <a:gd name="connsiteX176-5787" fmla="*/ 1790957 w 10768629"/>
              <a:gd name="connsiteY176-5788" fmla="*/ 1919460 h 1978172"/>
              <a:gd name="connsiteX177-5789" fmla="*/ 1613978 w 10768629"/>
              <a:gd name="connsiteY177-5790" fmla="*/ 1891581 h 1978172"/>
              <a:gd name="connsiteX178-5791" fmla="*/ 1436831 w 10768629"/>
              <a:gd name="connsiteY178-5792" fmla="*/ 1856201 h 1978172"/>
              <a:gd name="connsiteX179-5793" fmla="*/ 1357365 w 10768629"/>
              <a:gd name="connsiteY179-5794" fmla="*/ 1832140 h 1978172"/>
              <a:gd name="connsiteX180-5795" fmla="*/ 1232341 w 10768629"/>
              <a:gd name="connsiteY180-5796" fmla="*/ 1785942 h 1978172"/>
              <a:gd name="connsiteX181-5797" fmla="*/ 1162595 w 10768629"/>
              <a:gd name="connsiteY181-5798" fmla="*/ 1758337 h 1978172"/>
              <a:gd name="connsiteX182-5799" fmla="*/ 1128523 w 10768629"/>
              <a:gd name="connsiteY182-5800" fmla="*/ 1763621 h 1978172"/>
              <a:gd name="connsiteX183-5801" fmla="*/ 991903 w 10768629"/>
              <a:gd name="connsiteY183-5802" fmla="*/ 1786741 h 1978172"/>
              <a:gd name="connsiteX184-5803" fmla="*/ 883960 w 10768629"/>
              <a:gd name="connsiteY184-5804" fmla="*/ 1822386 h 1978172"/>
              <a:gd name="connsiteX185-5805" fmla="*/ 766531 w 10768629"/>
              <a:gd name="connsiteY185-5806" fmla="*/ 1805053 h 1978172"/>
              <a:gd name="connsiteX186-5807" fmla="*/ 669779 w 10768629"/>
              <a:gd name="connsiteY186-5808" fmla="*/ 1800537 h 1978172"/>
              <a:gd name="connsiteX187-5809" fmla="*/ 523898 w 10768629"/>
              <a:gd name="connsiteY187-5810" fmla="*/ 1811085 h 1978172"/>
              <a:gd name="connsiteX188-5811" fmla="*/ 360251 w 10768629"/>
              <a:gd name="connsiteY188-5812" fmla="*/ 1830735 h 1978172"/>
              <a:gd name="connsiteX189-5813" fmla="*/ 255207 w 10768629"/>
              <a:gd name="connsiteY189-5814" fmla="*/ 1818275 h 1978172"/>
              <a:gd name="connsiteX190-5815" fmla="*/ 101803 w 10768629"/>
              <a:gd name="connsiteY190-5816" fmla="*/ 1870647 h 1978172"/>
              <a:gd name="connsiteX191-5817" fmla="*/ 25397 w 10768629"/>
              <a:gd name="connsiteY191-5818" fmla="*/ 1888443 h 1978172"/>
              <a:gd name="connsiteX192-5819" fmla="*/ 2370 w 10768629"/>
              <a:gd name="connsiteY192-5820" fmla="*/ 1878311 h 1978172"/>
              <a:gd name="connsiteX193-5821" fmla="*/ 0 w 10768629"/>
              <a:gd name="connsiteY193-5822" fmla="*/ 1878785 h 1978172"/>
              <a:gd name="connsiteX194-5823" fmla="*/ 0 w 10768629"/>
              <a:gd name="connsiteY194-5824" fmla="*/ 0 h 1978172"/>
              <a:gd name="connsiteX0-5825" fmla="*/ 0 w 10768629"/>
              <a:gd name="connsiteY0-5826" fmla="*/ 0 h 1978172"/>
              <a:gd name="connsiteX1-5827" fmla="*/ 10768629 w 10768629"/>
              <a:gd name="connsiteY1-5828" fmla="*/ 0 h 1978172"/>
              <a:gd name="connsiteX2-5829" fmla="*/ 10733254 w 10768629"/>
              <a:gd name="connsiteY2-5830" fmla="*/ 31439 h 1978172"/>
              <a:gd name="connsiteX3-5831" fmla="*/ 10727085 w 10768629"/>
              <a:gd name="connsiteY3-5832" fmla="*/ 37910 h 1978172"/>
              <a:gd name="connsiteX4-5833" fmla="*/ 10675953 w 10768629"/>
              <a:gd name="connsiteY4-5834" fmla="*/ 68623 h 1978172"/>
              <a:gd name="connsiteX5-5835" fmla="*/ 10637091 w 10768629"/>
              <a:gd name="connsiteY5-5836" fmla="*/ 90361 h 1978172"/>
              <a:gd name="connsiteX6-5837" fmla="*/ 10610971 w 10768629"/>
              <a:gd name="connsiteY6-5838" fmla="*/ 110764 h 1978172"/>
              <a:gd name="connsiteX7-5839" fmla="*/ 10532872 w 10768629"/>
              <a:gd name="connsiteY7-5840" fmla="*/ 138028 h 1978172"/>
              <a:gd name="connsiteX8-5841" fmla="*/ 10398558 w 10768629"/>
              <a:gd name="connsiteY8-5842" fmla="*/ 172911 h 1978172"/>
              <a:gd name="connsiteX9-5843" fmla="*/ 10371128 w 10768629"/>
              <a:gd name="connsiteY9-5844" fmla="*/ 182609 h 1978172"/>
              <a:gd name="connsiteX10-5845" fmla="*/ 10352178 w 10768629"/>
              <a:gd name="connsiteY10-5846" fmla="*/ 199976 h 1978172"/>
              <a:gd name="connsiteX11-5847" fmla="*/ 10351815 w 10768629"/>
              <a:gd name="connsiteY11-5848" fmla="*/ 211879 h 1978172"/>
              <a:gd name="connsiteX12-5849" fmla="*/ 10337471 w 10768629"/>
              <a:gd name="connsiteY12-5850" fmla="*/ 218661 h 1978172"/>
              <a:gd name="connsiteX13-5851" fmla="*/ 10334625 w 10768629"/>
              <a:gd name="connsiteY13-5852" fmla="*/ 222351 h 1978172"/>
              <a:gd name="connsiteX14-5853" fmla="*/ 10256365 w 10768629"/>
              <a:gd name="connsiteY14-5854" fmla="*/ 235917 h 1978172"/>
              <a:gd name="connsiteX15-5855" fmla="*/ 10201127 w 10768629"/>
              <a:gd name="connsiteY15-5856" fmla="*/ 267448 h 1978172"/>
              <a:gd name="connsiteX16-5857" fmla="*/ 9961218 w 10768629"/>
              <a:gd name="connsiteY16-5858" fmla="*/ 326720 h 1978172"/>
              <a:gd name="connsiteX17-5859" fmla="*/ 9859715 w 10768629"/>
              <a:gd name="connsiteY17-5860" fmla="*/ 355698 h 1978172"/>
              <a:gd name="connsiteX18-5861" fmla="*/ 9679867 w 10768629"/>
              <a:gd name="connsiteY18-5862" fmla="*/ 399081 h 1978172"/>
              <a:gd name="connsiteX19-5863" fmla="*/ 9490654 w 10768629"/>
              <a:gd name="connsiteY19-5864" fmla="*/ 455225 h 1978172"/>
              <a:gd name="connsiteX20-5865" fmla="*/ 9470837 w 10768629"/>
              <a:gd name="connsiteY20-5866" fmla="*/ 452539 h 1978172"/>
              <a:gd name="connsiteX21-5867" fmla="*/ 9469082 w 10768629"/>
              <a:gd name="connsiteY21-5868" fmla="*/ 454891 h 1978172"/>
              <a:gd name="connsiteX22-5869" fmla="*/ 9448038 w 10768629"/>
              <a:gd name="connsiteY22-5870" fmla="*/ 459733 h 1978172"/>
              <a:gd name="connsiteX23-5871" fmla="*/ 9396821 w 10768629"/>
              <a:gd name="connsiteY23-5872" fmla="*/ 455795 h 1978172"/>
              <a:gd name="connsiteX24-5873" fmla="*/ 9392197 w 10768629"/>
              <a:gd name="connsiteY24-5874" fmla="*/ 459796 h 1978172"/>
              <a:gd name="connsiteX25-5875" fmla="*/ 9347994 w 10768629"/>
              <a:gd name="connsiteY25-5876" fmla="*/ 464462 h 1978172"/>
              <a:gd name="connsiteX26-5877" fmla="*/ 9347889 w 10768629"/>
              <a:gd name="connsiteY26-5878" fmla="*/ 466539 h 1978172"/>
              <a:gd name="connsiteX27-5879" fmla="*/ 9337639 w 10768629"/>
              <a:gd name="connsiteY27-5880" fmla="*/ 476654 h 1978172"/>
              <a:gd name="connsiteX28-5881" fmla="*/ 9316893 w 10768629"/>
              <a:gd name="connsiteY28-5882" fmla="*/ 491390 h 1978172"/>
              <a:gd name="connsiteX29-5883" fmla="*/ 9229283 w 10768629"/>
              <a:gd name="connsiteY29-5884" fmla="*/ 555377 h 1978172"/>
              <a:gd name="connsiteX30-5885" fmla="*/ 9220274 w 10768629"/>
              <a:gd name="connsiteY30-5886" fmla="*/ 557502 h 1978172"/>
              <a:gd name="connsiteX31-5887" fmla="*/ 9220202 w 10768629"/>
              <a:gd name="connsiteY31-5888" fmla="*/ 558001 h 1978172"/>
              <a:gd name="connsiteX32-5889" fmla="*/ 9210908 w 10768629"/>
              <a:gd name="connsiteY32-5890" fmla="*/ 561147 h 1978172"/>
              <a:gd name="connsiteX33-5891" fmla="*/ 9186374 w 10768629"/>
              <a:gd name="connsiteY33-5892" fmla="*/ 565502 h 1978172"/>
              <a:gd name="connsiteX34-5893" fmla="*/ 9181058 w 10768629"/>
              <a:gd name="connsiteY34-5894" fmla="*/ 569943 h 1978172"/>
              <a:gd name="connsiteX35-5895" fmla="*/ 9179948 w 10768629"/>
              <a:gd name="connsiteY35-5896" fmla="*/ 576062 h 1978172"/>
              <a:gd name="connsiteX36-5897" fmla="*/ 9149110 w 10768629"/>
              <a:gd name="connsiteY36-5898" fmla="*/ 598906 h 1978172"/>
              <a:gd name="connsiteX37-5899" fmla="*/ 9078556 w 10768629"/>
              <a:gd name="connsiteY37-5900" fmla="*/ 644039 h 1978172"/>
              <a:gd name="connsiteX38-5901" fmla="*/ 8996399 w 10768629"/>
              <a:gd name="connsiteY38-5902" fmla="*/ 690055 h 1978172"/>
              <a:gd name="connsiteX39-5903" fmla="*/ 8803791 w 10768629"/>
              <a:gd name="connsiteY39-5904" fmla="*/ 813860 h 1978172"/>
              <a:gd name="connsiteX40-5905" fmla="*/ 8636202 w 10768629"/>
              <a:gd name="connsiteY40-5906" fmla="*/ 848463 h 1978172"/>
              <a:gd name="connsiteX41-5907" fmla="*/ 8555372 w 10768629"/>
              <a:gd name="connsiteY41-5908" fmla="*/ 883171 h 1978172"/>
              <a:gd name="connsiteX42-5909" fmla="*/ 8507229 w 10768629"/>
              <a:gd name="connsiteY42-5910" fmla="*/ 901665 h 1978172"/>
              <a:gd name="connsiteX43-5911" fmla="*/ 8428473 w 10768629"/>
              <a:gd name="connsiteY43-5912" fmla="*/ 927985 h 1978172"/>
              <a:gd name="connsiteX44-5913" fmla="*/ 8427914 w 10768629"/>
              <a:gd name="connsiteY44-5914" fmla="*/ 933480 h 1978172"/>
              <a:gd name="connsiteX45-5915" fmla="*/ 8420327 w 10768629"/>
              <a:gd name="connsiteY45-5916" fmla="*/ 941984 h 1978172"/>
              <a:gd name="connsiteX46-5917" fmla="*/ 8407128 w 10768629"/>
              <a:gd name="connsiteY46-5918" fmla="*/ 961344 h 1978172"/>
              <a:gd name="connsiteX47-5919" fmla="*/ 8380548 w 10768629"/>
              <a:gd name="connsiteY47-5920" fmla="*/ 987916 h 1978172"/>
              <a:gd name="connsiteX48-5921" fmla="*/ 8379462 w 10768629"/>
              <a:gd name="connsiteY48-5922" fmla="*/ 987106 h 1978172"/>
              <a:gd name="connsiteX49-5923" fmla="*/ 8369725 w 10768629"/>
              <a:gd name="connsiteY49-5924" fmla="*/ 989186 h 1978172"/>
              <a:gd name="connsiteX50-5925" fmla="*/ 8304438 w 10768629"/>
              <a:gd name="connsiteY50-5926" fmla="*/ 996739 h 1978172"/>
              <a:gd name="connsiteX51-5927" fmla="*/ 8280929 w 10768629"/>
              <a:gd name="connsiteY51-5928" fmla="*/ 1023089 h 1978172"/>
              <a:gd name="connsiteX52-5929" fmla="*/ 8275760 w 10768629"/>
              <a:gd name="connsiteY52-5930" fmla="*/ 1027772 h 1978172"/>
              <a:gd name="connsiteX53-5931" fmla="*/ 8275478 w 10768629"/>
              <a:gd name="connsiteY53-5932" fmla="*/ 1027605 h 1978172"/>
              <a:gd name="connsiteX54-5933" fmla="*/ 8269666 w 10768629"/>
              <a:gd name="connsiteY54-5934" fmla="*/ 1032033 h 1978172"/>
              <a:gd name="connsiteX55-5935" fmla="*/ 8203836 w 10768629"/>
              <a:gd name="connsiteY55-5936" fmla="*/ 1037347 h 1978172"/>
              <a:gd name="connsiteX56-5937" fmla="*/ 8122936 w 10768629"/>
              <a:gd name="connsiteY56-5938" fmla="*/ 1063113 h 1978172"/>
              <a:gd name="connsiteX57-5939" fmla="*/ 8043658 w 10768629"/>
              <a:gd name="connsiteY57-5940" fmla="*/ 1092746 h 1978172"/>
              <a:gd name="connsiteX58-5941" fmla="*/ 8015351 w 10768629"/>
              <a:gd name="connsiteY58-5942" fmla="*/ 1105478 h 1978172"/>
              <a:gd name="connsiteX59-5943" fmla="*/ 7963145 w 10768629"/>
              <a:gd name="connsiteY59-5944" fmla="*/ 1119346 h 1978172"/>
              <a:gd name="connsiteX60-5945" fmla="*/ 7938145 w 10768629"/>
              <a:gd name="connsiteY60-5946" fmla="*/ 1120225 h 1978172"/>
              <a:gd name="connsiteX61-5947" fmla="*/ 7937238 w 10768629"/>
              <a:gd name="connsiteY61-5948" fmla="*/ 1121204 h 1978172"/>
              <a:gd name="connsiteX62-5949" fmla="*/ 7934398 w 10768629"/>
              <a:gd name="connsiteY62-5950" fmla="*/ 1118240 h 1978172"/>
              <a:gd name="connsiteX63-5951" fmla="*/ 7918248 w 10768629"/>
              <a:gd name="connsiteY63-5952" fmla="*/ 1124371 h 1978172"/>
              <a:gd name="connsiteX64-5953" fmla="*/ 7914119 w 10768629"/>
              <a:gd name="connsiteY64-5954" fmla="*/ 1127653 h 1978172"/>
              <a:gd name="connsiteX65-5955" fmla="*/ 7907658 w 10768629"/>
              <a:gd name="connsiteY65-5956" fmla="*/ 1130350 h 1978172"/>
              <a:gd name="connsiteX66-5957" fmla="*/ 7907434 w 10768629"/>
              <a:gd name="connsiteY66-5958" fmla="*/ 1130103 h 1978172"/>
              <a:gd name="connsiteX67-5959" fmla="*/ 7901508 w 10768629"/>
              <a:gd name="connsiteY67-5960" fmla="*/ 1133245 h 1978172"/>
              <a:gd name="connsiteX68-5961" fmla="*/ 7873287 w 10768629"/>
              <a:gd name="connsiteY68-5962" fmla="*/ 1152609 h 1978172"/>
              <a:gd name="connsiteX69-5963" fmla="*/ 7834833 w 10768629"/>
              <a:gd name="connsiteY69-5964" fmla="*/ 1153868 h 1978172"/>
              <a:gd name="connsiteX70-5965" fmla="*/ 7828661 w 10768629"/>
              <a:gd name="connsiteY70-5966" fmla="*/ 1139994 h 1978172"/>
              <a:gd name="connsiteX71-5967" fmla="*/ 7823966 w 10768629"/>
              <a:gd name="connsiteY71-5968" fmla="*/ 1143178 h 1978172"/>
              <a:gd name="connsiteX72-5969" fmla="*/ 7815078 w 10768629"/>
              <a:gd name="connsiteY72-5970" fmla="*/ 1151776 h 1978172"/>
              <a:gd name="connsiteX73-5971" fmla="*/ 7812026 w 10768629"/>
              <a:gd name="connsiteY73-5972" fmla="*/ 1151522 h 1978172"/>
              <a:gd name="connsiteX74-5973" fmla="*/ 7782249 w 10768629"/>
              <a:gd name="connsiteY74-5974" fmla="*/ 1160970 h 1978172"/>
              <a:gd name="connsiteX75-5975" fmla="*/ 7773476 w 10768629"/>
              <a:gd name="connsiteY75-5976" fmla="*/ 1157414 h 1978172"/>
              <a:gd name="connsiteX76-5977" fmla="*/ 7769600 w 10768629"/>
              <a:gd name="connsiteY76-5978" fmla="*/ 1157365 h 1978172"/>
              <a:gd name="connsiteX77-5979" fmla="*/ 7752631 w 10768629"/>
              <a:gd name="connsiteY77-5980" fmla="*/ 1172815 h 1978172"/>
              <a:gd name="connsiteX78-5981" fmla="*/ 7743525 w 10768629"/>
              <a:gd name="connsiteY78-5982" fmla="*/ 1179064 h 1978172"/>
              <a:gd name="connsiteX79-5983" fmla="*/ 7685942 w 10768629"/>
              <a:gd name="connsiteY79-5984" fmla="*/ 1233723 h 1978172"/>
              <a:gd name="connsiteX80-5985" fmla="*/ 7586920 w 10768629"/>
              <a:gd name="connsiteY80-5986" fmla="*/ 1261888 h 1978172"/>
              <a:gd name="connsiteX81-5987" fmla="*/ 7486100 w 10768629"/>
              <a:gd name="connsiteY81-5988" fmla="*/ 1292563 h 1978172"/>
              <a:gd name="connsiteX82-5989" fmla="*/ 7407190 w 10768629"/>
              <a:gd name="connsiteY82-5990" fmla="*/ 1314737 h 1978172"/>
              <a:gd name="connsiteX83-5991" fmla="*/ 7240698 w 10768629"/>
              <a:gd name="connsiteY83-5992" fmla="*/ 1438832 h 1978172"/>
              <a:gd name="connsiteX84-5993" fmla="*/ 7197675 w 10768629"/>
              <a:gd name="connsiteY84-5994" fmla="*/ 1447530 h 1978172"/>
              <a:gd name="connsiteX85-5995" fmla="*/ 7164788 w 10768629"/>
              <a:gd name="connsiteY85-5996" fmla="*/ 1480293 h 1978172"/>
              <a:gd name="connsiteX86-5997" fmla="*/ 7147929 w 10768629"/>
              <a:gd name="connsiteY86-5998" fmla="*/ 1477641 h 1978172"/>
              <a:gd name="connsiteX87-5999" fmla="*/ 7144965 w 10768629"/>
              <a:gd name="connsiteY87-6000" fmla="*/ 1476908 h 1978172"/>
              <a:gd name="connsiteX88-6001" fmla="*/ 7134299 w 10768629"/>
              <a:gd name="connsiteY88-6002" fmla="*/ 1479969 h 1978172"/>
              <a:gd name="connsiteX89-6003" fmla="*/ 7129809 w 10768629"/>
              <a:gd name="connsiteY89-6004" fmla="*/ 1473339 h 1978172"/>
              <a:gd name="connsiteX90-6005" fmla="*/ 7112688 w 10768629"/>
              <a:gd name="connsiteY90-6006" fmla="*/ 1472575 h 1978172"/>
              <a:gd name="connsiteX91-6007" fmla="*/ 7093470 w 10768629"/>
              <a:gd name="connsiteY91-6008" fmla="*/ 1480300 h 1978172"/>
              <a:gd name="connsiteX92-6009" fmla="*/ 7025034 w 10768629"/>
              <a:gd name="connsiteY92-6010" fmla="*/ 1506934 h 1978172"/>
              <a:gd name="connsiteX93-6011" fmla="*/ 7014783 w 10768629"/>
              <a:gd name="connsiteY93-6012" fmla="*/ 1515868 h 1978172"/>
              <a:gd name="connsiteX94-6013" fmla="*/ 6979706 w 10768629"/>
              <a:gd name="connsiteY94-6014" fmla="*/ 1523511 h 1978172"/>
              <a:gd name="connsiteX95-6015" fmla="*/ 6977890 w 10768629"/>
              <a:gd name="connsiteY95-6016" fmla="*/ 1525793 h 1978172"/>
              <a:gd name="connsiteX96-6017" fmla="*/ 6944339 w 10768629"/>
              <a:gd name="connsiteY96-6018" fmla="*/ 1536237 h 1978172"/>
              <a:gd name="connsiteX97-6019" fmla="*/ 6886996 w 10768629"/>
              <a:gd name="connsiteY97-6020" fmla="*/ 1563569 h 1978172"/>
              <a:gd name="connsiteX98-6021" fmla="*/ 6874510 w 10768629"/>
              <a:gd name="connsiteY98-6022" fmla="*/ 1558469 h 1978172"/>
              <a:gd name="connsiteX99-6023" fmla="*/ 6871943 w 10768629"/>
              <a:gd name="connsiteY99-6024" fmla="*/ 1554651 h 1978172"/>
              <a:gd name="connsiteX100-6025" fmla="*/ 6856174 w 10768629"/>
              <a:gd name="connsiteY100-6026" fmla="*/ 1562024 h 1978172"/>
              <a:gd name="connsiteX101-6027" fmla="*/ 6842321 w 10768629"/>
              <a:gd name="connsiteY101-6028" fmla="*/ 1560554 h 1978172"/>
              <a:gd name="connsiteX102-6029" fmla="*/ 6832713 w 10768629"/>
              <a:gd name="connsiteY102-6030" fmla="*/ 1569357 h 1978172"/>
              <a:gd name="connsiteX103-6031" fmla="*/ 6816351 w 10768629"/>
              <a:gd name="connsiteY103-6032" fmla="*/ 1571495 h 1978172"/>
              <a:gd name="connsiteX104-6033" fmla="*/ 6795800 w 10768629"/>
              <a:gd name="connsiteY104-6034" fmla="*/ 1572010 h 1978172"/>
              <a:gd name="connsiteX105-6035" fmla="*/ 6777546 w 10768629"/>
              <a:gd name="connsiteY105-6036" fmla="*/ 1568661 h 1978172"/>
              <a:gd name="connsiteX106-6037" fmla="*/ 6751528 w 10768629"/>
              <a:gd name="connsiteY106-6038" fmla="*/ 1574143 h 1978172"/>
              <a:gd name="connsiteX107-6039" fmla="*/ 6691966 w 10768629"/>
              <a:gd name="connsiteY107-6040" fmla="*/ 1582255 h 1978172"/>
              <a:gd name="connsiteX108-6041" fmla="*/ 6646941 w 10768629"/>
              <a:gd name="connsiteY108-6042" fmla="*/ 1588471 h 1978172"/>
              <a:gd name="connsiteX109-6043" fmla="*/ 6568576 w 10768629"/>
              <a:gd name="connsiteY109-6044" fmla="*/ 1606488 h 1978172"/>
              <a:gd name="connsiteX110-6045" fmla="*/ 6554358 w 10768629"/>
              <a:gd name="connsiteY110-6046" fmla="*/ 1621701 h 1978172"/>
              <a:gd name="connsiteX111-6047" fmla="*/ 6516968 w 10768629"/>
              <a:gd name="connsiteY111-6048" fmla="*/ 1617195 h 1978172"/>
              <a:gd name="connsiteX112-6049" fmla="*/ 6506479 w 10768629"/>
              <a:gd name="connsiteY112-6050" fmla="*/ 1602227 h 1978172"/>
              <a:gd name="connsiteX113-6051" fmla="*/ 6458436 w 10768629"/>
              <a:gd name="connsiteY113-6052" fmla="*/ 1607332 h 1978172"/>
              <a:gd name="connsiteX114-6053" fmla="*/ 6414786 w 10768629"/>
              <a:gd name="connsiteY114-6054" fmla="*/ 1628815 h 1978172"/>
              <a:gd name="connsiteX115-6055" fmla="*/ 6357085 w 10768629"/>
              <a:gd name="connsiteY115-6056" fmla="*/ 1640846 h 1978172"/>
              <a:gd name="connsiteX116-6057" fmla="*/ 6322636 w 10768629"/>
              <a:gd name="connsiteY116-6058" fmla="*/ 1648213 h 1978172"/>
              <a:gd name="connsiteX117-6059" fmla="*/ 6226172 w 10768629"/>
              <a:gd name="connsiteY117-6060" fmla="*/ 1654676 h 1978172"/>
              <a:gd name="connsiteX118-6061" fmla="*/ 6221217 w 10768629"/>
              <a:gd name="connsiteY118-6062" fmla="*/ 1654506 h 1978172"/>
              <a:gd name="connsiteX119-6063" fmla="*/ 6204956 w 10768629"/>
              <a:gd name="connsiteY119-6064" fmla="*/ 1664280 h 1978172"/>
              <a:gd name="connsiteX120-6065" fmla="*/ 6204270 w 10768629"/>
              <a:gd name="connsiteY120-6066" fmla="*/ 1666782 h 1978172"/>
              <a:gd name="connsiteX121-6067" fmla="*/ 6143810 w 10768629"/>
              <a:gd name="connsiteY121-6068" fmla="*/ 1661963 h 1978172"/>
              <a:gd name="connsiteX122-6069" fmla="*/ 6136560 w 10768629"/>
              <a:gd name="connsiteY122-6070" fmla="*/ 1665728 h 1978172"/>
              <a:gd name="connsiteX123-6071" fmla="*/ 6096155 w 10768629"/>
              <a:gd name="connsiteY123-6072" fmla="*/ 1656951 h 1978172"/>
              <a:gd name="connsiteX124-6073" fmla="*/ 6075812 w 10768629"/>
              <a:gd name="connsiteY124-6074" fmla="*/ 1655422 h 1978172"/>
              <a:gd name="connsiteX125-6075" fmla="*/ 6039495 w 10768629"/>
              <a:gd name="connsiteY125-6076" fmla="*/ 1649680 h 1978172"/>
              <a:gd name="connsiteX126-6077" fmla="*/ 6036523 w 10768629"/>
              <a:gd name="connsiteY126-6078" fmla="*/ 1652121 h 1978172"/>
              <a:gd name="connsiteX127-6079" fmla="*/ 6029328 w 10768629"/>
              <a:gd name="connsiteY127-6080" fmla="*/ 1649904 h 1978172"/>
              <a:gd name="connsiteX128-6081" fmla="*/ 6024075 w 10768629"/>
              <a:gd name="connsiteY128-6082" fmla="*/ 1652779 h 1978172"/>
              <a:gd name="connsiteX129-6083" fmla="*/ 6018085 w 10768629"/>
              <a:gd name="connsiteY129-6084" fmla="*/ 1652030 h 1978172"/>
              <a:gd name="connsiteX130-6085" fmla="*/ 5955513 w 10768629"/>
              <a:gd name="connsiteY130-6086" fmla="*/ 1663584 h 1978172"/>
              <a:gd name="connsiteX131-6087" fmla="*/ 5941996 w 10768629"/>
              <a:gd name="connsiteY131-6088" fmla="*/ 1661326 h 1978172"/>
              <a:gd name="connsiteX132-6089" fmla="*/ 5931789 w 10768629"/>
              <a:gd name="connsiteY132-6090" fmla="*/ 1669915 h 1978172"/>
              <a:gd name="connsiteX133-6091" fmla="*/ 5888686 w 10768629"/>
              <a:gd name="connsiteY133-6092" fmla="*/ 1672175 h 1978172"/>
              <a:gd name="connsiteX134-6093" fmla="*/ 5873794 w 10768629"/>
              <a:gd name="connsiteY134-6094" fmla="*/ 1665454 h 1978172"/>
              <a:gd name="connsiteX135-6095" fmla="*/ 5860022 w 10768629"/>
              <a:gd name="connsiteY135-6096" fmla="*/ 1660635 h 1978172"/>
              <a:gd name="connsiteX136-6097" fmla="*/ 5858237 w 10768629"/>
              <a:gd name="connsiteY136-6098" fmla="*/ 1660649 h 1978172"/>
              <a:gd name="connsiteX137-6099" fmla="*/ 5840319 w 10768629"/>
              <a:gd name="connsiteY137-6100" fmla="*/ 1660798 h 1978172"/>
              <a:gd name="connsiteX138-6101" fmla="*/ 5806984 w 10768629"/>
              <a:gd name="connsiteY138-6102" fmla="*/ 1661075 h 1978172"/>
              <a:gd name="connsiteX139-6103" fmla="*/ 5742351 w 10768629"/>
              <a:gd name="connsiteY139-6104" fmla="*/ 1667489 h 1978172"/>
              <a:gd name="connsiteX140-6105" fmla="*/ 5521171 w 10768629"/>
              <a:gd name="connsiteY140-6106" fmla="*/ 1671626 h 1978172"/>
              <a:gd name="connsiteX141-6107" fmla="*/ 5457384 w 10768629"/>
              <a:gd name="connsiteY141-6108" fmla="*/ 1683952 h 1978172"/>
              <a:gd name="connsiteX142-6109" fmla="*/ 4950070 w 10768629"/>
              <a:gd name="connsiteY142-6110" fmla="*/ 1748401 h 1978172"/>
              <a:gd name="connsiteX143-6111" fmla="*/ 4872172 w 10768629"/>
              <a:gd name="connsiteY143-6112" fmla="*/ 1757222 h 1978172"/>
              <a:gd name="connsiteX144-6113" fmla="*/ 4809524 w 10768629"/>
              <a:gd name="connsiteY144-6114" fmla="*/ 1761033 h 1978172"/>
              <a:gd name="connsiteX145-6115" fmla="*/ 4759058 w 10768629"/>
              <a:gd name="connsiteY145-6116" fmla="*/ 1766533 h 1978172"/>
              <a:gd name="connsiteX146-6117" fmla="*/ 4719749 w 10768629"/>
              <a:gd name="connsiteY146-6118" fmla="*/ 1771811 h 1978172"/>
              <a:gd name="connsiteX147-6119" fmla="*/ 4568686 w 10768629"/>
              <a:gd name="connsiteY147-6120" fmla="*/ 1786141 h 1978172"/>
              <a:gd name="connsiteX148-6121" fmla="*/ 4418751 w 10768629"/>
              <a:gd name="connsiteY148-6122" fmla="*/ 1796932 h 1978172"/>
              <a:gd name="connsiteX149-6123" fmla="*/ 4378377 w 10768629"/>
              <a:gd name="connsiteY149-6124" fmla="*/ 1815528 h 1978172"/>
              <a:gd name="connsiteX150-6125" fmla="*/ 4320575 w 10768629"/>
              <a:gd name="connsiteY150-6126" fmla="*/ 1832722 h 1978172"/>
              <a:gd name="connsiteX151-6127" fmla="*/ 4220200 w 10768629"/>
              <a:gd name="connsiteY151-6128" fmla="*/ 1873173 h 1978172"/>
              <a:gd name="connsiteX152-6129" fmla="*/ 4105361 w 10768629"/>
              <a:gd name="connsiteY152-6130" fmla="*/ 1894711 h 1978172"/>
              <a:gd name="connsiteX153-6131" fmla="*/ 3973223 w 10768629"/>
              <a:gd name="connsiteY153-6132" fmla="*/ 1881015 h 1978172"/>
              <a:gd name="connsiteX154-6133" fmla="*/ 3900992 w 10768629"/>
              <a:gd name="connsiteY154-6134" fmla="*/ 1880603 h 1978172"/>
              <a:gd name="connsiteX155-6135" fmla="*/ 3662119 w 10768629"/>
              <a:gd name="connsiteY155-6136" fmla="*/ 1876289 h 1978172"/>
              <a:gd name="connsiteX156-6137" fmla="*/ 3496919 w 10768629"/>
              <a:gd name="connsiteY156-6138" fmla="*/ 1873180 h 1978172"/>
              <a:gd name="connsiteX157-6139" fmla="*/ 3449433 w 10768629"/>
              <a:gd name="connsiteY157-6140" fmla="*/ 1889681 h 1978172"/>
              <a:gd name="connsiteX158-6141" fmla="*/ 3369766 w 10768629"/>
              <a:gd name="connsiteY158-6142" fmla="*/ 1916653 h 1978172"/>
              <a:gd name="connsiteX159-6143" fmla="*/ 3269672 w 10768629"/>
              <a:gd name="connsiteY159-6144" fmla="*/ 1938036 h 1978172"/>
              <a:gd name="connsiteX160-6145" fmla="*/ 3224897 w 10768629"/>
              <a:gd name="connsiteY160-6146" fmla="*/ 1943733 h 1978172"/>
              <a:gd name="connsiteX161-6147" fmla="*/ 3161463 w 10768629"/>
              <a:gd name="connsiteY161-6148" fmla="*/ 1946591 h 1978172"/>
              <a:gd name="connsiteX162-6149" fmla="*/ 3112044 w 10768629"/>
              <a:gd name="connsiteY162-6150" fmla="*/ 1935614 h 1978172"/>
              <a:gd name="connsiteX163-6151" fmla="*/ 3069716 w 10768629"/>
              <a:gd name="connsiteY163-6152" fmla="*/ 1930463 h 1978172"/>
              <a:gd name="connsiteX164-6153" fmla="*/ 3005773 w 10768629"/>
              <a:gd name="connsiteY164-6154" fmla="*/ 1915878 h 1978172"/>
              <a:gd name="connsiteX165-6155" fmla="*/ 2897201 w 10768629"/>
              <a:gd name="connsiteY165-6156" fmla="*/ 1926772 h 1978172"/>
              <a:gd name="connsiteX166-6157" fmla="*/ 2783891 w 10768629"/>
              <a:gd name="connsiteY166-6158" fmla="*/ 1931749 h 1978172"/>
              <a:gd name="connsiteX167-6159" fmla="*/ 2712447 w 10768629"/>
              <a:gd name="connsiteY167-6160" fmla="*/ 1933044 h 1978172"/>
              <a:gd name="connsiteX168-6161" fmla="*/ 2560151 w 10768629"/>
              <a:gd name="connsiteY168-6162" fmla="*/ 1963609 h 1978172"/>
              <a:gd name="connsiteX169-6163" fmla="*/ 2367221 w 10768629"/>
              <a:gd name="connsiteY169-6164" fmla="*/ 1971884 h 1978172"/>
              <a:gd name="connsiteX170-6165" fmla="*/ 2272130 w 10768629"/>
              <a:gd name="connsiteY170-6166" fmla="*/ 1961162 h 1978172"/>
              <a:gd name="connsiteX171-6167" fmla="*/ 2189404 w 10768629"/>
              <a:gd name="connsiteY171-6168" fmla="*/ 1978172 h 1978172"/>
              <a:gd name="connsiteX172-6169" fmla="*/ 2077704 w 10768629"/>
              <a:gd name="connsiteY172-6170" fmla="*/ 1965002 h 1978172"/>
              <a:gd name="connsiteX173-6171" fmla="*/ 2033299 w 10768629"/>
              <a:gd name="connsiteY173-6172" fmla="*/ 1969042 h 1978172"/>
              <a:gd name="connsiteX174-6173" fmla="*/ 1967996 w 10768629"/>
              <a:gd name="connsiteY174-6174" fmla="*/ 1953187 h 1978172"/>
              <a:gd name="connsiteX175-6175" fmla="*/ 1855805 w 10768629"/>
              <a:gd name="connsiteY175-6176" fmla="*/ 1926082 h 1978172"/>
              <a:gd name="connsiteX176-6177" fmla="*/ 1790957 w 10768629"/>
              <a:gd name="connsiteY176-6178" fmla="*/ 1919460 h 1978172"/>
              <a:gd name="connsiteX177-6179" fmla="*/ 1613978 w 10768629"/>
              <a:gd name="connsiteY177-6180" fmla="*/ 1891581 h 1978172"/>
              <a:gd name="connsiteX178-6181" fmla="*/ 1436831 w 10768629"/>
              <a:gd name="connsiteY178-6182" fmla="*/ 1856201 h 1978172"/>
              <a:gd name="connsiteX179-6183" fmla="*/ 1357365 w 10768629"/>
              <a:gd name="connsiteY179-6184" fmla="*/ 1832140 h 1978172"/>
              <a:gd name="connsiteX180-6185" fmla="*/ 1232341 w 10768629"/>
              <a:gd name="connsiteY180-6186" fmla="*/ 1785942 h 1978172"/>
              <a:gd name="connsiteX181-6187" fmla="*/ 1162595 w 10768629"/>
              <a:gd name="connsiteY181-6188" fmla="*/ 1758337 h 1978172"/>
              <a:gd name="connsiteX182-6189" fmla="*/ 1128523 w 10768629"/>
              <a:gd name="connsiteY182-6190" fmla="*/ 1763621 h 1978172"/>
              <a:gd name="connsiteX183-6191" fmla="*/ 991903 w 10768629"/>
              <a:gd name="connsiteY183-6192" fmla="*/ 1786741 h 1978172"/>
              <a:gd name="connsiteX184-6193" fmla="*/ 883960 w 10768629"/>
              <a:gd name="connsiteY184-6194" fmla="*/ 1822386 h 1978172"/>
              <a:gd name="connsiteX185-6195" fmla="*/ 766531 w 10768629"/>
              <a:gd name="connsiteY185-6196" fmla="*/ 1805053 h 1978172"/>
              <a:gd name="connsiteX186-6197" fmla="*/ 669779 w 10768629"/>
              <a:gd name="connsiteY186-6198" fmla="*/ 1800537 h 1978172"/>
              <a:gd name="connsiteX187-6199" fmla="*/ 523898 w 10768629"/>
              <a:gd name="connsiteY187-6200" fmla="*/ 1811085 h 1978172"/>
              <a:gd name="connsiteX188-6201" fmla="*/ 360251 w 10768629"/>
              <a:gd name="connsiteY188-6202" fmla="*/ 1830735 h 1978172"/>
              <a:gd name="connsiteX189-6203" fmla="*/ 255207 w 10768629"/>
              <a:gd name="connsiteY189-6204" fmla="*/ 1818275 h 1978172"/>
              <a:gd name="connsiteX190-6205" fmla="*/ 101803 w 10768629"/>
              <a:gd name="connsiteY190-6206" fmla="*/ 1870647 h 1978172"/>
              <a:gd name="connsiteX191-6207" fmla="*/ 25397 w 10768629"/>
              <a:gd name="connsiteY191-6208" fmla="*/ 1888443 h 1978172"/>
              <a:gd name="connsiteX192-6209" fmla="*/ 2370 w 10768629"/>
              <a:gd name="connsiteY192-6210" fmla="*/ 1878311 h 1978172"/>
              <a:gd name="connsiteX193-6211" fmla="*/ 0 w 10768629"/>
              <a:gd name="connsiteY193-6212" fmla="*/ 1878785 h 1978172"/>
              <a:gd name="connsiteX194-6213" fmla="*/ 0 w 10768629"/>
              <a:gd name="connsiteY194-6214" fmla="*/ 0 h 1978172"/>
              <a:gd name="connsiteX0-6215" fmla="*/ 0 w 10768629"/>
              <a:gd name="connsiteY0-6216" fmla="*/ 0 h 1978172"/>
              <a:gd name="connsiteX1-6217" fmla="*/ 10768629 w 10768629"/>
              <a:gd name="connsiteY1-6218" fmla="*/ 0 h 1978172"/>
              <a:gd name="connsiteX2-6219" fmla="*/ 10733254 w 10768629"/>
              <a:gd name="connsiteY2-6220" fmla="*/ 31439 h 1978172"/>
              <a:gd name="connsiteX3-6221" fmla="*/ 10727085 w 10768629"/>
              <a:gd name="connsiteY3-6222" fmla="*/ 37910 h 1978172"/>
              <a:gd name="connsiteX4-6223" fmla="*/ 10675953 w 10768629"/>
              <a:gd name="connsiteY4-6224" fmla="*/ 68623 h 1978172"/>
              <a:gd name="connsiteX5-6225" fmla="*/ 10637091 w 10768629"/>
              <a:gd name="connsiteY5-6226" fmla="*/ 90361 h 1978172"/>
              <a:gd name="connsiteX6-6227" fmla="*/ 10610971 w 10768629"/>
              <a:gd name="connsiteY6-6228" fmla="*/ 110764 h 1978172"/>
              <a:gd name="connsiteX7-6229" fmla="*/ 10532872 w 10768629"/>
              <a:gd name="connsiteY7-6230" fmla="*/ 138028 h 1978172"/>
              <a:gd name="connsiteX8-6231" fmla="*/ 10398558 w 10768629"/>
              <a:gd name="connsiteY8-6232" fmla="*/ 172911 h 1978172"/>
              <a:gd name="connsiteX9-6233" fmla="*/ 10371128 w 10768629"/>
              <a:gd name="connsiteY9-6234" fmla="*/ 182609 h 1978172"/>
              <a:gd name="connsiteX10-6235" fmla="*/ 10352178 w 10768629"/>
              <a:gd name="connsiteY10-6236" fmla="*/ 199976 h 1978172"/>
              <a:gd name="connsiteX11-6237" fmla="*/ 10351815 w 10768629"/>
              <a:gd name="connsiteY11-6238" fmla="*/ 211879 h 1978172"/>
              <a:gd name="connsiteX12-6239" fmla="*/ 10337471 w 10768629"/>
              <a:gd name="connsiteY12-6240" fmla="*/ 218661 h 1978172"/>
              <a:gd name="connsiteX13-6241" fmla="*/ 10334625 w 10768629"/>
              <a:gd name="connsiteY13-6242" fmla="*/ 222351 h 1978172"/>
              <a:gd name="connsiteX14-6243" fmla="*/ 10256365 w 10768629"/>
              <a:gd name="connsiteY14-6244" fmla="*/ 235917 h 1978172"/>
              <a:gd name="connsiteX15-6245" fmla="*/ 10201127 w 10768629"/>
              <a:gd name="connsiteY15-6246" fmla="*/ 267448 h 1978172"/>
              <a:gd name="connsiteX16-6247" fmla="*/ 9961218 w 10768629"/>
              <a:gd name="connsiteY16-6248" fmla="*/ 326720 h 1978172"/>
              <a:gd name="connsiteX17-6249" fmla="*/ 9859715 w 10768629"/>
              <a:gd name="connsiteY17-6250" fmla="*/ 355698 h 1978172"/>
              <a:gd name="connsiteX18-6251" fmla="*/ 9679867 w 10768629"/>
              <a:gd name="connsiteY18-6252" fmla="*/ 399081 h 1978172"/>
              <a:gd name="connsiteX19-6253" fmla="*/ 9490654 w 10768629"/>
              <a:gd name="connsiteY19-6254" fmla="*/ 455225 h 1978172"/>
              <a:gd name="connsiteX20-6255" fmla="*/ 9470837 w 10768629"/>
              <a:gd name="connsiteY20-6256" fmla="*/ 452539 h 1978172"/>
              <a:gd name="connsiteX21-6257" fmla="*/ 9469082 w 10768629"/>
              <a:gd name="connsiteY21-6258" fmla="*/ 454891 h 1978172"/>
              <a:gd name="connsiteX22-6259" fmla="*/ 9448038 w 10768629"/>
              <a:gd name="connsiteY22-6260" fmla="*/ 459733 h 1978172"/>
              <a:gd name="connsiteX23-6261" fmla="*/ 9396821 w 10768629"/>
              <a:gd name="connsiteY23-6262" fmla="*/ 455795 h 1978172"/>
              <a:gd name="connsiteX24-6263" fmla="*/ 9392197 w 10768629"/>
              <a:gd name="connsiteY24-6264" fmla="*/ 459796 h 1978172"/>
              <a:gd name="connsiteX25-6265" fmla="*/ 9347994 w 10768629"/>
              <a:gd name="connsiteY25-6266" fmla="*/ 464462 h 1978172"/>
              <a:gd name="connsiteX26-6267" fmla="*/ 9347889 w 10768629"/>
              <a:gd name="connsiteY26-6268" fmla="*/ 466539 h 1978172"/>
              <a:gd name="connsiteX27-6269" fmla="*/ 9337639 w 10768629"/>
              <a:gd name="connsiteY27-6270" fmla="*/ 476654 h 1978172"/>
              <a:gd name="connsiteX28-6271" fmla="*/ 9316893 w 10768629"/>
              <a:gd name="connsiteY28-6272" fmla="*/ 491390 h 1978172"/>
              <a:gd name="connsiteX29-6273" fmla="*/ 9229283 w 10768629"/>
              <a:gd name="connsiteY29-6274" fmla="*/ 555377 h 1978172"/>
              <a:gd name="connsiteX30-6275" fmla="*/ 9220274 w 10768629"/>
              <a:gd name="connsiteY30-6276" fmla="*/ 557502 h 1978172"/>
              <a:gd name="connsiteX31-6277" fmla="*/ 9220202 w 10768629"/>
              <a:gd name="connsiteY31-6278" fmla="*/ 558001 h 1978172"/>
              <a:gd name="connsiteX32-6279" fmla="*/ 9210908 w 10768629"/>
              <a:gd name="connsiteY32-6280" fmla="*/ 561147 h 1978172"/>
              <a:gd name="connsiteX33-6281" fmla="*/ 9186374 w 10768629"/>
              <a:gd name="connsiteY33-6282" fmla="*/ 565502 h 1978172"/>
              <a:gd name="connsiteX34-6283" fmla="*/ 9181058 w 10768629"/>
              <a:gd name="connsiteY34-6284" fmla="*/ 569943 h 1978172"/>
              <a:gd name="connsiteX35-6285" fmla="*/ 9179948 w 10768629"/>
              <a:gd name="connsiteY35-6286" fmla="*/ 576062 h 1978172"/>
              <a:gd name="connsiteX36-6287" fmla="*/ 9149110 w 10768629"/>
              <a:gd name="connsiteY36-6288" fmla="*/ 598906 h 1978172"/>
              <a:gd name="connsiteX37-6289" fmla="*/ 9078556 w 10768629"/>
              <a:gd name="connsiteY37-6290" fmla="*/ 644039 h 1978172"/>
              <a:gd name="connsiteX38-6291" fmla="*/ 8996399 w 10768629"/>
              <a:gd name="connsiteY38-6292" fmla="*/ 690055 h 1978172"/>
              <a:gd name="connsiteX39-6293" fmla="*/ 8803791 w 10768629"/>
              <a:gd name="connsiteY39-6294" fmla="*/ 813860 h 1978172"/>
              <a:gd name="connsiteX40-6295" fmla="*/ 8636202 w 10768629"/>
              <a:gd name="connsiteY40-6296" fmla="*/ 848463 h 1978172"/>
              <a:gd name="connsiteX41-6297" fmla="*/ 8555372 w 10768629"/>
              <a:gd name="connsiteY41-6298" fmla="*/ 883171 h 1978172"/>
              <a:gd name="connsiteX42-6299" fmla="*/ 8507229 w 10768629"/>
              <a:gd name="connsiteY42-6300" fmla="*/ 901665 h 1978172"/>
              <a:gd name="connsiteX43-6301" fmla="*/ 8428473 w 10768629"/>
              <a:gd name="connsiteY43-6302" fmla="*/ 927985 h 1978172"/>
              <a:gd name="connsiteX44-6303" fmla="*/ 8427914 w 10768629"/>
              <a:gd name="connsiteY44-6304" fmla="*/ 933480 h 1978172"/>
              <a:gd name="connsiteX45-6305" fmla="*/ 8420327 w 10768629"/>
              <a:gd name="connsiteY45-6306" fmla="*/ 941984 h 1978172"/>
              <a:gd name="connsiteX46-6307" fmla="*/ 8407128 w 10768629"/>
              <a:gd name="connsiteY46-6308" fmla="*/ 961344 h 1978172"/>
              <a:gd name="connsiteX47-6309" fmla="*/ 8380548 w 10768629"/>
              <a:gd name="connsiteY47-6310" fmla="*/ 987916 h 1978172"/>
              <a:gd name="connsiteX48-6311" fmla="*/ 8379462 w 10768629"/>
              <a:gd name="connsiteY48-6312" fmla="*/ 987106 h 1978172"/>
              <a:gd name="connsiteX49-6313" fmla="*/ 8369725 w 10768629"/>
              <a:gd name="connsiteY49-6314" fmla="*/ 989186 h 1978172"/>
              <a:gd name="connsiteX50-6315" fmla="*/ 8304438 w 10768629"/>
              <a:gd name="connsiteY50-6316" fmla="*/ 996739 h 1978172"/>
              <a:gd name="connsiteX51-6317" fmla="*/ 8280929 w 10768629"/>
              <a:gd name="connsiteY51-6318" fmla="*/ 1023089 h 1978172"/>
              <a:gd name="connsiteX52-6319" fmla="*/ 8275760 w 10768629"/>
              <a:gd name="connsiteY52-6320" fmla="*/ 1027772 h 1978172"/>
              <a:gd name="connsiteX53-6321" fmla="*/ 8275478 w 10768629"/>
              <a:gd name="connsiteY53-6322" fmla="*/ 1027605 h 1978172"/>
              <a:gd name="connsiteX54-6323" fmla="*/ 8269666 w 10768629"/>
              <a:gd name="connsiteY54-6324" fmla="*/ 1032033 h 1978172"/>
              <a:gd name="connsiteX55-6325" fmla="*/ 8203836 w 10768629"/>
              <a:gd name="connsiteY55-6326" fmla="*/ 1037347 h 1978172"/>
              <a:gd name="connsiteX56-6327" fmla="*/ 8122936 w 10768629"/>
              <a:gd name="connsiteY56-6328" fmla="*/ 1063113 h 1978172"/>
              <a:gd name="connsiteX57-6329" fmla="*/ 8043658 w 10768629"/>
              <a:gd name="connsiteY57-6330" fmla="*/ 1092746 h 1978172"/>
              <a:gd name="connsiteX58-6331" fmla="*/ 8015351 w 10768629"/>
              <a:gd name="connsiteY58-6332" fmla="*/ 1105478 h 1978172"/>
              <a:gd name="connsiteX59-6333" fmla="*/ 7963145 w 10768629"/>
              <a:gd name="connsiteY59-6334" fmla="*/ 1119346 h 1978172"/>
              <a:gd name="connsiteX60-6335" fmla="*/ 7938145 w 10768629"/>
              <a:gd name="connsiteY60-6336" fmla="*/ 1120225 h 1978172"/>
              <a:gd name="connsiteX61-6337" fmla="*/ 7937238 w 10768629"/>
              <a:gd name="connsiteY61-6338" fmla="*/ 1121204 h 1978172"/>
              <a:gd name="connsiteX62-6339" fmla="*/ 7934398 w 10768629"/>
              <a:gd name="connsiteY62-6340" fmla="*/ 1118240 h 1978172"/>
              <a:gd name="connsiteX63-6341" fmla="*/ 7918248 w 10768629"/>
              <a:gd name="connsiteY63-6342" fmla="*/ 1124371 h 1978172"/>
              <a:gd name="connsiteX64-6343" fmla="*/ 7914119 w 10768629"/>
              <a:gd name="connsiteY64-6344" fmla="*/ 1127653 h 1978172"/>
              <a:gd name="connsiteX65-6345" fmla="*/ 7907658 w 10768629"/>
              <a:gd name="connsiteY65-6346" fmla="*/ 1130350 h 1978172"/>
              <a:gd name="connsiteX66-6347" fmla="*/ 7907434 w 10768629"/>
              <a:gd name="connsiteY66-6348" fmla="*/ 1130103 h 1978172"/>
              <a:gd name="connsiteX67-6349" fmla="*/ 7901508 w 10768629"/>
              <a:gd name="connsiteY67-6350" fmla="*/ 1133245 h 1978172"/>
              <a:gd name="connsiteX68-6351" fmla="*/ 7873287 w 10768629"/>
              <a:gd name="connsiteY68-6352" fmla="*/ 1152609 h 1978172"/>
              <a:gd name="connsiteX69-6353" fmla="*/ 7834833 w 10768629"/>
              <a:gd name="connsiteY69-6354" fmla="*/ 1153868 h 1978172"/>
              <a:gd name="connsiteX70-6355" fmla="*/ 7828661 w 10768629"/>
              <a:gd name="connsiteY70-6356" fmla="*/ 1139994 h 1978172"/>
              <a:gd name="connsiteX71-6357" fmla="*/ 7823966 w 10768629"/>
              <a:gd name="connsiteY71-6358" fmla="*/ 1143178 h 1978172"/>
              <a:gd name="connsiteX72-6359" fmla="*/ 7815078 w 10768629"/>
              <a:gd name="connsiteY72-6360" fmla="*/ 1151776 h 1978172"/>
              <a:gd name="connsiteX73-6361" fmla="*/ 7812026 w 10768629"/>
              <a:gd name="connsiteY73-6362" fmla="*/ 1151522 h 1978172"/>
              <a:gd name="connsiteX74-6363" fmla="*/ 7782249 w 10768629"/>
              <a:gd name="connsiteY74-6364" fmla="*/ 1160970 h 1978172"/>
              <a:gd name="connsiteX75-6365" fmla="*/ 7773476 w 10768629"/>
              <a:gd name="connsiteY75-6366" fmla="*/ 1157414 h 1978172"/>
              <a:gd name="connsiteX76-6367" fmla="*/ 7769600 w 10768629"/>
              <a:gd name="connsiteY76-6368" fmla="*/ 1157365 h 1978172"/>
              <a:gd name="connsiteX77-6369" fmla="*/ 7752631 w 10768629"/>
              <a:gd name="connsiteY77-6370" fmla="*/ 1172815 h 1978172"/>
              <a:gd name="connsiteX78-6371" fmla="*/ 7743525 w 10768629"/>
              <a:gd name="connsiteY78-6372" fmla="*/ 1179064 h 1978172"/>
              <a:gd name="connsiteX79-6373" fmla="*/ 7685942 w 10768629"/>
              <a:gd name="connsiteY79-6374" fmla="*/ 1233723 h 1978172"/>
              <a:gd name="connsiteX80-6375" fmla="*/ 7586920 w 10768629"/>
              <a:gd name="connsiteY80-6376" fmla="*/ 1261888 h 1978172"/>
              <a:gd name="connsiteX81-6377" fmla="*/ 7486100 w 10768629"/>
              <a:gd name="connsiteY81-6378" fmla="*/ 1292563 h 1978172"/>
              <a:gd name="connsiteX82-6379" fmla="*/ 7407190 w 10768629"/>
              <a:gd name="connsiteY82-6380" fmla="*/ 1314737 h 1978172"/>
              <a:gd name="connsiteX83-6381" fmla="*/ 7240698 w 10768629"/>
              <a:gd name="connsiteY83-6382" fmla="*/ 1438832 h 1978172"/>
              <a:gd name="connsiteX84-6383" fmla="*/ 7197675 w 10768629"/>
              <a:gd name="connsiteY84-6384" fmla="*/ 1447530 h 1978172"/>
              <a:gd name="connsiteX85-6385" fmla="*/ 7164788 w 10768629"/>
              <a:gd name="connsiteY85-6386" fmla="*/ 1480293 h 1978172"/>
              <a:gd name="connsiteX86-6387" fmla="*/ 7147929 w 10768629"/>
              <a:gd name="connsiteY86-6388" fmla="*/ 1477641 h 1978172"/>
              <a:gd name="connsiteX87-6389" fmla="*/ 7144965 w 10768629"/>
              <a:gd name="connsiteY87-6390" fmla="*/ 1476908 h 1978172"/>
              <a:gd name="connsiteX88-6391" fmla="*/ 7134299 w 10768629"/>
              <a:gd name="connsiteY88-6392" fmla="*/ 1479969 h 1978172"/>
              <a:gd name="connsiteX89-6393" fmla="*/ 7129809 w 10768629"/>
              <a:gd name="connsiteY89-6394" fmla="*/ 1473339 h 1978172"/>
              <a:gd name="connsiteX90-6395" fmla="*/ 7112688 w 10768629"/>
              <a:gd name="connsiteY90-6396" fmla="*/ 1472575 h 1978172"/>
              <a:gd name="connsiteX91-6397" fmla="*/ 7093470 w 10768629"/>
              <a:gd name="connsiteY91-6398" fmla="*/ 1480300 h 1978172"/>
              <a:gd name="connsiteX92-6399" fmla="*/ 7025034 w 10768629"/>
              <a:gd name="connsiteY92-6400" fmla="*/ 1506934 h 1978172"/>
              <a:gd name="connsiteX93-6401" fmla="*/ 7014783 w 10768629"/>
              <a:gd name="connsiteY93-6402" fmla="*/ 1515868 h 1978172"/>
              <a:gd name="connsiteX94-6403" fmla="*/ 6979706 w 10768629"/>
              <a:gd name="connsiteY94-6404" fmla="*/ 1523511 h 1978172"/>
              <a:gd name="connsiteX95-6405" fmla="*/ 6977890 w 10768629"/>
              <a:gd name="connsiteY95-6406" fmla="*/ 1525793 h 1978172"/>
              <a:gd name="connsiteX96-6407" fmla="*/ 6944339 w 10768629"/>
              <a:gd name="connsiteY96-6408" fmla="*/ 1536237 h 1978172"/>
              <a:gd name="connsiteX97-6409" fmla="*/ 6886996 w 10768629"/>
              <a:gd name="connsiteY97-6410" fmla="*/ 1563569 h 1978172"/>
              <a:gd name="connsiteX98-6411" fmla="*/ 6874510 w 10768629"/>
              <a:gd name="connsiteY98-6412" fmla="*/ 1558469 h 1978172"/>
              <a:gd name="connsiteX99-6413" fmla="*/ 6871943 w 10768629"/>
              <a:gd name="connsiteY99-6414" fmla="*/ 1554651 h 1978172"/>
              <a:gd name="connsiteX100-6415" fmla="*/ 6856174 w 10768629"/>
              <a:gd name="connsiteY100-6416" fmla="*/ 1562024 h 1978172"/>
              <a:gd name="connsiteX101-6417" fmla="*/ 6842321 w 10768629"/>
              <a:gd name="connsiteY101-6418" fmla="*/ 1560554 h 1978172"/>
              <a:gd name="connsiteX102-6419" fmla="*/ 6832713 w 10768629"/>
              <a:gd name="connsiteY102-6420" fmla="*/ 1569357 h 1978172"/>
              <a:gd name="connsiteX103-6421" fmla="*/ 6816351 w 10768629"/>
              <a:gd name="connsiteY103-6422" fmla="*/ 1571495 h 1978172"/>
              <a:gd name="connsiteX104-6423" fmla="*/ 6795800 w 10768629"/>
              <a:gd name="connsiteY104-6424" fmla="*/ 1572010 h 1978172"/>
              <a:gd name="connsiteX105-6425" fmla="*/ 6777546 w 10768629"/>
              <a:gd name="connsiteY105-6426" fmla="*/ 1568661 h 1978172"/>
              <a:gd name="connsiteX106-6427" fmla="*/ 6751528 w 10768629"/>
              <a:gd name="connsiteY106-6428" fmla="*/ 1574143 h 1978172"/>
              <a:gd name="connsiteX107-6429" fmla="*/ 6691966 w 10768629"/>
              <a:gd name="connsiteY107-6430" fmla="*/ 1582255 h 1978172"/>
              <a:gd name="connsiteX108-6431" fmla="*/ 6646941 w 10768629"/>
              <a:gd name="connsiteY108-6432" fmla="*/ 1588471 h 1978172"/>
              <a:gd name="connsiteX109-6433" fmla="*/ 6568576 w 10768629"/>
              <a:gd name="connsiteY109-6434" fmla="*/ 1606488 h 1978172"/>
              <a:gd name="connsiteX110-6435" fmla="*/ 6554358 w 10768629"/>
              <a:gd name="connsiteY110-6436" fmla="*/ 1621701 h 1978172"/>
              <a:gd name="connsiteX111-6437" fmla="*/ 6516968 w 10768629"/>
              <a:gd name="connsiteY111-6438" fmla="*/ 1617195 h 1978172"/>
              <a:gd name="connsiteX112-6439" fmla="*/ 6506479 w 10768629"/>
              <a:gd name="connsiteY112-6440" fmla="*/ 1602227 h 1978172"/>
              <a:gd name="connsiteX113-6441" fmla="*/ 6458436 w 10768629"/>
              <a:gd name="connsiteY113-6442" fmla="*/ 1607332 h 1978172"/>
              <a:gd name="connsiteX114-6443" fmla="*/ 6414786 w 10768629"/>
              <a:gd name="connsiteY114-6444" fmla="*/ 1628815 h 1978172"/>
              <a:gd name="connsiteX115-6445" fmla="*/ 6357085 w 10768629"/>
              <a:gd name="connsiteY115-6446" fmla="*/ 1640846 h 1978172"/>
              <a:gd name="connsiteX116-6447" fmla="*/ 6322636 w 10768629"/>
              <a:gd name="connsiteY116-6448" fmla="*/ 1648213 h 1978172"/>
              <a:gd name="connsiteX117-6449" fmla="*/ 6226172 w 10768629"/>
              <a:gd name="connsiteY117-6450" fmla="*/ 1654676 h 1978172"/>
              <a:gd name="connsiteX118-6451" fmla="*/ 6221217 w 10768629"/>
              <a:gd name="connsiteY118-6452" fmla="*/ 1654506 h 1978172"/>
              <a:gd name="connsiteX119-6453" fmla="*/ 6204956 w 10768629"/>
              <a:gd name="connsiteY119-6454" fmla="*/ 1664280 h 1978172"/>
              <a:gd name="connsiteX120-6455" fmla="*/ 6204270 w 10768629"/>
              <a:gd name="connsiteY120-6456" fmla="*/ 1666782 h 1978172"/>
              <a:gd name="connsiteX121-6457" fmla="*/ 6143810 w 10768629"/>
              <a:gd name="connsiteY121-6458" fmla="*/ 1661963 h 1978172"/>
              <a:gd name="connsiteX122-6459" fmla="*/ 6136560 w 10768629"/>
              <a:gd name="connsiteY122-6460" fmla="*/ 1665728 h 1978172"/>
              <a:gd name="connsiteX123-6461" fmla="*/ 6096155 w 10768629"/>
              <a:gd name="connsiteY123-6462" fmla="*/ 1656951 h 1978172"/>
              <a:gd name="connsiteX124-6463" fmla="*/ 6075812 w 10768629"/>
              <a:gd name="connsiteY124-6464" fmla="*/ 1655422 h 1978172"/>
              <a:gd name="connsiteX125-6465" fmla="*/ 6039495 w 10768629"/>
              <a:gd name="connsiteY125-6466" fmla="*/ 1649680 h 1978172"/>
              <a:gd name="connsiteX126-6467" fmla="*/ 6036523 w 10768629"/>
              <a:gd name="connsiteY126-6468" fmla="*/ 1652121 h 1978172"/>
              <a:gd name="connsiteX127-6469" fmla="*/ 6029328 w 10768629"/>
              <a:gd name="connsiteY127-6470" fmla="*/ 1649904 h 1978172"/>
              <a:gd name="connsiteX128-6471" fmla="*/ 6024075 w 10768629"/>
              <a:gd name="connsiteY128-6472" fmla="*/ 1652779 h 1978172"/>
              <a:gd name="connsiteX129-6473" fmla="*/ 6018085 w 10768629"/>
              <a:gd name="connsiteY129-6474" fmla="*/ 1652030 h 1978172"/>
              <a:gd name="connsiteX130-6475" fmla="*/ 5955513 w 10768629"/>
              <a:gd name="connsiteY130-6476" fmla="*/ 1663584 h 1978172"/>
              <a:gd name="connsiteX131-6477" fmla="*/ 5941996 w 10768629"/>
              <a:gd name="connsiteY131-6478" fmla="*/ 1661326 h 1978172"/>
              <a:gd name="connsiteX132-6479" fmla="*/ 5931789 w 10768629"/>
              <a:gd name="connsiteY132-6480" fmla="*/ 1669915 h 1978172"/>
              <a:gd name="connsiteX133-6481" fmla="*/ 5888686 w 10768629"/>
              <a:gd name="connsiteY133-6482" fmla="*/ 1672175 h 1978172"/>
              <a:gd name="connsiteX134-6483" fmla="*/ 5873794 w 10768629"/>
              <a:gd name="connsiteY134-6484" fmla="*/ 1665454 h 1978172"/>
              <a:gd name="connsiteX135-6485" fmla="*/ 5860022 w 10768629"/>
              <a:gd name="connsiteY135-6486" fmla="*/ 1660635 h 1978172"/>
              <a:gd name="connsiteX136-6487" fmla="*/ 5858237 w 10768629"/>
              <a:gd name="connsiteY136-6488" fmla="*/ 1660649 h 1978172"/>
              <a:gd name="connsiteX137-6489" fmla="*/ 5840319 w 10768629"/>
              <a:gd name="connsiteY137-6490" fmla="*/ 1660798 h 1978172"/>
              <a:gd name="connsiteX138-6491" fmla="*/ 5806984 w 10768629"/>
              <a:gd name="connsiteY138-6492" fmla="*/ 1661075 h 1978172"/>
              <a:gd name="connsiteX139-6493" fmla="*/ 5742351 w 10768629"/>
              <a:gd name="connsiteY139-6494" fmla="*/ 1667489 h 1978172"/>
              <a:gd name="connsiteX140-6495" fmla="*/ 5521171 w 10768629"/>
              <a:gd name="connsiteY140-6496" fmla="*/ 1671626 h 1978172"/>
              <a:gd name="connsiteX141-6497" fmla="*/ 5457384 w 10768629"/>
              <a:gd name="connsiteY141-6498" fmla="*/ 1683952 h 1978172"/>
              <a:gd name="connsiteX142-6499" fmla="*/ 4950070 w 10768629"/>
              <a:gd name="connsiteY142-6500" fmla="*/ 1748401 h 1978172"/>
              <a:gd name="connsiteX143-6501" fmla="*/ 4872172 w 10768629"/>
              <a:gd name="connsiteY143-6502" fmla="*/ 1757222 h 1978172"/>
              <a:gd name="connsiteX144-6503" fmla="*/ 4809524 w 10768629"/>
              <a:gd name="connsiteY144-6504" fmla="*/ 1761033 h 1978172"/>
              <a:gd name="connsiteX145-6505" fmla="*/ 4759058 w 10768629"/>
              <a:gd name="connsiteY145-6506" fmla="*/ 1766533 h 1978172"/>
              <a:gd name="connsiteX146-6507" fmla="*/ 4719749 w 10768629"/>
              <a:gd name="connsiteY146-6508" fmla="*/ 1771811 h 1978172"/>
              <a:gd name="connsiteX147-6509" fmla="*/ 4568686 w 10768629"/>
              <a:gd name="connsiteY147-6510" fmla="*/ 1786141 h 1978172"/>
              <a:gd name="connsiteX148-6511" fmla="*/ 4418751 w 10768629"/>
              <a:gd name="connsiteY148-6512" fmla="*/ 1796932 h 1978172"/>
              <a:gd name="connsiteX149-6513" fmla="*/ 4378377 w 10768629"/>
              <a:gd name="connsiteY149-6514" fmla="*/ 1815528 h 1978172"/>
              <a:gd name="connsiteX150-6515" fmla="*/ 4320575 w 10768629"/>
              <a:gd name="connsiteY150-6516" fmla="*/ 1832722 h 1978172"/>
              <a:gd name="connsiteX151-6517" fmla="*/ 4220200 w 10768629"/>
              <a:gd name="connsiteY151-6518" fmla="*/ 1873173 h 1978172"/>
              <a:gd name="connsiteX152-6519" fmla="*/ 4105361 w 10768629"/>
              <a:gd name="connsiteY152-6520" fmla="*/ 1894711 h 1978172"/>
              <a:gd name="connsiteX153-6521" fmla="*/ 3973223 w 10768629"/>
              <a:gd name="connsiteY153-6522" fmla="*/ 1881015 h 1978172"/>
              <a:gd name="connsiteX154-6523" fmla="*/ 3900992 w 10768629"/>
              <a:gd name="connsiteY154-6524" fmla="*/ 1880603 h 1978172"/>
              <a:gd name="connsiteX155-6525" fmla="*/ 3662119 w 10768629"/>
              <a:gd name="connsiteY155-6526" fmla="*/ 1876289 h 1978172"/>
              <a:gd name="connsiteX156-6527" fmla="*/ 3496919 w 10768629"/>
              <a:gd name="connsiteY156-6528" fmla="*/ 1873180 h 1978172"/>
              <a:gd name="connsiteX157-6529" fmla="*/ 3449433 w 10768629"/>
              <a:gd name="connsiteY157-6530" fmla="*/ 1889681 h 1978172"/>
              <a:gd name="connsiteX158-6531" fmla="*/ 3369766 w 10768629"/>
              <a:gd name="connsiteY158-6532" fmla="*/ 1916653 h 1978172"/>
              <a:gd name="connsiteX159-6533" fmla="*/ 3269672 w 10768629"/>
              <a:gd name="connsiteY159-6534" fmla="*/ 1938036 h 1978172"/>
              <a:gd name="connsiteX160-6535" fmla="*/ 3224897 w 10768629"/>
              <a:gd name="connsiteY160-6536" fmla="*/ 1943733 h 1978172"/>
              <a:gd name="connsiteX161-6537" fmla="*/ 3161463 w 10768629"/>
              <a:gd name="connsiteY161-6538" fmla="*/ 1946591 h 1978172"/>
              <a:gd name="connsiteX162-6539" fmla="*/ 3112044 w 10768629"/>
              <a:gd name="connsiteY162-6540" fmla="*/ 1935614 h 1978172"/>
              <a:gd name="connsiteX163-6541" fmla="*/ 3069716 w 10768629"/>
              <a:gd name="connsiteY163-6542" fmla="*/ 1930463 h 1978172"/>
              <a:gd name="connsiteX164-6543" fmla="*/ 3005773 w 10768629"/>
              <a:gd name="connsiteY164-6544" fmla="*/ 1915878 h 1978172"/>
              <a:gd name="connsiteX165-6545" fmla="*/ 2897201 w 10768629"/>
              <a:gd name="connsiteY165-6546" fmla="*/ 1926772 h 1978172"/>
              <a:gd name="connsiteX166-6547" fmla="*/ 2783891 w 10768629"/>
              <a:gd name="connsiteY166-6548" fmla="*/ 1931749 h 1978172"/>
              <a:gd name="connsiteX167-6549" fmla="*/ 2712447 w 10768629"/>
              <a:gd name="connsiteY167-6550" fmla="*/ 1933044 h 1978172"/>
              <a:gd name="connsiteX168-6551" fmla="*/ 2560151 w 10768629"/>
              <a:gd name="connsiteY168-6552" fmla="*/ 1963609 h 1978172"/>
              <a:gd name="connsiteX169-6553" fmla="*/ 2367221 w 10768629"/>
              <a:gd name="connsiteY169-6554" fmla="*/ 1971884 h 1978172"/>
              <a:gd name="connsiteX170-6555" fmla="*/ 2272130 w 10768629"/>
              <a:gd name="connsiteY170-6556" fmla="*/ 1961162 h 1978172"/>
              <a:gd name="connsiteX171-6557" fmla="*/ 2189404 w 10768629"/>
              <a:gd name="connsiteY171-6558" fmla="*/ 1978172 h 1978172"/>
              <a:gd name="connsiteX172-6559" fmla="*/ 2077704 w 10768629"/>
              <a:gd name="connsiteY172-6560" fmla="*/ 1965002 h 1978172"/>
              <a:gd name="connsiteX173-6561" fmla="*/ 2033299 w 10768629"/>
              <a:gd name="connsiteY173-6562" fmla="*/ 1969042 h 1978172"/>
              <a:gd name="connsiteX174-6563" fmla="*/ 1967996 w 10768629"/>
              <a:gd name="connsiteY174-6564" fmla="*/ 1953187 h 1978172"/>
              <a:gd name="connsiteX175-6565" fmla="*/ 1855805 w 10768629"/>
              <a:gd name="connsiteY175-6566" fmla="*/ 1926082 h 1978172"/>
              <a:gd name="connsiteX176-6567" fmla="*/ 1790957 w 10768629"/>
              <a:gd name="connsiteY176-6568" fmla="*/ 1919460 h 1978172"/>
              <a:gd name="connsiteX177-6569" fmla="*/ 1613978 w 10768629"/>
              <a:gd name="connsiteY177-6570" fmla="*/ 1891581 h 1978172"/>
              <a:gd name="connsiteX178-6571" fmla="*/ 1436831 w 10768629"/>
              <a:gd name="connsiteY178-6572" fmla="*/ 1856201 h 1978172"/>
              <a:gd name="connsiteX179-6573" fmla="*/ 1357365 w 10768629"/>
              <a:gd name="connsiteY179-6574" fmla="*/ 1832140 h 1978172"/>
              <a:gd name="connsiteX180-6575" fmla="*/ 1232341 w 10768629"/>
              <a:gd name="connsiteY180-6576" fmla="*/ 1785942 h 1978172"/>
              <a:gd name="connsiteX181-6577" fmla="*/ 1162595 w 10768629"/>
              <a:gd name="connsiteY181-6578" fmla="*/ 1758337 h 1978172"/>
              <a:gd name="connsiteX182-6579" fmla="*/ 1128523 w 10768629"/>
              <a:gd name="connsiteY182-6580" fmla="*/ 1763621 h 1978172"/>
              <a:gd name="connsiteX183-6581" fmla="*/ 991903 w 10768629"/>
              <a:gd name="connsiteY183-6582" fmla="*/ 1786741 h 1978172"/>
              <a:gd name="connsiteX184-6583" fmla="*/ 883960 w 10768629"/>
              <a:gd name="connsiteY184-6584" fmla="*/ 1822386 h 1978172"/>
              <a:gd name="connsiteX185-6585" fmla="*/ 766531 w 10768629"/>
              <a:gd name="connsiteY185-6586" fmla="*/ 1805053 h 1978172"/>
              <a:gd name="connsiteX186-6587" fmla="*/ 669779 w 10768629"/>
              <a:gd name="connsiteY186-6588" fmla="*/ 1800537 h 1978172"/>
              <a:gd name="connsiteX187-6589" fmla="*/ 523898 w 10768629"/>
              <a:gd name="connsiteY187-6590" fmla="*/ 1811085 h 1978172"/>
              <a:gd name="connsiteX188-6591" fmla="*/ 360251 w 10768629"/>
              <a:gd name="connsiteY188-6592" fmla="*/ 1830735 h 1978172"/>
              <a:gd name="connsiteX189-6593" fmla="*/ 255207 w 10768629"/>
              <a:gd name="connsiteY189-6594" fmla="*/ 1818275 h 1978172"/>
              <a:gd name="connsiteX190-6595" fmla="*/ 101803 w 10768629"/>
              <a:gd name="connsiteY190-6596" fmla="*/ 1870647 h 1978172"/>
              <a:gd name="connsiteX191-6597" fmla="*/ 25397 w 10768629"/>
              <a:gd name="connsiteY191-6598" fmla="*/ 1888443 h 1978172"/>
              <a:gd name="connsiteX192-6599" fmla="*/ 2370 w 10768629"/>
              <a:gd name="connsiteY192-6600" fmla="*/ 1878311 h 1978172"/>
              <a:gd name="connsiteX193-6601" fmla="*/ 0 w 10768629"/>
              <a:gd name="connsiteY193-6602" fmla="*/ 1878785 h 1978172"/>
              <a:gd name="connsiteX194-6603" fmla="*/ 0 w 10768629"/>
              <a:gd name="connsiteY194-6604" fmla="*/ 0 h 1978172"/>
              <a:gd name="connsiteX0-6605" fmla="*/ 0 w 10768629"/>
              <a:gd name="connsiteY0-6606" fmla="*/ 0 h 1978172"/>
              <a:gd name="connsiteX1-6607" fmla="*/ 10768629 w 10768629"/>
              <a:gd name="connsiteY1-6608" fmla="*/ 0 h 1978172"/>
              <a:gd name="connsiteX2-6609" fmla="*/ 10733254 w 10768629"/>
              <a:gd name="connsiteY2-6610" fmla="*/ 31439 h 1978172"/>
              <a:gd name="connsiteX3-6611" fmla="*/ 10727085 w 10768629"/>
              <a:gd name="connsiteY3-6612" fmla="*/ 37910 h 1978172"/>
              <a:gd name="connsiteX4-6613" fmla="*/ 10675953 w 10768629"/>
              <a:gd name="connsiteY4-6614" fmla="*/ 68623 h 1978172"/>
              <a:gd name="connsiteX5-6615" fmla="*/ 10637091 w 10768629"/>
              <a:gd name="connsiteY5-6616" fmla="*/ 90361 h 1978172"/>
              <a:gd name="connsiteX6-6617" fmla="*/ 10610971 w 10768629"/>
              <a:gd name="connsiteY6-6618" fmla="*/ 110764 h 1978172"/>
              <a:gd name="connsiteX7-6619" fmla="*/ 10532872 w 10768629"/>
              <a:gd name="connsiteY7-6620" fmla="*/ 138028 h 1978172"/>
              <a:gd name="connsiteX8-6621" fmla="*/ 10398558 w 10768629"/>
              <a:gd name="connsiteY8-6622" fmla="*/ 172911 h 1978172"/>
              <a:gd name="connsiteX9-6623" fmla="*/ 10371128 w 10768629"/>
              <a:gd name="connsiteY9-6624" fmla="*/ 182609 h 1978172"/>
              <a:gd name="connsiteX10-6625" fmla="*/ 10352178 w 10768629"/>
              <a:gd name="connsiteY10-6626" fmla="*/ 199976 h 1978172"/>
              <a:gd name="connsiteX11-6627" fmla="*/ 10351815 w 10768629"/>
              <a:gd name="connsiteY11-6628" fmla="*/ 211879 h 1978172"/>
              <a:gd name="connsiteX12-6629" fmla="*/ 10337471 w 10768629"/>
              <a:gd name="connsiteY12-6630" fmla="*/ 218661 h 1978172"/>
              <a:gd name="connsiteX13-6631" fmla="*/ 10334625 w 10768629"/>
              <a:gd name="connsiteY13-6632" fmla="*/ 222351 h 1978172"/>
              <a:gd name="connsiteX14-6633" fmla="*/ 10256365 w 10768629"/>
              <a:gd name="connsiteY14-6634" fmla="*/ 235917 h 1978172"/>
              <a:gd name="connsiteX15-6635" fmla="*/ 10201127 w 10768629"/>
              <a:gd name="connsiteY15-6636" fmla="*/ 267448 h 1978172"/>
              <a:gd name="connsiteX16-6637" fmla="*/ 9961218 w 10768629"/>
              <a:gd name="connsiteY16-6638" fmla="*/ 326720 h 1978172"/>
              <a:gd name="connsiteX17-6639" fmla="*/ 9859715 w 10768629"/>
              <a:gd name="connsiteY17-6640" fmla="*/ 355698 h 1978172"/>
              <a:gd name="connsiteX18-6641" fmla="*/ 9679867 w 10768629"/>
              <a:gd name="connsiteY18-6642" fmla="*/ 399081 h 1978172"/>
              <a:gd name="connsiteX19-6643" fmla="*/ 9490654 w 10768629"/>
              <a:gd name="connsiteY19-6644" fmla="*/ 455225 h 1978172"/>
              <a:gd name="connsiteX20-6645" fmla="*/ 9470837 w 10768629"/>
              <a:gd name="connsiteY20-6646" fmla="*/ 452539 h 1978172"/>
              <a:gd name="connsiteX21-6647" fmla="*/ 9469082 w 10768629"/>
              <a:gd name="connsiteY21-6648" fmla="*/ 454891 h 1978172"/>
              <a:gd name="connsiteX22-6649" fmla="*/ 9448038 w 10768629"/>
              <a:gd name="connsiteY22-6650" fmla="*/ 459733 h 1978172"/>
              <a:gd name="connsiteX23-6651" fmla="*/ 9396821 w 10768629"/>
              <a:gd name="connsiteY23-6652" fmla="*/ 455795 h 1978172"/>
              <a:gd name="connsiteX24-6653" fmla="*/ 9392197 w 10768629"/>
              <a:gd name="connsiteY24-6654" fmla="*/ 459796 h 1978172"/>
              <a:gd name="connsiteX25-6655" fmla="*/ 9347994 w 10768629"/>
              <a:gd name="connsiteY25-6656" fmla="*/ 464462 h 1978172"/>
              <a:gd name="connsiteX26-6657" fmla="*/ 9347889 w 10768629"/>
              <a:gd name="connsiteY26-6658" fmla="*/ 466539 h 1978172"/>
              <a:gd name="connsiteX27-6659" fmla="*/ 9337639 w 10768629"/>
              <a:gd name="connsiteY27-6660" fmla="*/ 476654 h 1978172"/>
              <a:gd name="connsiteX28-6661" fmla="*/ 9316893 w 10768629"/>
              <a:gd name="connsiteY28-6662" fmla="*/ 491390 h 1978172"/>
              <a:gd name="connsiteX29-6663" fmla="*/ 9229283 w 10768629"/>
              <a:gd name="connsiteY29-6664" fmla="*/ 555377 h 1978172"/>
              <a:gd name="connsiteX30-6665" fmla="*/ 9220274 w 10768629"/>
              <a:gd name="connsiteY30-6666" fmla="*/ 557502 h 1978172"/>
              <a:gd name="connsiteX31-6667" fmla="*/ 9220202 w 10768629"/>
              <a:gd name="connsiteY31-6668" fmla="*/ 558001 h 1978172"/>
              <a:gd name="connsiteX32-6669" fmla="*/ 9210908 w 10768629"/>
              <a:gd name="connsiteY32-6670" fmla="*/ 561147 h 1978172"/>
              <a:gd name="connsiteX33-6671" fmla="*/ 9186374 w 10768629"/>
              <a:gd name="connsiteY33-6672" fmla="*/ 565502 h 1978172"/>
              <a:gd name="connsiteX34-6673" fmla="*/ 9181058 w 10768629"/>
              <a:gd name="connsiteY34-6674" fmla="*/ 569943 h 1978172"/>
              <a:gd name="connsiteX35-6675" fmla="*/ 9179948 w 10768629"/>
              <a:gd name="connsiteY35-6676" fmla="*/ 576062 h 1978172"/>
              <a:gd name="connsiteX36-6677" fmla="*/ 9149110 w 10768629"/>
              <a:gd name="connsiteY36-6678" fmla="*/ 598906 h 1978172"/>
              <a:gd name="connsiteX37-6679" fmla="*/ 9078556 w 10768629"/>
              <a:gd name="connsiteY37-6680" fmla="*/ 644039 h 1978172"/>
              <a:gd name="connsiteX38-6681" fmla="*/ 8996399 w 10768629"/>
              <a:gd name="connsiteY38-6682" fmla="*/ 690055 h 1978172"/>
              <a:gd name="connsiteX39-6683" fmla="*/ 8803791 w 10768629"/>
              <a:gd name="connsiteY39-6684" fmla="*/ 813860 h 1978172"/>
              <a:gd name="connsiteX40-6685" fmla="*/ 8636202 w 10768629"/>
              <a:gd name="connsiteY40-6686" fmla="*/ 848463 h 1978172"/>
              <a:gd name="connsiteX41-6687" fmla="*/ 8555372 w 10768629"/>
              <a:gd name="connsiteY41-6688" fmla="*/ 883171 h 1978172"/>
              <a:gd name="connsiteX42-6689" fmla="*/ 8507229 w 10768629"/>
              <a:gd name="connsiteY42-6690" fmla="*/ 901665 h 1978172"/>
              <a:gd name="connsiteX43-6691" fmla="*/ 8428473 w 10768629"/>
              <a:gd name="connsiteY43-6692" fmla="*/ 927985 h 1978172"/>
              <a:gd name="connsiteX44-6693" fmla="*/ 8427914 w 10768629"/>
              <a:gd name="connsiteY44-6694" fmla="*/ 933480 h 1978172"/>
              <a:gd name="connsiteX45-6695" fmla="*/ 8420327 w 10768629"/>
              <a:gd name="connsiteY45-6696" fmla="*/ 941984 h 1978172"/>
              <a:gd name="connsiteX46-6697" fmla="*/ 8407128 w 10768629"/>
              <a:gd name="connsiteY46-6698" fmla="*/ 961344 h 1978172"/>
              <a:gd name="connsiteX47-6699" fmla="*/ 8380548 w 10768629"/>
              <a:gd name="connsiteY47-6700" fmla="*/ 987916 h 1978172"/>
              <a:gd name="connsiteX48-6701" fmla="*/ 8379462 w 10768629"/>
              <a:gd name="connsiteY48-6702" fmla="*/ 987106 h 1978172"/>
              <a:gd name="connsiteX49-6703" fmla="*/ 8369725 w 10768629"/>
              <a:gd name="connsiteY49-6704" fmla="*/ 989186 h 1978172"/>
              <a:gd name="connsiteX50-6705" fmla="*/ 8304438 w 10768629"/>
              <a:gd name="connsiteY50-6706" fmla="*/ 996739 h 1978172"/>
              <a:gd name="connsiteX51-6707" fmla="*/ 8280929 w 10768629"/>
              <a:gd name="connsiteY51-6708" fmla="*/ 1023089 h 1978172"/>
              <a:gd name="connsiteX52-6709" fmla="*/ 8275760 w 10768629"/>
              <a:gd name="connsiteY52-6710" fmla="*/ 1027772 h 1978172"/>
              <a:gd name="connsiteX53-6711" fmla="*/ 8275478 w 10768629"/>
              <a:gd name="connsiteY53-6712" fmla="*/ 1027605 h 1978172"/>
              <a:gd name="connsiteX54-6713" fmla="*/ 8269666 w 10768629"/>
              <a:gd name="connsiteY54-6714" fmla="*/ 1032033 h 1978172"/>
              <a:gd name="connsiteX55-6715" fmla="*/ 8203836 w 10768629"/>
              <a:gd name="connsiteY55-6716" fmla="*/ 1037347 h 1978172"/>
              <a:gd name="connsiteX56-6717" fmla="*/ 8122936 w 10768629"/>
              <a:gd name="connsiteY56-6718" fmla="*/ 1063113 h 1978172"/>
              <a:gd name="connsiteX57-6719" fmla="*/ 8043658 w 10768629"/>
              <a:gd name="connsiteY57-6720" fmla="*/ 1092746 h 1978172"/>
              <a:gd name="connsiteX58-6721" fmla="*/ 8015351 w 10768629"/>
              <a:gd name="connsiteY58-6722" fmla="*/ 1105478 h 1978172"/>
              <a:gd name="connsiteX59-6723" fmla="*/ 7963145 w 10768629"/>
              <a:gd name="connsiteY59-6724" fmla="*/ 1119346 h 1978172"/>
              <a:gd name="connsiteX60-6725" fmla="*/ 7938145 w 10768629"/>
              <a:gd name="connsiteY60-6726" fmla="*/ 1120225 h 1978172"/>
              <a:gd name="connsiteX61-6727" fmla="*/ 7937238 w 10768629"/>
              <a:gd name="connsiteY61-6728" fmla="*/ 1121204 h 1978172"/>
              <a:gd name="connsiteX62-6729" fmla="*/ 7934398 w 10768629"/>
              <a:gd name="connsiteY62-6730" fmla="*/ 1118240 h 1978172"/>
              <a:gd name="connsiteX63-6731" fmla="*/ 7918248 w 10768629"/>
              <a:gd name="connsiteY63-6732" fmla="*/ 1124371 h 1978172"/>
              <a:gd name="connsiteX64-6733" fmla="*/ 7914119 w 10768629"/>
              <a:gd name="connsiteY64-6734" fmla="*/ 1127653 h 1978172"/>
              <a:gd name="connsiteX65-6735" fmla="*/ 7907658 w 10768629"/>
              <a:gd name="connsiteY65-6736" fmla="*/ 1130350 h 1978172"/>
              <a:gd name="connsiteX66-6737" fmla="*/ 7907434 w 10768629"/>
              <a:gd name="connsiteY66-6738" fmla="*/ 1130103 h 1978172"/>
              <a:gd name="connsiteX67-6739" fmla="*/ 7901508 w 10768629"/>
              <a:gd name="connsiteY67-6740" fmla="*/ 1133245 h 1978172"/>
              <a:gd name="connsiteX68-6741" fmla="*/ 7873287 w 10768629"/>
              <a:gd name="connsiteY68-6742" fmla="*/ 1152609 h 1978172"/>
              <a:gd name="connsiteX69-6743" fmla="*/ 7834833 w 10768629"/>
              <a:gd name="connsiteY69-6744" fmla="*/ 1153868 h 1978172"/>
              <a:gd name="connsiteX70-6745" fmla="*/ 7828661 w 10768629"/>
              <a:gd name="connsiteY70-6746" fmla="*/ 1139994 h 1978172"/>
              <a:gd name="connsiteX71-6747" fmla="*/ 7823966 w 10768629"/>
              <a:gd name="connsiteY71-6748" fmla="*/ 1143178 h 1978172"/>
              <a:gd name="connsiteX72-6749" fmla="*/ 7815078 w 10768629"/>
              <a:gd name="connsiteY72-6750" fmla="*/ 1151776 h 1978172"/>
              <a:gd name="connsiteX73-6751" fmla="*/ 7812026 w 10768629"/>
              <a:gd name="connsiteY73-6752" fmla="*/ 1151522 h 1978172"/>
              <a:gd name="connsiteX74-6753" fmla="*/ 7782249 w 10768629"/>
              <a:gd name="connsiteY74-6754" fmla="*/ 1160970 h 1978172"/>
              <a:gd name="connsiteX75-6755" fmla="*/ 7773476 w 10768629"/>
              <a:gd name="connsiteY75-6756" fmla="*/ 1157414 h 1978172"/>
              <a:gd name="connsiteX76-6757" fmla="*/ 7769600 w 10768629"/>
              <a:gd name="connsiteY76-6758" fmla="*/ 1157365 h 1978172"/>
              <a:gd name="connsiteX77-6759" fmla="*/ 7752631 w 10768629"/>
              <a:gd name="connsiteY77-6760" fmla="*/ 1172815 h 1978172"/>
              <a:gd name="connsiteX78-6761" fmla="*/ 7743525 w 10768629"/>
              <a:gd name="connsiteY78-6762" fmla="*/ 1179064 h 1978172"/>
              <a:gd name="connsiteX79-6763" fmla="*/ 7685942 w 10768629"/>
              <a:gd name="connsiteY79-6764" fmla="*/ 1233723 h 1978172"/>
              <a:gd name="connsiteX80-6765" fmla="*/ 7586920 w 10768629"/>
              <a:gd name="connsiteY80-6766" fmla="*/ 1261888 h 1978172"/>
              <a:gd name="connsiteX81-6767" fmla="*/ 7486100 w 10768629"/>
              <a:gd name="connsiteY81-6768" fmla="*/ 1292563 h 1978172"/>
              <a:gd name="connsiteX82-6769" fmla="*/ 7407190 w 10768629"/>
              <a:gd name="connsiteY82-6770" fmla="*/ 1314737 h 1978172"/>
              <a:gd name="connsiteX83-6771" fmla="*/ 7240698 w 10768629"/>
              <a:gd name="connsiteY83-6772" fmla="*/ 1438832 h 1978172"/>
              <a:gd name="connsiteX84-6773" fmla="*/ 7197675 w 10768629"/>
              <a:gd name="connsiteY84-6774" fmla="*/ 1447530 h 1978172"/>
              <a:gd name="connsiteX85-6775" fmla="*/ 7164788 w 10768629"/>
              <a:gd name="connsiteY85-6776" fmla="*/ 1480293 h 1978172"/>
              <a:gd name="connsiteX86-6777" fmla="*/ 7147929 w 10768629"/>
              <a:gd name="connsiteY86-6778" fmla="*/ 1477641 h 1978172"/>
              <a:gd name="connsiteX87-6779" fmla="*/ 7144965 w 10768629"/>
              <a:gd name="connsiteY87-6780" fmla="*/ 1476908 h 1978172"/>
              <a:gd name="connsiteX88-6781" fmla="*/ 7134299 w 10768629"/>
              <a:gd name="connsiteY88-6782" fmla="*/ 1479969 h 1978172"/>
              <a:gd name="connsiteX89-6783" fmla="*/ 7129809 w 10768629"/>
              <a:gd name="connsiteY89-6784" fmla="*/ 1473339 h 1978172"/>
              <a:gd name="connsiteX90-6785" fmla="*/ 7112688 w 10768629"/>
              <a:gd name="connsiteY90-6786" fmla="*/ 1472575 h 1978172"/>
              <a:gd name="connsiteX91-6787" fmla="*/ 7093470 w 10768629"/>
              <a:gd name="connsiteY91-6788" fmla="*/ 1480300 h 1978172"/>
              <a:gd name="connsiteX92-6789" fmla="*/ 7025034 w 10768629"/>
              <a:gd name="connsiteY92-6790" fmla="*/ 1506934 h 1978172"/>
              <a:gd name="connsiteX93-6791" fmla="*/ 7014783 w 10768629"/>
              <a:gd name="connsiteY93-6792" fmla="*/ 1515868 h 1978172"/>
              <a:gd name="connsiteX94-6793" fmla="*/ 6979706 w 10768629"/>
              <a:gd name="connsiteY94-6794" fmla="*/ 1523511 h 1978172"/>
              <a:gd name="connsiteX95-6795" fmla="*/ 6977890 w 10768629"/>
              <a:gd name="connsiteY95-6796" fmla="*/ 1525793 h 1978172"/>
              <a:gd name="connsiteX96-6797" fmla="*/ 6944339 w 10768629"/>
              <a:gd name="connsiteY96-6798" fmla="*/ 1536237 h 1978172"/>
              <a:gd name="connsiteX97-6799" fmla="*/ 6886996 w 10768629"/>
              <a:gd name="connsiteY97-6800" fmla="*/ 1563569 h 1978172"/>
              <a:gd name="connsiteX98-6801" fmla="*/ 6874510 w 10768629"/>
              <a:gd name="connsiteY98-6802" fmla="*/ 1558469 h 1978172"/>
              <a:gd name="connsiteX99-6803" fmla="*/ 6871943 w 10768629"/>
              <a:gd name="connsiteY99-6804" fmla="*/ 1554651 h 1978172"/>
              <a:gd name="connsiteX100-6805" fmla="*/ 6856174 w 10768629"/>
              <a:gd name="connsiteY100-6806" fmla="*/ 1562024 h 1978172"/>
              <a:gd name="connsiteX101-6807" fmla="*/ 6842321 w 10768629"/>
              <a:gd name="connsiteY101-6808" fmla="*/ 1560554 h 1978172"/>
              <a:gd name="connsiteX102-6809" fmla="*/ 6832713 w 10768629"/>
              <a:gd name="connsiteY102-6810" fmla="*/ 1569357 h 1978172"/>
              <a:gd name="connsiteX103-6811" fmla="*/ 6816351 w 10768629"/>
              <a:gd name="connsiteY103-6812" fmla="*/ 1571495 h 1978172"/>
              <a:gd name="connsiteX104-6813" fmla="*/ 6795800 w 10768629"/>
              <a:gd name="connsiteY104-6814" fmla="*/ 1572010 h 1978172"/>
              <a:gd name="connsiteX105-6815" fmla="*/ 6777546 w 10768629"/>
              <a:gd name="connsiteY105-6816" fmla="*/ 1568661 h 1978172"/>
              <a:gd name="connsiteX106-6817" fmla="*/ 6751528 w 10768629"/>
              <a:gd name="connsiteY106-6818" fmla="*/ 1574143 h 1978172"/>
              <a:gd name="connsiteX107-6819" fmla="*/ 6691966 w 10768629"/>
              <a:gd name="connsiteY107-6820" fmla="*/ 1582255 h 1978172"/>
              <a:gd name="connsiteX108-6821" fmla="*/ 6646941 w 10768629"/>
              <a:gd name="connsiteY108-6822" fmla="*/ 1588471 h 1978172"/>
              <a:gd name="connsiteX109-6823" fmla="*/ 6568576 w 10768629"/>
              <a:gd name="connsiteY109-6824" fmla="*/ 1606488 h 1978172"/>
              <a:gd name="connsiteX110-6825" fmla="*/ 6554358 w 10768629"/>
              <a:gd name="connsiteY110-6826" fmla="*/ 1621701 h 1978172"/>
              <a:gd name="connsiteX111-6827" fmla="*/ 6516968 w 10768629"/>
              <a:gd name="connsiteY111-6828" fmla="*/ 1617195 h 1978172"/>
              <a:gd name="connsiteX112-6829" fmla="*/ 6506479 w 10768629"/>
              <a:gd name="connsiteY112-6830" fmla="*/ 1602227 h 1978172"/>
              <a:gd name="connsiteX113-6831" fmla="*/ 6458436 w 10768629"/>
              <a:gd name="connsiteY113-6832" fmla="*/ 1607332 h 1978172"/>
              <a:gd name="connsiteX114-6833" fmla="*/ 6414786 w 10768629"/>
              <a:gd name="connsiteY114-6834" fmla="*/ 1628815 h 1978172"/>
              <a:gd name="connsiteX115-6835" fmla="*/ 6357085 w 10768629"/>
              <a:gd name="connsiteY115-6836" fmla="*/ 1640846 h 1978172"/>
              <a:gd name="connsiteX116-6837" fmla="*/ 6322636 w 10768629"/>
              <a:gd name="connsiteY116-6838" fmla="*/ 1648213 h 1978172"/>
              <a:gd name="connsiteX117-6839" fmla="*/ 6226172 w 10768629"/>
              <a:gd name="connsiteY117-6840" fmla="*/ 1654676 h 1978172"/>
              <a:gd name="connsiteX118-6841" fmla="*/ 6221217 w 10768629"/>
              <a:gd name="connsiteY118-6842" fmla="*/ 1654506 h 1978172"/>
              <a:gd name="connsiteX119-6843" fmla="*/ 6204956 w 10768629"/>
              <a:gd name="connsiteY119-6844" fmla="*/ 1664280 h 1978172"/>
              <a:gd name="connsiteX120-6845" fmla="*/ 6204270 w 10768629"/>
              <a:gd name="connsiteY120-6846" fmla="*/ 1666782 h 1978172"/>
              <a:gd name="connsiteX121-6847" fmla="*/ 6143810 w 10768629"/>
              <a:gd name="connsiteY121-6848" fmla="*/ 1661963 h 1978172"/>
              <a:gd name="connsiteX122-6849" fmla="*/ 6136560 w 10768629"/>
              <a:gd name="connsiteY122-6850" fmla="*/ 1665728 h 1978172"/>
              <a:gd name="connsiteX123-6851" fmla="*/ 6096155 w 10768629"/>
              <a:gd name="connsiteY123-6852" fmla="*/ 1656951 h 1978172"/>
              <a:gd name="connsiteX124-6853" fmla="*/ 6075812 w 10768629"/>
              <a:gd name="connsiteY124-6854" fmla="*/ 1655422 h 1978172"/>
              <a:gd name="connsiteX125-6855" fmla="*/ 6039495 w 10768629"/>
              <a:gd name="connsiteY125-6856" fmla="*/ 1649680 h 1978172"/>
              <a:gd name="connsiteX126-6857" fmla="*/ 6036523 w 10768629"/>
              <a:gd name="connsiteY126-6858" fmla="*/ 1652121 h 1978172"/>
              <a:gd name="connsiteX127-6859" fmla="*/ 6029328 w 10768629"/>
              <a:gd name="connsiteY127-6860" fmla="*/ 1649904 h 1978172"/>
              <a:gd name="connsiteX128-6861" fmla="*/ 6024075 w 10768629"/>
              <a:gd name="connsiteY128-6862" fmla="*/ 1652779 h 1978172"/>
              <a:gd name="connsiteX129-6863" fmla="*/ 6018085 w 10768629"/>
              <a:gd name="connsiteY129-6864" fmla="*/ 1652030 h 1978172"/>
              <a:gd name="connsiteX130-6865" fmla="*/ 5955513 w 10768629"/>
              <a:gd name="connsiteY130-6866" fmla="*/ 1663584 h 1978172"/>
              <a:gd name="connsiteX131-6867" fmla="*/ 5941996 w 10768629"/>
              <a:gd name="connsiteY131-6868" fmla="*/ 1661326 h 1978172"/>
              <a:gd name="connsiteX132-6869" fmla="*/ 5931789 w 10768629"/>
              <a:gd name="connsiteY132-6870" fmla="*/ 1669915 h 1978172"/>
              <a:gd name="connsiteX133-6871" fmla="*/ 5888686 w 10768629"/>
              <a:gd name="connsiteY133-6872" fmla="*/ 1672175 h 1978172"/>
              <a:gd name="connsiteX134-6873" fmla="*/ 5873794 w 10768629"/>
              <a:gd name="connsiteY134-6874" fmla="*/ 1665454 h 1978172"/>
              <a:gd name="connsiteX135-6875" fmla="*/ 5860022 w 10768629"/>
              <a:gd name="connsiteY135-6876" fmla="*/ 1660635 h 1978172"/>
              <a:gd name="connsiteX136-6877" fmla="*/ 5858237 w 10768629"/>
              <a:gd name="connsiteY136-6878" fmla="*/ 1660649 h 1978172"/>
              <a:gd name="connsiteX137-6879" fmla="*/ 5840319 w 10768629"/>
              <a:gd name="connsiteY137-6880" fmla="*/ 1660798 h 1978172"/>
              <a:gd name="connsiteX138-6881" fmla="*/ 5806984 w 10768629"/>
              <a:gd name="connsiteY138-6882" fmla="*/ 1661075 h 1978172"/>
              <a:gd name="connsiteX139-6883" fmla="*/ 5742351 w 10768629"/>
              <a:gd name="connsiteY139-6884" fmla="*/ 1667489 h 1978172"/>
              <a:gd name="connsiteX140-6885" fmla="*/ 5521171 w 10768629"/>
              <a:gd name="connsiteY140-6886" fmla="*/ 1671626 h 1978172"/>
              <a:gd name="connsiteX141-6887" fmla="*/ 5457384 w 10768629"/>
              <a:gd name="connsiteY141-6888" fmla="*/ 1683952 h 1978172"/>
              <a:gd name="connsiteX142-6889" fmla="*/ 4950070 w 10768629"/>
              <a:gd name="connsiteY142-6890" fmla="*/ 1748401 h 1978172"/>
              <a:gd name="connsiteX143-6891" fmla="*/ 4872172 w 10768629"/>
              <a:gd name="connsiteY143-6892" fmla="*/ 1757222 h 1978172"/>
              <a:gd name="connsiteX144-6893" fmla="*/ 4809524 w 10768629"/>
              <a:gd name="connsiteY144-6894" fmla="*/ 1761033 h 1978172"/>
              <a:gd name="connsiteX145-6895" fmla="*/ 4759058 w 10768629"/>
              <a:gd name="connsiteY145-6896" fmla="*/ 1766533 h 1978172"/>
              <a:gd name="connsiteX146-6897" fmla="*/ 4719749 w 10768629"/>
              <a:gd name="connsiteY146-6898" fmla="*/ 1771811 h 1978172"/>
              <a:gd name="connsiteX147-6899" fmla="*/ 4568686 w 10768629"/>
              <a:gd name="connsiteY147-6900" fmla="*/ 1786141 h 1978172"/>
              <a:gd name="connsiteX148-6901" fmla="*/ 4418751 w 10768629"/>
              <a:gd name="connsiteY148-6902" fmla="*/ 1796932 h 1978172"/>
              <a:gd name="connsiteX149-6903" fmla="*/ 4378377 w 10768629"/>
              <a:gd name="connsiteY149-6904" fmla="*/ 1815528 h 1978172"/>
              <a:gd name="connsiteX150-6905" fmla="*/ 4320575 w 10768629"/>
              <a:gd name="connsiteY150-6906" fmla="*/ 1832722 h 1978172"/>
              <a:gd name="connsiteX151-6907" fmla="*/ 4220200 w 10768629"/>
              <a:gd name="connsiteY151-6908" fmla="*/ 1873173 h 1978172"/>
              <a:gd name="connsiteX152-6909" fmla="*/ 4105361 w 10768629"/>
              <a:gd name="connsiteY152-6910" fmla="*/ 1894711 h 1978172"/>
              <a:gd name="connsiteX153-6911" fmla="*/ 3973223 w 10768629"/>
              <a:gd name="connsiteY153-6912" fmla="*/ 1881015 h 1978172"/>
              <a:gd name="connsiteX154-6913" fmla="*/ 3900992 w 10768629"/>
              <a:gd name="connsiteY154-6914" fmla="*/ 1880603 h 1978172"/>
              <a:gd name="connsiteX155-6915" fmla="*/ 3662119 w 10768629"/>
              <a:gd name="connsiteY155-6916" fmla="*/ 1889285 h 1978172"/>
              <a:gd name="connsiteX156-6917" fmla="*/ 3496919 w 10768629"/>
              <a:gd name="connsiteY156-6918" fmla="*/ 1873180 h 1978172"/>
              <a:gd name="connsiteX157-6919" fmla="*/ 3449433 w 10768629"/>
              <a:gd name="connsiteY157-6920" fmla="*/ 1889681 h 1978172"/>
              <a:gd name="connsiteX158-6921" fmla="*/ 3369766 w 10768629"/>
              <a:gd name="connsiteY158-6922" fmla="*/ 1916653 h 1978172"/>
              <a:gd name="connsiteX159-6923" fmla="*/ 3269672 w 10768629"/>
              <a:gd name="connsiteY159-6924" fmla="*/ 1938036 h 1978172"/>
              <a:gd name="connsiteX160-6925" fmla="*/ 3224897 w 10768629"/>
              <a:gd name="connsiteY160-6926" fmla="*/ 1943733 h 1978172"/>
              <a:gd name="connsiteX161-6927" fmla="*/ 3161463 w 10768629"/>
              <a:gd name="connsiteY161-6928" fmla="*/ 1946591 h 1978172"/>
              <a:gd name="connsiteX162-6929" fmla="*/ 3112044 w 10768629"/>
              <a:gd name="connsiteY162-6930" fmla="*/ 1935614 h 1978172"/>
              <a:gd name="connsiteX163-6931" fmla="*/ 3069716 w 10768629"/>
              <a:gd name="connsiteY163-6932" fmla="*/ 1930463 h 1978172"/>
              <a:gd name="connsiteX164-6933" fmla="*/ 3005773 w 10768629"/>
              <a:gd name="connsiteY164-6934" fmla="*/ 1915878 h 1978172"/>
              <a:gd name="connsiteX165-6935" fmla="*/ 2897201 w 10768629"/>
              <a:gd name="connsiteY165-6936" fmla="*/ 1926772 h 1978172"/>
              <a:gd name="connsiteX166-6937" fmla="*/ 2783891 w 10768629"/>
              <a:gd name="connsiteY166-6938" fmla="*/ 1931749 h 1978172"/>
              <a:gd name="connsiteX167-6939" fmla="*/ 2712447 w 10768629"/>
              <a:gd name="connsiteY167-6940" fmla="*/ 1933044 h 1978172"/>
              <a:gd name="connsiteX168-6941" fmla="*/ 2560151 w 10768629"/>
              <a:gd name="connsiteY168-6942" fmla="*/ 1963609 h 1978172"/>
              <a:gd name="connsiteX169-6943" fmla="*/ 2367221 w 10768629"/>
              <a:gd name="connsiteY169-6944" fmla="*/ 1971884 h 1978172"/>
              <a:gd name="connsiteX170-6945" fmla="*/ 2272130 w 10768629"/>
              <a:gd name="connsiteY170-6946" fmla="*/ 1961162 h 1978172"/>
              <a:gd name="connsiteX171-6947" fmla="*/ 2189404 w 10768629"/>
              <a:gd name="connsiteY171-6948" fmla="*/ 1978172 h 1978172"/>
              <a:gd name="connsiteX172-6949" fmla="*/ 2077704 w 10768629"/>
              <a:gd name="connsiteY172-6950" fmla="*/ 1965002 h 1978172"/>
              <a:gd name="connsiteX173-6951" fmla="*/ 2033299 w 10768629"/>
              <a:gd name="connsiteY173-6952" fmla="*/ 1969042 h 1978172"/>
              <a:gd name="connsiteX174-6953" fmla="*/ 1967996 w 10768629"/>
              <a:gd name="connsiteY174-6954" fmla="*/ 1953187 h 1978172"/>
              <a:gd name="connsiteX175-6955" fmla="*/ 1855805 w 10768629"/>
              <a:gd name="connsiteY175-6956" fmla="*/ 1926082 h 1978172"/>
              <a:gd name="connsiteX176-6957" fmla="*/ 1790957 w 10768629"/>
              <a:gd name="connsiteY176-6958" fmla="*/ 1919460 h 1978172"/>
              <a:gd name="connsiteX177-6959" fmla="*/ 1613978 w 10768629"/>
              <a:gd name="connsiteY177-6960" fmla="*/ 1891581 h 1978172"/>
              <a:gd name="connsiteX178-6961" fmla="*/ 1436831 w 10768629"/>
              <a:gd name="connsiteY178-6962" fmla="*/ 1856201 h 1978172"/>
              <a:gd name="connsiteX179-6963" fmla="*/ 1357365 w 10768629"/>
              <a:gd name="connsiteY179-6964" fmla="*/ 1832140 h 1978172"/>
              <a:gd name="connsiteX180-6965" fmla="*/ 1232341 w 10768629"/>
              <a:gd name="connsiteY180-6966" fmla="*/ 1785942 h 1978172"/>
              <a:gd name="connsiteX181-6967" fmla="*/ 1162595 w 10768629"/>
              <a:gd name="connsiteY181-6968" fmla="*/ 1758337 h 1978172"/>
              <a:gd name="connsiteX182-6969" fmla="*/ 1128523 w 10768629"/>
              <a:gd name="connsiteY182-6970" fmla="*/ 1763621 h 1978172"/>
              <a:gd name="connsiteX183-6971" fmla="*/ 991903 w 10768629"/>
              <a:gd name="connsiteY183-6972" fmla="*/ 1786741 h 1978172"/>
              <a:gd name="connsiteX184-6973" fmla="*/ 883960 w 10768629"/>
              <a:gd name="connsiteY184-6974" fmla="*/ 1822386 h 1978172"/>
              <a:gd name="connsiteX185-6975" fmla="*/ 766531 w 10768629"/>
              <a:gd name="connsiteY185-6976" fmla="*/ 1805053 h 1978172"/>
              <a:gd name="connsiteX186-6977" fmla="*/ 669779 w 10768629"/>
              <a:gd name="connsiteY186-6978" fmla="*/ 1800537 h 1978172"/>
              <a:gd name="connsiteX187-6979" fmla="*/ 523898 w 10768629"/>
              <a:gd name="connsiteY187-6980" fmla="*/ 1811085 h 1978172"/>
              <a:gd name="connsiteX188-6981" fmla="*/ 360251 w 10768629"/>
              <a:gd name="connsiteY188-6982" fmla="*/ 1830735 h 1978172"/>
              <a:gd name="connsiteX189-6983" fmla="*/ 255207 w 10768629"/>
              <a:gd name="connsiteY189-6984" fmla="*/ 1818275 h 1978172"/>
              <a:gd name="connsiteX190-6985" fmla="*/ 101803 w 10768629"/>
              <a:gd name="connsiteY190-6986" fmla="*/ 1870647 h 1978172"/>
              <a:gd name="connsiteX191-6987" fmla="*/ 25397 w 10768629"/>
              <a:gd name="connsiteY191-6988" fmla="*/ 1888443 h 1978172"/>
              <a:gd name="connsiteX192-6989" fmla="*/ 2370 w 10768629"/>
              <a:gd name="connsiteY192-6990" fmla="*/ 1878311 h 1978172"/>
              <a:gd name="connsiteX193-6991" fmla="*/ 0 w 10768629"/>
              <a:gd name="connsiteY193-6992" fmla="*/ 1878785 h 1978172"/>
              <a:gd name="connsiteX194-6993" fmla="*/ 0 w 10768629"/>
              <a:gd name="connsiteY194-6994" fmla="*/ 0 h 1978172"/>
              <a:gd name="connsiteX0-6995" fmla="*/ 0 w 10768629"/>
              <a:gd name="connsiteY0-6996" fmla="*/ 0 h 1978172"/>
              <a:gd name="connsiteX1-6997" fmla="*/ 10768629 w 10768629"/>
              <a:gd name="connsiteY1-6998" fmla="*/ 0 h 1978172"/>
              <a:gd name="connsiteX2-6999" fmla="*/ 10733254 w 10768629"/>
              <a:gd name="connsiteY2-7000" fmla="*/ 31439 h 1978172"/>
              <a:gd name="connsiteX3-7001" fmla="*/ 10727085 w 10768629"/>
              <a:gd name="connsiteY3-7002" fmla="*/ 37910 h 1978172"/>
              <a:gd name="connsiteX4-7003" fmla="*/ 10675953 w 10768629"/>
              <a:gd name="connsiteY4-7004" fmla="*/ 68623 h 1978172"/>
              <a:gd name="connsiteX5-7005" fmla="*/ 10637091 w 10768629"/>
              <a:gd name="connsiteY5-7006" fmla="*/ 90361 h 1978172"/>
              <a:gd name="connsiteX6-7007" fmla="*/ 10610971 w 10768629"/>
              <a:gd name="connsiteY6-7008" fmla="*/ 110764 h 1978172"/>
              <a:gd name="connsiteX7-7009" fmla="*/ 10532872 w 10768629"/>
              <a:gd name="connsiteY7-7010" fmla="*/ 138028 h 1978172"/>
              <a:gd name="connsiteX8-7011" fmla="*/ 10398558 w 10768629"/>
              <a:gd name="connsiteY8-7012" fmla="*/ 172911 h 1978172"/>
              <a:gd name="connsiteX9-7013" fmla="*/ 10371128 w 10768629"/>
              <a:gd name="connsiteY9-7014" fmla="*/ 182609 h 1978172"/>
              <a:gd name="connsiteX10-7015" fmla="*/ 10352178 w 10768629"/>
              <a:gd name="connsiteY10-7016" fmla="*/ 199976 h 1978172"/>
              <a:gd name="connsiteX11-7017" fmla="*/ 10351815 w 10768629"/>
              <a:gd name="connsiteY11-7018" fmla="*/ 211879 h 1978172"/>
              <a:gd name="connsiteX12-7019" fmla="*/ 10337471 w 10768629"/>
              <a:gd name="connsiteY12-7020" fmla="*/ 218661 h 1978172"/>
              <a:gd name="connsiteX13-7021" fmla="*/ 10334625 w 10768629"/>
              <a:gd name="connsiteY13-7022" fmla="*/ 222351 h 1978172"/>
              <a:gd name="connsiteX14-7023" fmla="*/ 10256365 w 10768629"/>
              <a:gd name="connsiteY14-7024" fmla="*/ 235917 h 1978172"/>
              <a:gd name="connsiteX15-7025" fmla="*/ 10201127 w 10768629"/>
              <a:gd name="connsiteY15-7026" fmla="*/ 267448 h 1978172"/>
              <a:gd name="connsiteX16-7027" fmla="*/ 9961218 w 10768629"/>
              <a:gd name="connsiteY16-7028" fmla="*/ 326720 h 1978172"/>
              <a:gd name="connsiteX17-7029" fmla="*/ 9859715 w 10768629"/>
              <a:gd name="connsiteY17-7030" fmla="*/ 355698 h 1978172"/>
              <a:gd name="connsiteX18-7031" fmla="*/ 9679867 w 10768629"/>
              <a:gd name="connsiteY18-7032" fmla="*/ 399081 h 1978172"/>
              <a:gd name="connsiteX19-7033" fmla="*/ 9490654 w 10768629"/>
              <a:gd name="connsiteY19-7034" fmla="*/ 455225 h 1978172"/>
              <a:gd name="connsiteX20-7035" fmla="*/ 9470837 w 10768629"/>
              <a:gd name="connsiteY20-7036" fmla="*/ 452539 h 1978172"/>
              <a:gd name="connsiteX21-7037" fmla="*/ 9469082 w 10768629"/>
              <a:gd name="connsiteY21-7038" fmla="*/ 454891 h 1978172"/>
              <a:gd name="connsiteX22-7039" fmla="*/ 9448038 w 10768629"/>
              <a:gd name="connsiteY22-7040" fmla="*/ 459733 h 1978172"/>
              <a:gd name="connsiteX23-7041" fmla="*/ 9396821 w 10768629"/>
              <a:gd name="connsiteY23-7042" fmla="*/ 455795 h 1978172"/>
              <a:gd name="connsiteX24-7043" fmla="*/ 9392197 w 10768629"/>
              <a:gd name="connsiteY24-7044" fmla="*/ 459796 h 1978172"/>
              <a:gd name="connsiteX25-7045" fmla="*/ 9347994 w 10768629"/>
              <a:gd name="connsiteY25-7046" fmla="*/ 464462 h 1978172"/>
              <a:gd name="connsiteX26-7047" fmla="*/ 9347889 w 10768629"/>
              <a:gd name="connsiteY26-7048" fmla="*/ 466539 h 1978172"/>
              <a:gd name="connsiteX27-7049" fmla="*/ 9337639 w 10768629"/>
              <a:gd name="connsiteY27-7050" fmla="*/ 476654 h 1978172"/>
              <a:gd name="connsiteX28-7051" fmla="*/ 9316893 w 10768629"/>
              <a:gd name="connsiteY28-7052" fmla="*/ 491390 h 1978172"/>
              <a:gd name="connsiteX29-7053" fmla="*/ 9229283 w 10768629"/>
              <a:gd name="connsiteY29-7054" fmla="*/ 555377 h 1978172"/>
              <a:gd name="connsiteX30-7055" fmla="*/ 9220274 w 10768629"/>
              <a:gd name="connsiteY30-7056" fmla="*/ 557502 h 1978172"/>
              <a:gd name="connsiteX31-7057" fmla="*/ 9220202 w 10768629"/>
              <a:gd name="connsiteY31-7058" fmla="*/ 558001 h 1978172"/>
              <a:gd name="connsiteX32-7059" fmla="*/ 9210908 w 10768629"/>
              <a:gd name="connsiteY32-7060" fmla="*/ 561147 h 1978172"/>
              <a:gd name="connsiteX33-7061" fmla="*/ 9186374 w 10768629"/>
              <a:gd name="connsiteY33-7062" fmla="*/ 565502 h 1978172"/>
              <a:gd name="connsiteX34-7063" fmla="*/ 9181058 w 10768629"/>
              <a:gd name="connsiteY34-7064" fmla="*/ 569943 h 1978172"/>
              <a:gd name="connsiteX35-7065" fmla="*/ 9179948 w 10768629"/>
              <a:gd name="connsiteY35-7066" fmla="*/ 576062 h 1978172"/>
              <a:gd name="connsiteX36-7067" fmla="*/ 9149110 w 10768629"/>
              <a:gd name="connsiteY36-7068" fmla="*/ 598906 h 1978172"/>
              <a:gd name="connsiteX37-7069" fmla="*/ 9078556 w 10768629"/>
              <a:gd name="connsiteY37-7070" fmla="*/ 644039 h 1978172"/>
              <a:gd name="connsiteX38-7071" fmla="*/ 8996399 w 10768629"/>
              <a:gd name="connsiteY38-7072" fmla="*/ 690055 h 1978172"/>
              <a:gd name="connsiteX39-7073" fmla="*/ 8803791 w 10768629"/>
              <a:gd name="connsiteY39-7074" fmla="*/ 813860 h 1978172"/>
              <a:gd name="connsiteX40-7075" fmla="*/ 8636202 w 10768629"/>
              <a:gd name="connsiteY40-7076" fmla="*/ 848463 h 1978172"/>
              <a:gd name="connsiteX41-7077" fmla="*/ 8555372 w 10768629"/>
              <a:gd name="connsiteY41-7078" fmla="*/ 883171 h 1978172"/>
              <a:gd name="connsiteX42-7079" fmla="*/ 8507229 w 10768629"/>
              <a:gd name="connsiteY42-7080" fmla="*/ 901665 h 1978172"/>
              <a:gd name="connsiteX43-7081" fmla="*/ 8428473 w 10768629"/>
              <a:gd name="connsiteY43-7082" fmla="*/ 927985 h 1978172"/>
              <a:gd name="connsiteX44-7083" fmla="*/ 8427914 w 10768629"/>
              <a:gd name="connsiteY44-7084" fmla="*/ 933480 h 1978172"/>
              <a:gd name="connsiteX45-7085" fmla="*/ 8420327 w 10768629"/>
              <a:gd name="connsiteY45-7086" fmla="*/ 941984 h 1978172"/>
              <a:gd name="connsiteX46-7087" fmla="*/ 8407128 w 10768629"/>
              <a:gd name="connsiteY46-7088" fmla="*/ 961344 h 1978172"/>
              <a:gd name="connsiteX47-7089" fmla="*/ 8380548 w 10768629"/>
              <a:gd name="connsiteY47-7090" fmla="*/ 987916 h 1978172"/>
              <a:gd name="connsiteX48-7091" fmla="*/ 8379462 w 10768629"/>
              <a:gd name="connsiteY48-7092" fmla="*/ 987106 h 1978172"/>
              <a:gd name="connsiteX49-7093" fmla="*/ 8369725 w 10768629"/>
              <a:gd name="connsiteY49-7094" fmla="*/ 989186 h 1978172"/>
              <a:gd name="connsiteX50-7095" fmla="*/ 8304438 w 10768629"/>
              <a:gd name="connsiteY50-7096" fmla="*/ 996739 h 1978172"/>
              <a:gd name="connsiteX51-7097" fmla="*/ 8280929 w 10768629"/>
              <a:gd name="connsiteY51-7098" fmla="*/ 1023089 h 1978172"/>
              <a:gd name="connsiteX52-7099" fmla="*/ 8275760 w 10768629"/>
              <a:gd name="connsiteY52-7100" fmla="*/ 1027772 h 1978172"/>
              <a:gd name="connsiteX53-7101" fmla="*/ 8275478 w 10768629"/>
              <a:gd name="connsiteY53-7102" fmla="*/ 1027605 h 1978172"/>
              <a:gd name="connsiteX54-7103" fmla="*/ 8269666 w 10768629"/>
              <a:gd name="connsiteY54-7104" fmla="*/ 1032033 h 1978172"/>
              <a:gd name="connsiteX55-7105" fmla="*/ 8203836 w 10768629"/>
              <a:gd name="connsiteY55-7106" fmla="*/ 1037347 h 1978172"/>
              <a:gd name="connsiteX56-7107" fmla="*/ 8122936 w 10768629"/>
              <a:gd name="connsiteY56-7108" fmla="*/ 1063113 h 1978172"/>
              <a:gd name="connsiteX57-7109" fmla="*/ 8043658 w 10768629"/>
              <a:gd name="connsiteY57-7110" fmla="*/ 1092746 h 1978172"/>
              <a:gd name="connsiteX58-7111" fmla="*/ 8015351 w 10768629"/>
              <a:gd name="connsiteY58-7112" fmla="*/ 1105478 h 1978172"/>
              <a:gd name="connsiteX59-7113" fmla="*/ 7963145 w 10768629"/>
              <a:gd name="connsiteY59-7114" fmla="*/ 1119346 h 1978172"/>
              <a:gd name="connsiteX60-7115" fmla="*/ 7938145 w 10768629"/>
              <a:gd name="connsiteY60-7116" fmla="*/ 1120225 h 1978172"/>
              <a:gd name="connsiteX61-7117" fmla="*/ 7937238 w 10768629"/>
              <a:gd name="connsiteY61-7118" fmla="*/ 1121204 h 1978172"/>
              <a:gd name="connsiteX62-7119" fmla="*/ 7934398 w 10768629"/>
              <a:gd name="connsiteY62-7120" fmla="*/ 1118240 h 1978172"/>
              <a:gd name="connsiteX63-7121" fmla="*/ 7918248 w 10768629"/>
              <a:gd name="connsiteY63-7122" fmla="*/ 1124371 h 1978172"/>
              <a:gd name="connsiteX64-7123" fmla="*/ 7914119 w 10768629"/>
              <a:gd name="connsiteY64-7124" fmla="*/ 1127653 h 1978172"/>
              <a:gd name="connsiteX65-7125" fmla="*/ 7907658 w 10768629"/>
              <a:gd name="connsiteY65-7126" fmla="*/ 1130350 h 1978172"/>
              <a:gd name="connsiteX66-7127" fmla="*/ 7907434 w 10768629"/>
              <a:gd name="connsiteY66-7128" fmla="*/ 1130103 h 1978172"/>
              <a:gd name="connsiteX67-7129" fmla="*/ 7901508 w 10768629"/>
              <a:gd name="connsiteY67-7130" fmla="*/ 1133245 h 1978172"/>
              <a:gd name="connsiteX68-7131" fmla="*/ 7873287 w 10768629"/>
              <a:gd name="connsiteY68-7132" fmla="*/ 1152609 h 1978172"/>
              <a:gd name="connsiteX69-7133" fmla="*/ 7834833 w 10768629"/>
              <a:gd name="connsiteY69-7134" fmla="*/ 1153868 h 1978172"/>
              <a:gd name="connsiteX70-7135" fmla="*/ 7828661 w 10768629"/>
              <a:gd name="connsiteY70-7136" fmla="*/ 1139994 h 1978172"/>
              <a:gd name="connsiteX71-7137" fmla="*/ 7823966 w 10768629"/>
              <a:gd name="connsiteY71-7138" fmla="*/ 1143178 h 1978172"/>
              <a:gd name="connsiteX72-7139" fmla="*/ 7815078 w 10768629"/>
              <a:gd name="connsiteY72-7140" fmla="*/ 1151776 h 1978172"/>
              <a:gd name="connsiteX73-7141" fmla="*/ 7812026 w 10768629"/>
              <a:gd name="connsiteY73-7142" fmla="*/ 1151522 h 1978172"/>
              <a:gd name="connsiteX74-7143" fmla="*/ 7782249 w 10768629"/>
              <a:gd name="connsiteY74-7144" fmla="*/ 1160970 h 1978172"/>
              <a:gd name="connsiteX75-7145" fmla="*/ 7773476 w 10768629"/>
              <a:gd name="connsiteY75-7146" fmla="*/ 1157414 h 1978172"/>
              <a:gd name="connsiteX76-7147" fmla="*/ 7769600 w 10768629"/>
              <a:gd name="connsiteY76-7148" fmla="*/ 1157365 h 1978172"/>
              <a:gd name="connsiteX77-7149" fmla="*/ 7752631 w 10768629"/>
              <a:gd name="connsiteY77-7150" fmla="*/ 1172815 h 1978172"/>
              <a:gd name="connsiteX78-7151" fmla="*/ 7743525 w 10768629"/>
              <a:gd name="connsiteY78-7152" fmla="*/ 1179064 h 1978172"/>
              <a:gd name="connsiteX79-7153" fmla="*/ 7685942 w 10768629"/>
              <a:gd name="connsiteY79-7154" fmla="*/ 1233723 h 1978172"/>
              <a:gd name="connsiteX80-7155" fmla="*/ 7586920 w 10768629"/>
              <a:gd name="connsiteY80-7156" fmla="*/ 1261888 h 1978172"/>
              <a:gd name="connsiteX81-7157" fmla="*/ 7486100 w 10768629"/>
              <a:gd name="connsiteY81-7158" fmla="*/ 1292563 h 1978172"/>
              <a:gd name="connsiteX82-7159" fmla="*/ 7407190 w 10768629"/>
              <a:gd name="connsiteY82-7160" fmla="*/ 1314737 h 1978172"/>
              <a:gd name="connsiteX83-7161" fmla="*/ 7240698 w 10768629"/>
              <a:gd name="connsiteY83-7162" fmla="*/ 1438832 h 1978172"/>
              <a:gd name="connsiteX84-7163" fmla="*/ 7197675 w 10768629"/>
              <a:gd name="connsiteY84-7164" fmla="*/ 1447530 h 1978172"/>
              <a:gd name="connsiteX85-7165" fmla="*/ 7164788 w 10768629"/>
              <a:gd name="connsiteY85-7166" fmla="*/ 1480293 h 1978172"/>
              <a:gd name="connsiteX86-7167" fmla="*/ 7147929 w 10768629"/>
              <a:gd name="connsiteY86-7168" fmla="*/ 1477641 h 1978172"/>
              <a:gd name="connsiteX87-7169" fmla="*/ 7144965 w 10768629"/>
              <a:gd name="connsiteY87-7170" fmla="*/ 1476908 h 1978172"/>
              <a:gd name="connsiteX88-7171" fmla="*/ 7134299 w 10768629"/>
              <a:gd name="connsiteY88-7172" fmla="*/ 1479969 h 1978172"/>
              <a:gd name="connsiteX89-7173" fmla="*/ 7129809 w 10768629"/>
              <a:gd name="connsiteY89-7174" fmla="*/ 1473339 h 1978172"/>
              <a:gd name="connsiteX90-7175" fmla="*/ 7112688 w 10768629"/>
              <a:gd name="connsiteY90-7176" fmla="*/ 1472575 h 1978172"/>
              <a:gd name="connsiteX91-7177" fmla="*/ 7093470 w 10768629"/>
              <a:gd name="connsiteY91-7178" fmla="*/ 1480300 h 1978172"/>
              <a:gd name="connsiteX92-7179" fmla="*/ 7025034 w 10768629"/>
              <a:gd name="connsiteY92-7180" fmla="*/ 1506934 h 1978172"/>
              <a:gd name="connsiteX93-7181" fmla="*/ 7014783 w 10768629"/>
              <a:gd name="connsiteY93-7182" fmla="*/ 1515868 h 1978172"/>
              <a:gd name="connsiteX94-7183" fmla="*/ 6979706 w 10768629"/>
              <a:gd name="connsiteY94-7184" fmla="*/ 1523511 h 1978172"/>
              <a:gd name="connsiteX95-7185" fmla="*/ 6977890 w 10768629"/>
              <a:gd name="connsiteY95-7186" fmla="*/ 1525793 h 1978172"/>
              <a:gd name="connsiteX96-7187" fmla="*/ 6944339 w 10768629"/>
              <a:gd name="connsiteY96-7188" fmla="*/ 1536237 h 1978172"/>
              <a:gd name="connsiteX97-7189" fmla="*/ 6886996 w 10768629"/>
              <a:gd name="connsiteY97-7190" fmla="*/ 1563569 h 1978172"/>
              <a:gd name="connsiteX98-7191" fmla="*/ 6874510 w 10768629"/>
              <a:gd name="connsiteY98-7192" fmla="*/ 1558469 h 1978172"/>
              <a:gd name="connsiteX99-7193" fmla="*/ 6871943 w 10768629"/>
              <a:gd name="connsiteY99-7194" fmla="*/ 1554651 h 1978172"/>
              <a:gd name="connsiteX100-7195" fmla="*/ 6856174 w 10768629"/>
              <a:gd name="connsiteY100-7196" fmla="*/ 1562024 h 1978172"/>
              <a:gd name="connsiteX101-7197" fmla="*/ 6842321 w 10768629"/>
              <a:gd name="connsiteY101-7198" fmla="*/ 1560554 h 1978172"/>
              <a:gd name="connsiteX102-7199" fmla="*/ 6832713 w 10768629"/>
              <a:gd name="connsiteY102-7200" fmla="*/ 1569357 h 1978172"/>
              <a:gd name="connsiteX103-7201" fmla="*/ 6816351 w 10768629"/>
              <a:gd name="connsiteY103-7202" fmla="*/ 1571495 h 1978172"/>
              <a:gd name="connsiteX104-7203" fmla="*/ 6795800 w 10768629"/>
              <a:gd name="connsiteY104-7204" fmla="*/ 1572010 h 1978172"/>
              <a:gd name="connsiteX105-7205" fmla="*/ 6777546 w 10768629"/>
              <a:gd name="connsiteY105-7206" fmla="*/ 1568661 h 1978172"/>
              <a:gd name="connsiteX106-7207" fmla="*/ 6751528 w 10768629"/>
              <a:gd name="connsiteY106-7208" fmla="*/ 1574143 h 1978172"/>
              <a:gd name="connsiteX107-7209" fmla="*/ 6691966 w 10768629"/>
              <a:gd name="connsiteY107-7210" fmla="*/ 1582255 h 1978172"/>
              <a:gd name="connsiteX108-7211" fmla="*/ 6646941 w 10768629"/>
              <a:gd name="connsiteY108-7212" fmla="*/ 1588471 h 1978172"/>
              <a:gd name="connsiteX109-7213" fmla="*/ 6568576 w 10768629"/>
              <a:gd name="connsiteY109-7214" fmla="*/ 1606488 h 1978172"/>
              <a:gd name="connsiteX110-7215" fmla="*/ 6554358 w 10768629"/>
              <a:gd name="connsiteY110-7216" fmla="*/ 1621701 h 1978172"/>
              <a:gd name="connsiteX111-7217" fmla="*/ 6516968 w 10768629"/>
              <a:gd name="connsiteY111-7218" fmla="*/ 1617195 h 1978172"/>
              <a:gd name="connsiteX112-7219" fmla="*/ 6506479 w 10768629"/>
              <a:gd name="connsiteY112-7220" fmla="*/ 1602227 h 1978172"/>
              <a:gd name="connsiteX113-7221" fmla="*/ 6458436 w 10768629"/>
              <a:gd name="connsiteY113-7222" fmla="*/ 1607332 h 1978172"/>
              <a:gd name="connsiteX114-7223" fmla="*/ 6414786 w 10768629"/>
              <a:gd name="connsiteY114-7224" fmla="*/ 1628815 h 1978172"/>
              <a:gd name="connsiteX115-7225" fmla="*/ 6357085 w 10768629"/>
              <a:gd name="connsiteY115-7226" fmla="*/ 1640846 h 1978172"/>
              <a:gd name="connsiteX116-7227" fmla="*/ 6322636 w 10768629"/>
              <a:gd name="connsiteY116-7228" fmla="*/ 1648213 h 1978172"/>
              <a:gd name="connsiteX117-7229" fmla="*/ 6226172 w 10768629"/>
              <a:gd name="connsiteY117-7230" fmla="*/ 1654676 h 1978172"/>
              <a:gd name="connsiteX118-7231" fmla="*/ 6221217 w 10768629"/>
              <a:gd name="connsiteY118-7232" fmla="*/ 1654506 h 1978172"/>
              <a:gd name="connsiteX119-7233" fmla="*/ 6204956 w 10768629"/>
              <a:gd name="connsiteY119-7234" fmla="*/ 1664280 h 1978172"/>
              <a:gd name="connsiteX120-7235" fmla="*/ 6204270 w 10768629"/>
              <a:gd name="connsiteY120-7236" fmla="*/ 1666782 h 1978172"/>
              <a:gd name="connsiteX121-7237" fmla="*/ 6143810 w 10768629"/>
              <a:gd name="connsiteY121-7238" fmla="*/ 1661963 h 1978172"/>
              <a:gd name="connsiteX122-7239" fmla="*/ 6136560 w 10768629"/>
              <a:gd name="connsiteY122-7240" fmla="*/ 1665728 h 1978172"/>
              <a:gd name="connsiteX123-7241" fmla="*/ 6096155 w 10768629"/>
              <a:gd name="connsiteY123-7242" fmla="*/ 1656951 h 1978172"/>
              <a:gd name="connsiteX124-7243" fmla="*/ 6075812 w 10768629"/>
              <a:gd name="connsiteY124-7244" fmla="*/ 1655422 h 1978172"/>
              <a:gd name="connsiteX125-7245" fmla="*/ 6039495 w 10768629"/>
              <a:gd name="connsiteY125-7246" fmla="*/ 1649680 h 1978172"/>
              <a:gd name="connsiteX126-7247" fmla="*/ 6036523 w 10768629"/>
              <a:gd name="connsiteY126-7248" fmla="*/ 1652121 h 1978172"/>
              <a:gd name="connsiteX127-7249" fmla="*/ 6029328 w 10768629"/>
              <a:gd name="connsiteY127-7250" fmla="*/ 1649904 h 1978172"/>
              <a:gd name="connsiteX128-7251" fmla="*/ 6024075 w 10768629"/>
              <a:gd name="connsiteY128-7252" fmla="*/ 1652779 h 1978172"/>
              <a:gd name="connsiteX129-7253" fmla="*/ 6018085 w 10768629"/>
              <a:gd name="connsiteY129-7254" fmla="*/ 1652030 h 1978172"/>
              <a:gd name="connsiteX130-7255" fmla="*/ 5955513 w 10768629"/>
              <a:gd name="connsiteY130-7256" fmla="*/ 1663584 h 1978172"/>
              <a:gd name="connsiteX131-7257" fmla="*/ 5941996 w 10768629"/>
              <a:gd name="connsiteY131-7258" fmla="*/ 1661326 h 1978172"/>
              <a:gd name="connsiteX132-7259" fmla="*/ 5931789 w 10768629"/>
              <a:gd name="connsiteY132-7260" fmla="*/ 1669915 h 1978172"/>
              <a:gd name="connsiteX133-7261" fmla="*/ 5888686 w 10768629"/>
              <a:gd name="connsiteY133-7262" fmla="*/ 1672175 h 1978172"/>
              <a:gd name="connsiteX134-7263" fmla="*/ 5873794 w 10768629"/>
              <a:gd name="connsiteY134-7264" fmla="*/ 1665454 h 1978172"/>
              <a:gd name="connsiteX135-7265" fmla="*/ 5860022 w 10768629"/>
              <a:gd name="connsiteY135-7266" fmla="*/ 1660635 h 1978172"/>
              <a:gd name="connsiteX136-7267" fmla="*/ 5858237 w 10768629"/>
              <a:gd name="connsiteY136-7268" fmla="*/ 1660649 h 1978172"/>
              <a:gd name="connsiteX137-7269" fmla="*/ 5840319 w 10768629"/>
              <a:gd name="connsiteY137-7270" fmla="*/ 1660798 h 1978172"/>
              <a:gd name="connsiteX138-7271" fmla="*/ 5806984 w 10768629"/>
              <a:gd name="connsiteY138-7272" fmla="*/ 1661075 h 1978172"/>
              <a:gd name="connsiteX139-7273" fmla="*/ 5742351 w 10768629"/>
              <a:gd name="connsiteY139-7274" fmla="*/ 1667489 h 1978172"/>
              <a:gd name="connsiteX140-7275" fmla="*/ 5521171 w 10768629"/>
              <a:gd name="connsiteY140-7276" fmla="*/ 1671626 h 1978172"/>
              <a:gd name="connsiteX141-7277" fmla="*/ 5457384 w 10768629"/>
              <a:gd name="connsiteY141-7278" fmla="*/ 1683952 h 1978172"/>
              <a:gd name="connsiteX142-7279" fmla="*/ 4950070 w 10768629"/>
              <a:gd name="connsiteY142-7280" fmla="*/ 1748401 h 1978172"/>
              <a:gd name="connsiteX143-7281" fmla="*/ 4872172 w 10768629"/>
              <a:gd name="connsiteY143-7282" fmla="*/ 1757222 h 1978172"/>
              <a:gd name="connsiteX144-7283" fmla="*/ 4809524 w 10768629"/>
              <a:gd name="connsiteY144-7284" fmla="*/ 1761033 h 1978172"/>
              <a:gd name="connsiteX145-7285" fmla="*/ 4759058 w 10768629"/>
              <a:gd name="connsiteY145-7286" fmla="*/ 1766533 h 1978172"/>
              <a:gd name="connsiteX146-7287" fmla="*/ 4719749 w 10768629"/>
              <a:gd name="connsiteY146-7288" fmla="*/ 1771811 h 1978172"/>
              <a:gd name="connsiteX147-7289" fmla="*/ 4568686 w 10768629"/>
              <a:gd name="connsiteY147-7290" fmla="*/ 1786141 h 1978172"/>
              <a:gd name="connsiteX148-7291" fmla="*/ 4418751 w 10768629"/>
              <a:gd name="connsiteY148-7292" fmla="*/ 1796932 h 1978172"/>
              <a:gd name="connsiteX149-7293" fmla="*/ 4378377 w 10768629"/>
              <a:gd name="connsiteY149-7294" fmla="*/ 1815528 h 1978172"/>
              <a:gd name="connsiteX150-7295" fmla="*/ 4320575 w 10768629"/>
              <a:gd name="connsiteY150-7296" fmla="*/ 1832722 h 1978172"/>
              <a:gd name="connsiteX151-7297" fmla="*/ 4220200 w 10768629"/>
              <a:gd name="connsiteY151-7298" fmla="*/ 1873173 h 1978172"/>
              <a:gd name="connsiteX152-7299" fmla="*/ 4105361 w 10768629"/>
              <a:gd name="connsiteY152-7300" fmla="*/ 1894711 h 1978172"/>
              <a:gd name="connsiteX153-7301" fmla="*/ 3973223 w 10768629"/>
              <a:gd name="connsiteY153-7302" fmla="*/ 1881015 h 1978172"/>
              <a:gd name="connsiteX154-7303" fmla="*/ 3900992 w 10768629"/>
              <a:gd name="connsiteY154-7304" fmla="*/ 1880603 h 1978172"/>
              <a:gd name="connsiteX155-7305" fmla="*/ 3662119 w 10768629"/>
              <a:gd name="connsiteY155-7306" fmla="*/ 1889285 h 1978172"/>
              <a:gd name="connsiteX156-7307" fmla="*/ 3496919 w 10768629"/>
              <a:gd name="connsiteY156-7308" fmla="*/ 1873180 h 1978172"/>
              <a:gd name="connsiteX157-7309" fmla="*/ 3449433 w 10768629"/>
              <a:gd name="connsiteY157-7310" fmla="*/ 1889681 h 1978172"/>
              <a:gd name="connsiteX158-7311" fmla="*/ 3369766 w 10768629"/>
              <a:gd name="connsiteY158-7312" fmla="*/ 1916653 h 1978172"/>
              <a:gd name="connsiteX159-7313" fmla="*/ 3269672 w 10768629"/>
              <a:gd name="connsiteY159-7314" fmla="*/ 1938036 h 1978172"/>
              <a:gd name="connsiteX160-7315" fmla="*/ 3224897 w 10768629"/>
              <a:gd name="connsiteY160-7316" fmla="*/ 1943733 h 1978172"/>
              <a:gd name="connsiteX161-7317" fmla="*/ 3161463 w 10768629"/>
              <a:gd name="connsiteY161-7318" fmla="*/ 1946591 h 1978172"/>
              <a:gd name="connsiteX162-7319" fmla="*/ 3112044 w 10768629"/>
              <a:gd name="connsiteY162-7320" fmla="*/ 1935614 h 1978172"/>
              <a:gd name="connsiteX163-7321" fmla="*/ 3069716 w 10768629"/>
              <a:gd name="connsiteY163-7322" fmla="*/ 1930463 h 1978172"/>
              <a:gd name="connsiteX164-7323" fmla="*/ 3005773 w 10768629"/>
              <a:gd name="connsiteY164-7324" fmla="*/ 1915878 h 1978172"/>
              <a:gd name="connsiteX165-7325" fmla="*/ 2897201 w 10768629"/>
              <a:gd name="connsiteY165-7326" fmla="*/ 1926772 h 1978172"/>
              <a:gd name="connsiteX166-7327" fmla="*/ 2783891 w 10768629"/>
              <a:gd name="connsiteY166-7328" fmla="*/ 1931749 h 1978172"/>
              <a:gd name="connsiteX167-7329" fmla="*/ 2712447 w 10768629"/>
              <a:gd name="connsiteY167-7330" fmla="*/ 1933044 h 1978172"/>
              <a:gd name="connsiteX168-7331" fmla="*/ 2560151 w 10768629"/>
              <a:gd name="connsiteY168-7332" fmla="*/ 1963609 h 1978172"/>
              <a:gd name="connsiteX169-7333" fmla="*/ 2367221 w 10768629"/>
              <a:gd name="connsiteY169-7334" fmla="*/ 1971884 h 1978172"/>
              <a:gd name="connsiteX170-7335" fmla="*/ 2272130 w 10768629"/>
              <a:gd name="connsiteY170-7336" fmla="*/ 1961162 h 1978172"/>
              <a:gd name="connsiteX171-7337" fmla="*/ 2189404 w 10768629"/>
              <a:gd name="connsiteY171-7338" fmla="*/ 1978172 h 1978172"/>
              <a:gd name="connsiteX172-7339" fmla="*/ 2077704 w 10768629"/>
              <a:gd name="connsiteY172-7340" fmla="*/ 1965002 h 1978172"/>
              <a:gd name="connsiteX173-7341" fmla="*/ 2033299 w 10768629"/>
              <a:gd name="connsiteY173-7342" fmla="*/ 1969042 h 1978172"/>
              <a:gd name="connsiteX174-7343" fmla="*/ 1967996 w 10768629"/>
              <a:gd name="connsiteY174-7344" fmla="*/ 1953187 h 1978172"/>
              <a:gd name="connsiteX175-7345" fmla="*/ 1855805 w 10768629"/>
              <a:gd name="connsiteY175-7346" fmla="*/ 1926082 h 1978172"/>
              <a:gd name="connsiteX176-7347" fmla="*/ 1790957 w 10768629"/>
              <a:gd name="connsiteY176-7348" fmla="*/ 1919460 h 1978172"/>
              <a:gd name="connsiteX177-7349" fmla="*/ 1613978 w 10768629"/>
              <a:gd name="connsiteY177-7350" fmla="*/ 1891581 h 1978172"/>
              <a:gd name="connsiteX178-7351" fmla="*/ 1436831 w 10768629"/>
              <a:gd name="connsiteY178-7352" fmla="*/ 1856201 h 1978172"/>
              <a:gd name="connsiteX179-7353" fmla="*/ 1357365 w 10768629"/>
              <a:gd name="connsiteY179-7354" fmla="*/ 1832140 h 1978172"/>
              <a:gd name="connsiteX180-7355" fmla="*/ 1232341 w 10768629"/>
              <a:gd name="connsiteY180-7356" fmla="*/ 1785942 h 1978172"/>
              <a:gd name="connsiteX181-7357" fmla="*/ 1162595 w 10768629"/>
              <a:gd name="connsiteY181-7358" fmla="*/ 1758337 h 1978172"/>
              <a:gd name="connsiteX182-7359" fmla="*/ 1128523 w 10768629"/>
              <a:gd name="connsiteY182-7360" fmla="*/ 1763621 h 1978172"/>
              <a:gd name="connsiteX183-7361" fmla="*/ 991903 w 10768629"/>
              <a:gd name="connsiteY183-7362" fmla="*/ 1786741 h 1978172"/>
              <a:gd name="connsiteX184-7363" fmla="*/ 883960 w 10768629"/>
              <a:gd name="connsiteY184-7364" fmla="*/ 1822386 h 1978172"/>
              <a:gd name="connsiteX185-7365" fmla="*/ 766531 w 10768629"/>
              <a:gd name="connsiteY185-7366" fmla="*/ 1805053 h 1978172"/>
              <a:gd name="connsiteX186-7367" fmla="*/ 669779 w 10768629"/>
              <a:gd name="connsiteY186-7368" fmla="*/ 1800537 h 1978172"/>
              <a:gd name="connsiteX187-7369" fmla="*/ 523898 w 10768629"/>
              <a:gd name="connsiteY187-7370" fmla="*/ 1811085 h 1978172"/>
              <a:gd name="connsiteX188-7371" fmla="*/ 360251 w 10768629"/>
              <a:gd name="connsiteY188-7372" fmla="*/ 1830735 h 1978172"/>
              <a:gd name="connsiteX189-7373" fmla="*/ 255207 w 10768629"/>
              <a:gd name="connsiteY189-7374" fmla="*/ 1818275 h 1978172"/>
              <a:gd name="connsiteX190-7375" fmla="*/ 101803 w 10768629"/>
              <a:gd name="connsiteY190-7376" fmla="*/ 1870647 h 1978172"/>
              <a:gd name="connsiteX191-7377" fmla="*/ 25397 w 10768629"/>
              <a:gd name="connsiteY191-7378" fmla="*/ 1888443 h 1978172"/>
              <a:gd name="connsiteX192-7379" fmla="*/ 2370 w 10768629"/>
              <a:gd name="connsiteY192-7380" fmla="*/ 1878311 h 1978172"/>
              <a:gd name="connsiteX193-7381" fmla="*/ 0 w 10768629"/>
              <a:gd name="connsiteY193-7382" fmla="*/ 1878785 h 1978172"/>
              <a:gd name="connsiteX194-7383" fmla="*/ 0 w 10768629"/>
              <a:gd name="connsiteY194-7384" fmla="*/ 0 h 1978172"/>
              <a:gd name="connsiteX0-7385" fmla="*/ 0 w 10768629"/>
              <a:gd name="connsiteY0-7386" fmla="*/ 0 h 1978172"/>
              <a:gd name="connsiteX1-7387" fmla="*/ 10768629 w 10768629"/>
              <a:gd name="connsiteY1-7388" fmla="*/ 0 h 1978172"/>
              <a:gd name="connsiteX2-7389" fmla="*/ 10733254 w 10768629"/>
              <a:gd name="connsiteY2-7390" fmla="*/ 31439 h 1978172"/>
              <a:gd name="connsiteX3-7391" fmla="*/ 10727085 w 10768629"/>
              <a:gd name="connsiteY3-7392" fmla="*/ 37910 h 1978172"/>
              <a:gd name="connsiteX4-7393" fmla="*/ 10675953 w 10768629"/>
              <a:gd name="connsiteY4-7394" fmla="*/ 68623 h 1978172"/>
              <a:gd name="connsiteX5-7395" fmla="*/ 10637091 w 10768629"/>
              <a:gd name="connsiteY5-7396" fmla="*/ 90361 h 1978172"/>
              <a:gd name="connsiteX6-7397" fmla="*/ 10610971 w 10768629"/>
              <a:gd name="connsiteY6-7398" fmla="*/ 110764 h 1978172"/>
              <a:gd name="connsiteX7-7399" fmla="*/ 10532872 w 10768629"/>
              <a:gd name="connsiteY7-7400" fmla="*/ 138028 h 1978172"/>
              <a:gd name="connsiteX8-7401" fmla="*/ 10398558 w 10768629"/>
              <a:gd name="connsiteY8-7402" fmla="*/ 172911 h 1978172"/>
              <a:gd name="connsiteX9-7403" fmla="*/ 10371128 w 10768629"/>
              <a:gd name="connsiteY9-7404" fmla="*/ 182609 h 1978172"/>
              <a:gd name="connsiteX10-7405" fmla="*/ 10352178 w 10768629"/>
              <a:gd name="connsiteY10-7406" fmla="*/ 199976 h 1978172"/>
              <a:gd name="connsiteX11-7407" fmla="*/ 10351815 w 10768629"/>
              <a:gd name="connsiteY11-7408" fmla="*/ 211879 h 1978172"/>
              <a:gd name="connsiteX12-7409" fmla="*/ 10337471 w 10768629"/>
              <a:gd name="connsiteY12-7410" fmla="*/ 218661 h 1978172"/>
              <a:gd name="connsiteX13-7411" fmla="*/ 10334625 w 10768629"/>
              <a:gd name="connsiteY13-7412" fmla="*/ 222351 h 1978172"/>
              <a:gd name="connsiteX14-7413" fmla="*/ 10256365 w 10768629"/>
              <a:gd name="connsiteY14-7414" fmla="*/ 235917 h 1978172"/>
              <a:gd name="connsiteX15-7415" fmla="*/ 10201127 w 10768629"/>
              <a:gd name="connsiteY15-7416" fmla="*/ 267448 h 1978172"/>
              <a:gd name="connsiteX16-7417" fmla="*/ 9961218 w 10768629"/>
              <a:gd name="connsiteY16-7418" fmla="*/ 326720 h 1978172"/>
              <a:gd name="connsiteX17-7419" fmla="*/ 9859715 w 10768629"/>
              <a:gd name="connsiteY17-7420" fmla="*/ 355698 h 1978172"/>
              <a:gd name="connsiteX18-7421" fmla="*/ 9679867 w 10768629"/>
              <a:gd name="connsiteY18-7422" fmla="*/ 399081 h 1978172"/>
              <a:gd name="connsiteX19-7423" fmla="*/ 9490654 w 10768629"/>
              <a:gd name="connsiteY19-7424" fmla="*/ 455225 h 1978172"/>
              <a:gd name="connsiteX20-7425" fmla="*/ 9470837 w 10768629"/>
              <a:gd name="connsiteY20-7426" fmla="*/ 452539 h 1978172"/>
              <a:gd name="connsiteX21-7427" fmla="*/ 9469082 w 10768629"/>
              <a:gd name="connsiteY21-7428" fmla="*/ 454891 h 1978172"/>
              <a:gd name="connsiteX22-7429" fmla="*/ 9448038 w 10768629"/>
              <a:gd name="connsiteY22-7430" fmla="*/ 459733 h 1978172"/>
              <a:gd name="connsiteX23-7431" fmla="*/ 9396821 w 10768629"/>
              <a:gd name="connsiteY23-7432" fmla="*/ 455795 h 1978172"/>
              <a:gd name="connsiteX24-7433" fmla="*/ 9392197 w 10768629"/>
              <a:gd name="connsiteY24-7434" fmla="*/ 459796 h 1978172"/>
              <a:gd name="connsiteX25-7435" fmla="*/ 9347994 w 10768629"/>
              <a:gd name="connsiteY25-7436" fmla="*/ 464462 h 1978172"/>
              <a:gd name="connsiteX26-7437" fmla="*/ 9347889 w 10768629"/>
              <a:gd name="connsiteY26-7438" fmla="*/ 466539 h 1978172"/>
              <a:gd name="connsiteX27-7439" fmla="*/ 9337639 w 10768629"/>
              <a:gd name="connsiteY27-7440" fmla="*/ 476654 h 1978172"/>
              <a:gd name="connsiteX28-7441" fmla="*/ 9316893 w 10768629"/>
              <a:gd name="connsiteY28-7442" fmla="*/ 491390 h 1978172"/>
              <a:gd name="connsiteX29-7443" fmla="*/ 9229283 w 10768629"/>
              <a:gd name="connsiteY29-7444" fmla="*/ 555377 h 1978172"/>
              <a:gd name="connsiteX30-7445" fmla="*/ 9220274 w 10768629"/>
              <a:gd name="connsiteY30-7446" fmla="*/ 557502 h 1978172"/>
              <a:gd name="connsiteX31-7447" fmla="*/ 9220202 w 10768629"/>
              <a:gd name="connsiteY31-7448" fmla="*/ 558001 h 1978172"/>
              <a:gd name="connsiteX32-7449" fmla="*/ 9210908 w 10768629"/>
              <a:gd name="connsiteY32-7450" fmla="*/ 561147 h 1978172"/>
              <a:gd name="connsiteX33-7451" fmla="*/ 9186374 w 10768629"/>
              <a:gd name="connsiteY33-7452" fmla="*/ 565502 h 1978172"/>
              <a:gd name="connsiteX34-7453" fmla="*/ 9181058 w 10768629"/>
              <a:gd name="connsiteY34-7454" fmla="*/ 569943 h 1978172"/>
              <a:gd name="connsiteX35-7455" fmla="*/ 9179948 w 10768629"/>
              <a:gd name="connsiteY35-7456" fmla="*/ 576062 h 1978172"/>
              <a:gd name="connsiteX36-7457" fmla="*/ 9149110 w 10768629"/>
              <a:gd name="connsiteY36-7458" fmla="*/ 598906 h 1978172"/>
              <a:gd name="connsiteX37-7459" fmla="*/ 9078556 w 10768629"/>
              <a:gd name="connsiteY37-7460" fmla="*/ 644039 h 1978172"/>
              <a:gd name="connsiteX38-7461" fmla="*/ 8996399 w 10768629"/>
              <a:gd name="connsiteY38-7462" fmla="*/ 690055 h 1978172"/>
              <a:gd name="connsiteX39-7463" fmla="*/ 8803791 w 10768629"/>
              <a:gd name="connsiteY39-7464" fmla="*/ 813860 h 1978172"/>
              <a:gd name="connsiteX40-7465" fmla="*/ 8636202 w 10768629"/>
              <a:gd name="connsiteY40-7466" fmla="*/ 848463 h 1978172"/>
              <a:gd name="connsiteX41-7467" fmla="*/ 8555372 w 10768629"/>
              <a:gd name="connsiteY41-7468" fmla="*/ 883171 h 1978172"/>
              <a:gd name="connsiteX42-7469" fmla="*/ 8507229 w 10768629"/>
              <a:gd name="connsiteY42-7470" fmla="*/ 901665 h 1978172"/>
              <a:gd name="connsiteX43-7471" fmla="*/ 8428473 w 10768629"/>
              <a:gd name="connsiteY43-7472" fmla="*/ 927985 h 1978172"/>
              <a:gd name="connsiteX44-7473" fmla="*/ 8427914 w 10768629"/>
              <a:gd name="connsiteY44-7474" fmla="*/ 933480 h 1978172"/>
              <a:gd name="connsiteX45-7475" fmla="*/ 8420327 w 10768629"/>
              <a:gd name="connsiteY45-7476" fmla="*/ 941984 h 1978172"/>
              <a:gd name="connsiteX46-7477" fmla="*/ 8407128 w 10768629"/>
              <a:gd name="connsiteY46-7478" fmla="*/ 961344 h 1978172"/>
              <a:gd name="connsiteX47-7479" fmla="*/ 8380548 w 10768629"/>
              <a:gd name="connsiteY47-7480" fmla="*/ 987916 h 1978172"/>
              <a:gd name="connsiteX48-7481" fmla="*/ 8379462 w 10768629"/>
              <a:gd name="connsiteY48-7482" fmla="*/ 987106 h 1978172"/>
              <a:gd name="connsiteX49-7483" fmla="*/ 8369725 w 10768629"/>
              <a:gd name="connsiteY49-7484" fmla="*/ 989186 h 1978172"/>
              <a:gd name="connsiteX50-7485" fmla="*/ 8304438 w 10768629"/>
              <a:gd name="connsiteY50-7486" fmla="*/ 996739 h 1978172"/>
              <a:gd name="connsiteX51-7487" fmla="*/ 8280929 w 10768629"/>
              <a:gd name="connsiteY51-7488" fmla="*/ 1023089 h 1978172"/>
              <a:gd name="connsiteX52-7489" fmla="*/ 8275760 w 10768629"/>
              <a:gd name="connsiteY52-7490" fmla="*/ 1027772 h 1978172"/>
              <a:gd name="connsiteX53-7491" fmla="*/ 8275478 w 10768629"/>
              <a:gd name="connsiteY53-7492" fmla="*/ 1027605 h 1978172"/>
              <a:gd name="connsiteX54-7493" fmla="*/ 8269666 w 10768629"/>
              <a:gd name="connsiteY54-7494" fmla="*/ 1032033 h 1978172"/>
              <a:gd name="connsiteX55-7495" fmla="*/ 8203836 w 10768629"/>
              <a:gd name="connsiteY55-7496" fmla="*/ 1037347 h 1978172"/>
              <a:gd name="connsiteX56-7497" fmla="*/ 8122936 w 10768629"/>
              <a:gd name="connsiteY56-7498" fmla="*/ 1063113 h 1978172"/>
              <a:gd name="connsiteX57-7499" fmla="*/ 8043658 w 10768629"/>
              <a:gd name="connsiteY57-7500" fmla="*/ 1092746 h 1978172"/>
              <a:gd name="connsiteX58-7501" fmla="*/ 8015351 w 10768629"/>
              <a:gd name="connsiteY58-7502" fmla="*/ 1105478 h 1978172"/>
              <a:gd name="connsiteX59-7503" fmla="*/ 7963145 w 10768629"/>
              <a:gd name="connsiteY59-7504" fmla="*/ 1119346 h 1978172"/>
              <a:gd name="connsiteX60-7505" fmla="*/ 7938145 w 10768629"/>
              <a:gd name="connsiteY60-7506" fmla="*/ 1120225 h 1978172"/>
              <a:gd name="connsiteX61-7507" fmla="*/ 7937238 w 10768629"/>
              <a:gd name="connsiteY61-7508" fmla="*/ 1121204 h 1978172"/>
              <a:gd name="connsiteX62-7509" fmla="*/ 7934398 w 10768629"/>
              <a:gd name="connsiteY62-7510" fmla="*/ 1118240 h 1978172"/>
              <a:gd name="connsiteX63-7511" fmla="*/ 7918248 w 10768629"/>
              <a:gd name="connsiteY63-7512" fmla="*/ 1124371 h 1978172"/>
              <a:gd name="connsiteX64-7513" fmla="*/ 7914119 w 10768629"/>
              <a:gd name="connsiteY64-7514" fmla="*/ 1127653 h 1978172"/>
              <a:gd name="connsiteX65-7515" fmla="*/ 7907658 w 10768629"/>
              <a:gd name="connsiteY65-7516" fmla="*/ 1130350 h 1978172"/>
              <a:gd name="connsiteX66-7517" fmla="*/ 7907434 w 10768629"/>
              <a:gd name="connsiteY66-7518" fmla="*/ 1130103 h 1978172"/>
              <a:gd name="connsiteX67-7519" fmla="*/ 7901508 w 10768629"/>
              <a:gd name="connsiteY67-7520" fmla="*/ 1133245 h 1978172"/>
              <a:gd name="connsiteX68-7521" fmla="*/ 7873287 w 10768629"/>
              <a:gd name="connsiteY68-7522" fmla="*/ 1152609 h 1978172"/>
              <a:gd name="connsiteX69-7523" fmla="*/ 7834833 w 10768629"/>
              <a:gd name="connsiteY69-7524" fmla="*/ 1153868 h 1978172"/>
              <a:gd name="connsiteX70-7525" fmla="*/ 7828661 w 10768629"/>
              <a:gd name="connsiteY70-7526" fmla="*/ 1139994 h 1978172"/>
              <a:gd name="connsiteX71-7527" fmla="*/ 7823966 w 10768629"/>
              <a:gd name="connsiteY71-7528" fmla="*/ 1143178 h 1978172"/>
              <a:gd name="connsiteX72-7529" fmla="*/ 7815078 w 10768629"/>
              <a:gd name="connsiteY72-7530" fmla="*/ 1151776 h 1978172"/>
              <a:gd name="connsiteX73-7531" fmla="*/ 7812026 w 10768629"/>
              <a:gd name="connsiteY73-7532" fmla="*/ 1151522 h 1978172"/>
              <a:gd name="connsiteX74-7533" fmla="*/ 7782249 w 10768629"/>
              <a:gd name="connsiteY74-7534" fmla="*/ 1160970 h 1978172"/>
              <a:gd name="connsiteX75-7535" fmla="*/ 7773476 w 10768629"/>
              <a:gd name="connsiteY75-7536" fmla="*/ 1157414 h 1978172"/>
              <a:gd name="connsiteX76-7537" fmla="*/ 7769600 w 10768629"/>
              <a:gd name="connsiteY76-7538" fmla="*/ 1157365 h 1978172"/>
              <a:gd name="connsiteX77-7539" fmla="*/ 7752631 w 10768629"/>
              <a:gd name="connsiteY77-7540" fmla="*/ 1172815 h 1978172"/>
              <a:gd name="connsiteX78-7541" fmla="*/ 7743525 w 10768629"/>
              <a:gd name="connsiteY78-7542" fmla="*/ 1179064 h 1978172"/>
              <a:gd name="connsiteX79-7543" fmla="*/ 7685942 w 10768629"/>
              <a:gd name="connsiteY79-7544" fmla="*/ 1233723 h 1978172"/>
              <a:gd name="connsiteX80-7545" fmla="*/ 7586920 w 10768629"/>
              <a:gd name="connsiteY80-7546" fmla="*/ 1261888 h 1978172"/>
              <a:gd name="connsiteX81-7547" fmla="*/ 7486100 w 10768629"/>
              <a:gd name="connsiteY81-7548" fmla="*/ 1292563 h 1978172"/>
              <a:gd name="connsiteX82-7549" fmla="*/ 7407190 w 10768629"/>
              <a:gd name="connsiteY82-7550" fmla="*/ 1314737 h 1978172"/>
              <a:gd name="connsiteX83-7551" fmla="*/ 7240698 w 10768629"/>
              <a:gd name="connsiteY83-7552" fmla="*/ 1438832 h 1978172"/>
              <a:gd name="connsiteX84-7553" fmla="*/ 7197675 w 10768629"/>
              <a:gd name="connsiteY84-7554" fmla="*/ 1447530 h 1978172"/>
              <a:gd name="connsiteX85-7555" fmla="*/ 7164788 w 10768629"/>
              <a:gd name="connsiteY85-7556" fmla="*/ 1480293 h 1978172"/>
              <a:gd name="connsiteX86-7557" fmla="*/ 7147929 w 10768629"/>
              <a:gd name="connsiteY86-7558" fmla="*/ 1477641 h 1978172"/>
              <a:gd name="connsiteX87-7559" fmla="*/ 7144965 w 10768629"/>
              <a:gd name="connsiteY87-7560" fmla="*/ 1476908 h 1978172"/>
              <a:gd name="connsiteX88-7561" fmla="*/ 7134299 w 10768629"/>
              <a:gd name="connsiteY88-7562" fmla="*/ 1479969 h 1978172"/>
              <a:gd name="connsiteX89-7563" fmla="*/ 7129809 w 10768629"/>
              <a:gd name="connsiteY89-7564" fmla="*/ 1473339 h 1978172"/>
              <a:gd name="connsiteX90-7565" fmla="*/ 7112688 w 10768629"/>
              <a:gd name="connsiteY90-7566" fmla="*/ 1472575 h 1978172"/>
              <a:gd name="connsiteX91-7567" fmla="*/ 7093470 w 10768629"/>
              <a:gd name="connsiteY91-7568" fmla="*/ 1480300 h 1978172"/>
              <a:gd name="connsiteX92-7569" fmla="*/ 7025034 w 10768629"/>
              <a:gd name="connsiteY92-7570" fmla="*/ 1506934 h 1978172"/>
              <a:gd name="connsiteX93-7571" fmla="*/ 7014783 w 10768629"/>
              <a:gd name="connsiteY93-7572" fmla="*/ 1515868 h 1978172"/>
              <a:gd name="connsiteX94-7573" fmla="*/ 6979706 w 10768629"/>
              <a:gd name="connsiteY94-7574" fmla="*/ 1523511 h 1978172"/>
              <a:gd name="connsiteX95-7575" fmla="*/ 6977890 w 10768629"/>
              <a:gd name="connsiteY95-7576" fmla="*/ 1525793 h 1978172"/>
              <a:gd name="connsiteX96-7577" fmla="*/ 6944339 w 10768629"/>
              <a:gd name="connsiteY96-7578" fmla="*/ 1536237 h 1978172"/>
              <a:gd name="connsiteX97-7579" fmla="*/ 6886996 w 10768629"/>
              <a:gd name="connsiteY97-7580" fmla="*/ 1563569 h 1978172"/>
              <a:gd name="connsiteX98-7581" fmla="*/ 6874510 w 10768629"/>
              <a:gd name="connsiteY98-7582" fmla="*/ 1558469 h 1978172"/>
              <a:gd name="connsiteX99-7583" fmla="*/ 6871943 w 10768629"/>
              <a:gd name="connsiteY99-7584" fmla="*/ 1554651 h 1978172"/>
              <a:gd name="connsiteX100-7585" fmla="*/ 6856174 w 10768629"/>
              <a:gd name="connsiteY100-7586" fmla="*/ 1562024 h 1978172"/>
              <a:gd name="connsiteX101-7587" fmla="*/ 6842321 w 10768629"/>
              <a:gd name="connsiteY101-7588" fmla="*/ 1560554 h 1978172"/>
              <a:gd name="connsiteX102-7589" fmla="*/ 6832713 w 10768629"/>
              <a:gd name="connsiteY102-7590" fmla="*/ 1569357 h 1978172"/>
              <a:gd name="connsiteX103-7591" fmla="*/ 6816351 w 10768629"/>
              <a:gd name="connsiteY103-7592" fmla="*/ 1571495 h 1978172"/>
              <a:gd name="connsiteX104-7593" fmla="*/ 6795800 w 10768629"/>
              <a:gd name="connsiteY104-7594" fmla="*/ 1572010 h 1978172"/>
              <a:gd name="connsiteX105-7595" fmla="*/ 6777546 w 10768629"/>
              <a:gd name="connsiteY105-7596" fmla="*/ 1568661 h 1978172"/>
              <a:gd name="connsiteX106-7597" fmla="*/ 6751528 w 10768629"/>
              <a:gd name="connsiteY106-7598" fmla="*/ 1574143 h 1978172"/>
              <a:gd name="connsiteX107-7599" fmla="*/ 6691966 w 10768629"/>
              <a:gd name="connsiteY107-7600" fmla="*/ 1582255 h 1978172"/>
              <a:gd name="connsiteX108-7601" fmla="*/ 6646941 w 10768629"/>
              <a:gd name="connsiteY108-7602" fmla="*/ 1588471 h 1978172"/>
              <a:gd name="connsiteX109-7603" fmla="*/ 6568576 w 10768629"/>
              <a:gd name="connsiteY109-7604" fmla="*/ 1606488 h 1978172"/>
              <a:gd name="connsiteX110-7605" fmla="*/ 6554358 w 10768629"/>
              <a:gd name="connsiteY110-7606" fmla="*/ 1621701 h 1978172"/>
              <a:gd name="connsiteX111-7607" fmla="*/ 6516968 w 10768629"/>
              <a:gd name="connsiteY111-7608" fmla="*/ 1617195 h 1978172"/>
              <a:gd name="connsiteX112-7609" fmla="*/ 6506479 w 10768629"/>
              <a:gd name="connsiteY112-7610" fmla="*/ 1602227 h 1978172"/>
              <a:gd name="connsiteX113-7611" fmla="*/ 6458436 w 10768629"/>
              <a:gd name="connsiteY113-7612" fmla="*/ 1607332 h 1978172"/>
              <a:gd name="connsiteX114-7613" fmla="*/ 6414786 w 10768629"/>
              <a:gd name="connsiteY114-7614" fmla="*/ 1628815 h 1978172"/>
              <a:gd name="connsiteX115-7615" fmla="*/ 6357085 w 10768629"/>
              <a:gd name="connsiteY115-7616" fmla="*/ 1640846 h 1978172"/>
              <a:gd name="connsiteX116-7617" fmla="*/ 6322636 w 10768629"/>
              <a:gd name="connsiteY116-7618" fmla="*/ 1648213 h 1978172"/>
              <a:gd name="connsiteX117-7619" fmla="*/ 6226172 w 10768629"/>
              <a:gd name="connsiteY117-7620" fmla="*/ 1654676 h 1978172"/>
              <a:gd name="connsiteX118-7621" fmla="*/ 6221217 w 10768629"/>
              <a:gd name="connsiteY118-7622" fmla="*/ 1654506 h 1978172"/>
              <a:gd name="connsiteX119-7623" fmla="*/ 6204956 w 10768629"/>
              <a:gd name="connsiteY119-7624" fmla="*/ 1664280 h 1978172"/>
              <a:gd name="connsiteX120-7625" fmla="*/ 6204270 w 10768629"/>
              <a:gd name="connsiteY120-7626" fmla="*/ 1666782 h 1978172"/>
              <a:gd name="connsiteX121-7627" fmla="*/ 6143810 w 10768629"/>
              <a:gd name="connsiteY121-7628" fmla="*/ 1661963 h 1978172"/>
              <a:gd name="connsiteX122-7629" fmla="*/ 6136560 w 10768629"/>
              <a:gd name="connsiteY122-7630" fmla="*/ 1665728 h 1978172"/>
              <a:gd name="connsiteX123-7631" fmla="*/ 6096155 w 10768629"/>
              <a:gd name="connsiteY123-7632" fmla="*/ 1656951 h 1978172"/>
              <a:gd name="connsiteX124-7633" fmla="*/ 6075812 w 10768629"/>
              <a:gd name="connsiteY124-7634" fmla="*/ 1655422 h 1978172"/>
              <a:gd name="connsiteX125-7635" fmla="*/ 6039495 w 10768629"/>
              <a:gd name="connsiteY125-7636" fmla="*/ 1649680 h 1978172"/>
              <a:gd name="connsiteX126-7637" fmla="*/ 6036523 w 10768629"/>
              <a:gd name="connsiteY126-7638" fmla="*/ 1652121 h 1978172"/>
              <a:gd name="connsiteX127-7639" fmla="*/ 6029328 w 10768629"/>
              <a:gd name="connsiteY127-7640" fmla="*/ 1649904 h 1978172"/>
              <a:gd name="connsiteX128-7641" fmla="*/ 6024075 w 10768629"/>
              <a:gd name="connsiteY128-7642" fmla="*/ 1652779 h 1978172"/>
              <a:gd name="connsiteX129-7643" fmla="*/ 6018085 w 10768629"/>
              <a:gd name="connsiteY129-7644" fmla="*/ 1652030 h 1978172"/>
              <a:gd name="connsiteX130-7645" fmla="*/ 5955513 w 10768629"/>
              <a:gd name="connsiteY130-7646" fmla="*/ 1663584 h 1978172"/>
              <a:gd name="connsiteX131-7647" fmla="*/ 5941996 w 10768629"/>
              <a:gd name="connsiteY131-7648" fmla="*/ 1661326 h 1978172"/>
              <a:gd name="connsiteX132-7649" fmla="*/ 5931789 w 10768629"/>
              <a:gd name="connsiteY132-7650" fmla="*/ 1669915 h 1978172"/>
              <a:gd name="connsiteX133-7651" fmla="*/ 5888686 w 10768629"/>
              <a:gd name="connsiteY133-7652" fmla="*/ 1672175 h 1978172"/>
              <a:gd name="connsiteX134-7653" fmla="*/ 5873794 w 10768629"/>
              <a:gd name="connsiteY134-7654" fmla="*/ 1665454 h 1978172"/>
              <a:gd name="connsiteX135-7655" fmla="*/ 5860022 w 10768629"/>
              <a:gd name="connsiteY135-7656" fmla="*/ 1660635 h 1978172"/>
              <a:gd name="connsiteX136-7657" fmla="*/ 5858237 w 10768629"/>
              <a:gd name="connsiteY136-7658" fmla="*/ 1660649 h 1978172"/>
              <a:gd name="connsiteX137-7659" fmla="*/ 5840319 w 10768629"/>
              <a:gd name="connsiteY137-7660" fmla="*/ 1660798 h 1978172"/>
              <a:gd name="connsiteX138-7661" fmla="*/ 5806984 w 10768629"/>
              <a:gd name="connsiteY138-7662" fmla="*/ 1661075 h 1978172"/>
              <a:gd name="connsiteX139-7663" fmla="*/ 5742351 w 10768629"/>
              <a:gd name="connsiteY139-7664" fmla="*/ 1667489 h 1978172"/>
              <a:gd name="connsiteX140-7665" fmla="*/ 5521171 w 10768629"/>
              <a:gd name="connsiteY140-7666" fmla="*/ 1671626 h 1978172"/>
              <a:gd name="connsiteX141-7667" fmla="*/ 5457384 w 10768629"/>
              <a:gd name="connsiteY141-7668" fmla="*/ 1683952 h 1978172"/>
              <a:gd name="connsiteX142-7669" fmla="*/ 4950070 w 10768629"/>
              <a:gd name="connsiteY142-7670" fmla="*/ 1748401 h 1978172"/>
              <a:gd name="connsiteX143-7671" fmla="*/ 4872172 w 10768629"/>
              <a:gd name="connsiteY143-7672" fmla="*/ 1757222 h 1978172"/>
              <a:gd name="connsiteX144-7673" fmla="*/ 4809524 w 10768629"/>
              <a:gd name="connsiteY144-7674" fmla="*/ 1761033 h 1978172"/>
              <a:gd name="connsiteX145-7675" fmla="*/ 4759058 w 10768629"/>
              <a:gd name="connsiteY145-7676" fmla="*/ 1766533 h 1978172"/>
              <a:gd name="connsiteX146-7677" fmla="*/ 4719749 w 10768629"/>
              <a:gd name="connsiteY146-7678" fmla="*/ 1771811 h 1978172"/>
              <a:gd name="connsiteX147-7679" fmla="*/ 4568686 w 10768629"/>
              <a:gd name="connsiteY147-7680" fmla="*/ 1786141 h 1978172"/>
              <a:gd name="connsiteX148-7681" fmla="*/ 4418751 w 10768629"/>
              <a:gd name="connsiteY148-7682" fmla="*/ 1796932 h 1978172"/>
              <a:gd name="connsiteX149-7683" fmla="*/ 4378377 w 10768629"/>
              <a:gd name="connsiteY149-7684" fmla="*/ 1815528 h 1978172"/>
              <a:gd name="connsiteX150-7685" fmla="*/ 4320575 w 10768629"/>
              <a:gd name="connsiteY150-7686" fmla="*/ 1832722 h 1978172"/>
              <a:gd name="connsiteX151-7687" fmla="*/ 4220200 w 10768629"/>
              <a:gd name="connsiteY151-7688" fmla="*/ 1873173 h 1978172"/>
              <a:gd name="connsiteX152-7689" fmla="*/ 4105361 w 10768629"/>
              <a:gd name="connsiteY152-7690" fmla="*/ 1894711 h 1978172"/>
              <a:gd name="connsiteX153-7691" fmla="*/ 3973223 w 10768629"/>
              <a:gd name="connsiteY153-7692" fmla="*/ 1881015 h 1978172"/>
              <a:gd name="connsiteX154-7693" fmla="*/ 3900992 w 10768629"/>
              <a:gd name="connsiteY154-7694" fmla="*/ 1880603 h 1978172"/>
              <a:gd name="connsiteX155-7695" fmla="*/ 3662119 w 10768629"/>
              <a:gd name="connsiteY155-7696" fmla="*/ 1889285 h 1978172"/>
              <a:gd name="connsiteX156-7697" fmla="*/ 3496919 w 10768629"/>
              <a:gd name="connsiteY156-7698" fmla="*/ 1873180 h 1978172"/>
              <a:gd name="connsiteX157-7699" fmla="*/ 3449433 w 10768629"/>
              <a:gd name="connsiteY157-7700" fmla="*/ 1889681 h 1978172"/>
              <a:gd name="connsiteX158-7701" fmla="*/ 3369766 w 10768629"/>
              <a:gd name="connsiteY158-7702" fmla="*/ 1916653 h 1978172"/>
              <a:gd name="connsiteX159-7703" fmla="*/ 3269672 w 10768629"/>
              <a:gd name="connsiteY159-7704" fmla="*/ 1938036 h 1978172"/>
              <a:gd name="connsiteX160-7705" fmla="*/ 3224897 w 10768629"/>
              <a:gd name="connsiteY160-7706" fmla="*/ 1943733 h 1978172"/>
              <a:gd name="connsiteX161-7707" fmla="*/ 3161463 w 10768629"/>
              <a:gd name="connsiteY161-7708" fmla="*/ 1946591 h 1978172"/>
              <a:gd name="connsiteX162-7709" fmla="*/ 3112044 w 10768629"/>
              <a:gd name="connsiteY162-7710" fmla="*/ 1935614 h 1978172"/>
              <a:gd name="connsiteX163-7711" fmla="*/ 3069716 w 10768629"/>
              <a:gd name="connsiteY163-7712" fmla="*/ 1930463 h 1978172"/>
              <a:gd name="connsiteX164-7713" fmla="*/ 3005773 w 10768629"/>
              <a:gd name="connsiteY164-7714" fmla="*/ 1915878 h 1978172"/>
              <a:gd name="connsiteX165-7715" fmla="*/ 2897201 w 10768629"/>
              <a:gd name="connsiteY165-7716" fmla="*/ 1926772 h 1978172"/>
              <a:gd name="connsiteX166-7717" fmla="*/ 2783891 w 10768629"/>
              <a:gd name="connsiteY166-7718" fmla="*/ 1931749 h 1978172"/>
              <a:gd name="connsiteX167-7719" fmla="*/ 2712447 w 10768629"/>
              <a:gd name="connsiteY167-7720" fmla="*/ 1933044 h 1978172"/>
              <a:gd name="connsiteX168-7721" fmla="*/ 2560151 w 10768629"/>
              <a:gd name="connsiteY168-7722" fmla="*/ 1963609 h 1978172"/>
              <a:gd name="connsiteX169-7723" fmla="*/ 2367221 w 10768629"/>
              <a:gd name="connsiteY169-7724" fmla="*/ 1971884 h 1978172"/>
              <a:gd name="connsiteX170-7725" fmla="*/ 2272130 w 10768629"/>
              <a:gd name="connsiteY170-7726" fmla="*/ 1961162 h 1978172"/>
              <a:gd name="connsiteX171-7727" fmla="*/ 2189404 w 10768629"/>
              <a:gd name="connsiteY171-7728" fmla="*/ 1978172 h 1978172"/>
              <a:gd name="connsiteX172-7729" fmla="*/ 2077704 w 10768629"/>
              <a:gd name="connsiteY172-7730" fmla="*/ 1965002 h 1978172"/>
              <a:gd name="connsiteX173-7731" fmla="*/ 2033299 w 10768629"/>
              <a:gd name="connsiteY173-7732" fmla="*/ 1969042 h 1978172"/>
              <a:gd name="connsiteX174-7733" fmla="*/ 1967996 w 10768629"/>
              <a:gd name="connsiteY174-7734" fmla="*/ 1953187 h 1978172"/>
              <a:gd name="connsiteX175-7735" fmla="*/ 1855805 w 10768629"/>
              <a:gd name="connsiteY175-7736" fmla="*/ 1926082 h 1978172"/>
              <a:gd name="connsiteX176-7737" fmla="*/ 1790957 w 10768629"/>
              <a:gd name="connsiteY176-7738" fmla="*/ 1919460 h 1978172"/>
              <a:gd name="connsiteX177-7739" fmla="*/ 1613978 w 10768629"/>
              <a:gd name="connsiteY177-7740" fmla="*/ 1891581 h 1978172"/>
              <a:gd name="connsiteX178-7741" fmla="*/ 1436831 w 10768629"/>
              <a:gd name="connsiteY178-7742" fmla="*/ 1856201 h 1978172"/>
              <a:gd name="connsiteX179-7743" fmla="*/ 1357365 w 10768629"/>
              <a:gd name="connsiteY179-7744" fmla="*/ 1832140 h 1978172"/>
              <a:gd name="connsiteX180-7745" fmla="*/ 1232341 w 10768629"/>
              <a:gd name="connsiteY180-7746" fmla="*/ 1785942 h 1978172"/>
              <a:gd name="connsiteX181-7747" fmla="*/ 1162595 w 10768629"/>
              <a:gd name="connsiteY181-7748" fmla="*/ 1758337 h 1978172"/>
              <a:gd name="connsiteX182-7749" fmla="*/ 1128523 w 10768629"/>
              <a:gd name="connsiteY182-7750" fmla="*/ 1763621 h 1978172"/>
              <a:gd name="connsiteX183-7751" fmla="*/ 991903 w 10768629"/>
              <a:gd name="connsiteY183-7752" fmla="*/ 1786741 h 1978172"/>
              <a:gd name="connsiteX184-7753" fmla="*/ 883960 w 10768629"/>
              <a:gd name="connsiteY184-7754" fmla="*/ 1822386 h 1978172"/>
              <a:gd name="connsiteX185-7755" fmla="*/ 766531 w 10768629"/>
              <a:gd name="connsiteY185-7756" fmla="*/ 1805053 h 1978172"/>
              <a:gd name="connsiteX186-7757" fmla="*/ 669779 w 10768629"/>
              <a:gd name="connsiteY186-7758" fmla="*/ 1800537 h 1978172"/>
              <a:gd name="connsiteX187-7759" fmla="*/ 523898 w 10768629"/>
              <a:gd name="connsiteY187-7760" fmla="*/ 1811085 h 1978172"/>
              <a:gd name="connsiteX188-7761" fmla="*/ 360251 w 10768629"/>
              <a:gd name="connsiteY188-7762" fmla="*/ 1830735 h 1978172"/>
              <a:gd name="connsiteX189-7763" fmla="*/ 255207 w 10768629"/>
              <a:gd name="connsiteY189-7764" fmla="*/ 1818275 h 1978172"/>
              <a:gd name="connsiteX190-7765" fmla="*/ 101803 w 10768629"/>
              <a:gd name="connsiteY190-7766" fmla="*/ 1870647 h 1978172"/>
              <a:gd name="connsiteX191-7767" fmla="*/ 25397 w 10768629"/>
              <a:gd name="connsiteY191-7768" fmla="*/ 1888443 h 1978172"/>
              <a:gd name="connsiteX192-7769" fmla="*/ 2370 w 10768629"/>
              <a:gd name="connsiteY192-7770" fmla="*/ 1878311 h 1978172"/>
              <a:gd name="connsiteX193-7771" fmla="*/ 0 w 10768629"/>
              <a:gd name="connsiteY193-7772" fmla="*/ 1878785 h 1978172"/>
              <a:gd name="connsiteX194-7773" fmla="*/ 0 w 10768629"/>
              <a:gd name="connsiteY194-7774" fmla="*/ 0 h 1978172"/>
              <a:gd name="connsiteX0-7775" fmla="*/ 0 w 10768629"/>
              <a:gd name="connsiteY0-7776" fmla="*/ 0 h 1978172"/>
              <a:gd name="connsiteX1-7777" fmla="*/ 10768629 w 10768629"/>
              <a:gd name="connsiteY1-7778" fmla="*/ 0 h 1978172"/>
              <a:gd name="connsiteX2-7779" fmla="*/ 10733254 w 10768629"/>
              <a:gd name="connsiteY2-7780" fmla="*/ 31439 h 1978172"/>
              <a:gd name="connsiteX3-7781" fmla="*/ 10727085 w 10768629"/>
              <a:gd name="connsiteY3-7782" fmla="*/ 37910 h 1978172"/>
              <a:gd name="connsiteX4-7783" fmla="*/ 10675953 w 10768629"/>
              <a:gd name="connsiteY4-7784" fmla="*/ 68623 h 1978172"/>
              <a:gd name="connsiteX5-7785" fmla="*/ 10637091 w 10768629"/>
              <a:gd name="connsiteY5-7786" fmla="*/ 90361 h 1978172"/>
              <a:gd name="connsiteX6-7787" fmla="*/ 10610971 w 10768629"/>
              <a:gd name="connsiteY6-7788" fmla="*/ 110764 h 1978172"/>
              <a:gd name="connsiteX7-7789" fmla="*/ 10532872 w 10768629"/>
              <a:gd name="connsiteY7-7790" fmla="*/ 138028 h 1978172"/>
              <a:gd name="connsiteX8-7791" fmla="*/ 10398558 w 10768629"/>
              <a:gd name="connsiteY8-7792" fmla="*/ 172911 h 1978172"/>
              <a:gd name="connsiteX9-7793" fmla="*/ 10371128 w 10768629"/>
              <a:gd name="connsiteY9-7794" fmla="*/ 182609 h 1978172"/>
              <a:gd name="connsiteX10-7795" fmla="*/ 10352178 w 10768629"/>
              <a:gd name="connsiteY10-7796" fmla="*/ 199976 h 1978172"/>
              <a:gd name="connsiteX11-7797" fmla="*/ 10351815 w 10768629"/>
              <a:gd name="connsiteY11-7798" fmla="*/ 211879 h 1978172"/>
              <a:gd name="connsiteX12-7799" fmla="*/ 10337471 w 10768629"/>
              <a:gd name="connsiteY12-7800" fmla="*/ 218661 h 1978172"/>
              <a:gd name="connsiteX13-7801" fmla="*/ 10334625 w 10768629"/>
              <a:gd name="connsiteY13-7802" fmla="*/ 222351 h 1978172"/>
              <a:gd name="connsiteX14-7803" fmla="*/ 10256365 w 10768629"/>
              <a:gd name="connsiteY14-7804" fmla="*/ 235917 h 1978172"/>
              <a:gd name="connsiteX15-7805" fmla="*/ 10201127 w 10768629"/>
              <a:gd name="connsiteY15-7806" fmla="*/ 267448 h 1978172"/>
              <a:gd name="connsiteX16-7807" fmla="*/ 9961218 w 10768629"/>
              <a:gd name="connsiteY16-7808" fmla="*/ 326720 h 1978172"/>
              <a:gd name="connsiteX17-7809" fmla="*/ 9859715 w 10768629"/>
              <a:gd name="connsiteY17-7810" fmla="*/ 355698 h 1978172"/>
              <a:gd name="connsiteX18-7811" fmla="*/ 9679867 w 10768629"/>
              <a:gd name="connsiteY18-7812" fmla="*/ 399081 h 1978172"/>
              <a:gd name="connsiteX19-7813" fmla="*/ 9490654 w 10768629"/>
              <a:gd name="connsiteY19-7814" fmla="*/ 455225 h 1978172"/>
              <a:gd name="connsiteX20-7815" fmla="*/ 9470837 w 10768629"/>
              <a:gd name="connsiteY20-7816" fmla="*/ 452539 h 1978172"/>
              <a:gd name="connsiteX21-7817" fmla="*/ 9469082 w 10768629"/>
              <a:gd name="connsiteY21-7818" fmla="*/ 454891 h 1978172"/>
              <a:gd name="connsiteX22-7819" fmla="*/ 9448038 w 10768629"/>
              <a:gd name="connsiteY22-7820" fmla="*/ 459733 h 1978172"/>
              <a:gd name="connsiteX23-7821" fmla="*/ 9396821 w 10768629"/>
              <a:gd name="connsiteY23-7822" fmla="*/ 455795 h 1978172"/>
              <a:gd name="connsiteX24-7823" fmla="*/ 9392197 w 10768629"/>
              <a:gd name="connsiteY24-7824" fmla="*/ 459796 h 1978172"/>
              <a:gd name="connsiteX25-7825" fmla="*/ 9347994 w 10768629"/>
              <a:gd name="connsiteY25-7826" fmla="*/ 464462 h 1978172"/>
              <a:gd name="connsiteX26-7827" fmla="*/ 9347889 w 10768629"/>
              <a:gd name="connsiteY26-7828" fmla="*/ 466539 h 1978172"/>
              <a:gd name="connsiteX27-7829" fmla="*/ 9337639 w 10768629"/>
              <a:gd name="connsiteY27-7830" fmla="*/ 476654 h 1978172"/>
              <a:gd name="connsiteX28-7831" fmla="*/ 9316893 w 10768629"/>
              <a:gd name="connsiteY28-7832" fmla="*/ 491390 h 1978172"/>
              <a:gd name="connsiteX29-7833" fmla="*/ 9229283 w 10768629"/>
              <a:gd name="connsiteY29-7834" fmla="*/ 555377 h 1978172"/>
              <a:gd name="connsiteX30-7835" fmla="*/ 9220274 w 10768629"/>
              <a:gd name="connsiteY30-7836" fmla="*/ 557502 h 1978172"/>
              <a:gd name="connsiteX31-7837" fmla="*/ 9220202 w 10768629"/>
              <a:gd name="connsiteY31-7838" fmla="*/ 558001 h 1978172"/>
              <a:gd name="connsiteX32-7839" fmla="*/ 9210908 w 10768629"/>
              <a:gd name="connsiteY32-7840" fmla="*/ 561147 h 1978172"/>
              <a:gd name="connsiteX33-7841" fmla="*/ 9186374 w 10768629"/>
              <a:gd name="connsiteY33-7842" fmla="*/ 565502 h 1978172"/>
              <a:gd name="connsiteX34-7843" fmla="*/ 9181058 w 10768629"/>
              <a:gd name="connsiteY34-7844" fmla="*/ 569943 h 1978172"/>
              <a:gd name="connsiteX35-7845" fmla="*/ 9179948 w 10768629"/>
              <a:gd name="connsiteY35-7846" fmla="*/ 576062 h 1978172"/>
              <a:gd name="connsiteX36-7847" fmla="*/ 9149110 w 10768629"/>
              <a:gd name="connsiteY36-7848" fmla="*/ 598906 h 1978172"/>
              <a:gd name="connsiteX37-7849" fmla="*/ 9078556 w 10768629"/>
              <a:gd name="connsiteY37-7850" fmla="*/ 644039 h 1978172"/>
              <a:gd name="connsiteX38-7851" fmla="*/ 8996399 w 10768629"/>
              <a:gd name="connsiteY38-7852" fmla="*/ 690055 h 1978172"/>
              <a:gd name="connsiteX39-7853" fmla="*/ 8803791 w 10768629"/>
              <a:gd name="connsiteY39-7854" fmla="*/ 813860 h 1978172"/>
              <a:gd name="connsiteX40-7855" fmla="*/ 8636202 w 10768629"/>
              <a:gd name="connsiteY40-7856" fmla="*/ 848463 h 1978172"/>
              <a:gd name="connsiteX41-7857" fmla="*/ 8555372 w 10768629"/>
              <a:gd name="connsiteY41-7858" fmla="*/ 883171 h 1978172"/>
              <a:gd name="connsiteX42-7859" fmla="*/ 8507229 w 10768629"/>
              <a:gd name="connsiteY42-7860" fmla="*/ 901665 h 1978172"/>
              <a:gd name="connsiteX43-7861" fmla="*/ 8428473 w 10768629"/>
              <a:gd name="connsiteY43-7862" fmla="*/ 927985 h 1978172"/>
              <a:gd name="connsiteX44-7863" fmla="*/ 8427914 w 10768629"/>
              <a:gd name="connsiteY44-7864" fmla="*/ 933480 h 1978172"/>
              <a:gd name="connsiteX45-7865" fmla="*/ 8420327 w 10768629"/>
              <a:gd name="connsiteY45-7866" fmla="*/ 941984 h 1978172"/>
              <a:gd name="connsiteX46-7867" fmla="*/ 8407128 w 10768629"/>
              <a:gd name="connsiteY46-7868" fmla="*/ 961344 h 1978172"/>
              <a:gd name="connsiteX47-7869" fmla="*/ 8380548 w 10768629"/>
              <a:gd name="connsiteY47-7870" fmla="*/ 987916 h 1978172"/>
              <a:gd name="connsiteX48-7871" fmla="*/ 8379462 w 10768629"/>
              <a:gd name="connsiteY48-7872" fmla="*/ 987106 h 1978172"/>
              <a:gd name="connsiteX49-7873" fmla="*/ 8369725 w 10768629"/>
              <a:gd name="connsiteY49-7874" fmla="*/ 989186 h 1978172"/>
              <a:gd name="connsiteX50-7875" fmla="*/ 8304438 w 10768629"/>
              <a:gd name="connsiteY50-7876" fmla="*/ 996739 h 1978172"/>
              <a:gd name="connsiteX51-7877" fmla="*/ 8280929 w 10768629"/>
              <a:gd name="connsiteY51-7878" fmla="*/ 1023089 h 1978172"/>
              <a:gd name="connsiteX52-7879" fmla="*/ 8275760 w 10768629"/>
              <a:gd name="connsiteY52-7880" fmla="*/ 1027772 h 1978172"/>
              <a:gd name="connsiteX53-7881" fmla="*/ 8275478 w 10768629"/>
              <a:gd name="connsiteY53-7882" fmla="*/ 1027605 h 1978172"/>
              <a:gd name="connsiteX54-7883" fmla="*/ 8269666 w 10768629"/>
              <a:gd name="connsiteY54-7884" fmla="*/ 1032033 h 1978172"/>
              <a:gd name="connsiteX55-7885" fmla="*/ 8203836 w 10768629"/>
              <a:gd name="connsiteY55-7886" fmla="*/ 1037347 h 1978172"/>
              <a:gd name="connsiteX56-7887" fmla="*/ 8122936 w 10768629"/>
              <a:gd name="connsiteY56-7888" fmla="*/ 1063113 h 1978172"/>
              <a:gd name="connsiteX57-7889" fmla="*/ 8043658 w 10768629"/>
              <a:gd name="connsiteY57-7890" fmla="*/ 1092746 h 1978172"/>
              <a:gd name="connsiteX58-7891" fmla="*/ 8015351 w 10768629"/>
              <a:gd name="connsiteY58-7892" fmla="*/ 1105478 h 1978172"/>
              <a:gd name="connsiteX59-7893" fmla="*/ 7963145 w 10768629"/>
              <a:gd name="connsiteY59-7894" fmla="*/ 1119346 h 1978172"/>
              <a:gd name="connsiteX60-7895" fmla="*/ 7938145 w 10768629"/>
              <a:gd name="connsiteY60-7896" fmla="*/ 1120225 h 1978172"/>
              <a:gd name="connsiteX61-7897" fmla="*/ 7937238 w 10768629"/>
              <a:gd name="connsiteY61-7898" fmla="*/ 1121204 h 1978172"/>
              <a:gd name="connsiteX62-7899" fmla="*/ 7934398 w 10768629"/>
              <a:gd name="connsiteY62-7900" fmla="*/ 1118240 h 1978172"/>
              <a:gd name="connsiteX63-7901" fmla="*/ 7918248 w 10768629"/>
              <a:gd name="connsiteY63-7902" fmla="*/ 1124371 h 1978172"/>
              <a:gd name="connsiteX64-7903" fmla="*/ 7914119 w 10768629"/>
              <a:gd name="connsiteY64-7904" fmla="*/ 1127653 h 1978172"/>
              <a:gd name="connsiteX65-7905" fmla="*/ 7907658 w 10768629"/>
              <a:gd name="connsiteY65-7906" fmla="*/ 1130350 h 1978172"/>
              <a:gd name="connsiteX66-7907" fmla="*/ 7907434 w 10768629"/>
              <a:gd name="connsiteY66-7908" fmla="*/ 1130103 h 1978172"/>
              <a:gd name="connsiteX67-7909" fmla="*/ 7901508 w 10768629"/>
              <a:gd name="connsiteY67-7910" fmla="*/ 1133245 h 1978172"/>
              <a:gd name="connsiteX68-7911" fmla="*/ 7873287 w 10768629"/>
              <a:gd name="connsiteY68-7912" fmla="*/ 1152609 h 1978172"/>
              <a:gd name="connsiteX69-7913" fmla="*/ 7834833 w 10768629"/>
              <a:gd name="connsiteY69-7914" fmla="*/ 1153868 h 1978172"/>
              <a:gd name="connsiteX70-7915" fmla="*/ 7828661 w 10768629"/>
              <a:gd name="connsiteY70-7916" fmla="*/ 1139994 h 1978172"/>
              <a:gd name="connsiteX71-7917" fmla="*/ 7823966 w 10768629"/>
              <a:gd name="connsiteY71-7918" fmla="*/ 1143178 h 1978172"/>
              <a:gd name="connsiteX72-7919" fmla="*/ 7815078 w 10768629"/>
              <a:gd name="connsiteY72-7920" fmla="*/ 1151776 h 1978172"/>
              <a:gd name="connsiteX73-7921" fmla="*/ 7812026 w 10768629"/>
              <a:gd name="connsiteY73-7922" fmla="*/ 1151522 h 1978172"/>
              <a:gd name="connsiteX74-7923" fmla="*/ 7782249 w 10768629"/>
              <a:gd name="connsiteY74-7924" fmla="*/ 1160970 h 1978172"/>
              <a:gd name="connsiteX75-7925" fmla="*/ 7773476 w 10768629"/>
              <a:gd name="connsiteY75-7926" fmla="*/ 1157414 h 1978172"/>
              <a:gd name="connsiteX76-7927" fmla="*/ 7769600 w 10768629"/>
              <a:gd name="connsiteY76-7928" fmla="*/ 1157365 h 1978172"/>
              <a:gd name="connsiteX77-7929" fmla="*/ 7752631 w 10768629"/>
              <a:gd name="connsiteY77-7930" fmla="*/ 1172815 h 1978172"/>
              <a:gd name="connsiteX78-7931" fmla="*/ 7743525 w 10768629"/>
              <a:gd name="connsiteY78-7932" fmla="*/ 1179064 h 1978172"/>
              <a:gd name="connsiteX79-7933" fmla="*/ 7685942 w 10768629"/>
              <a:gd name="connsiteY79-7934" fmla="*/ 1233723 h 1978172"/>
              <a:gd name="connsiteX80-7935" fmla="*/ 7586920 w 10768629"/>
              <a:gd name="connsiteY80-7936" fmla="*/ 1261888 h 1978172"/>
              <a:gd name="connsiteX81-7937" fmla="*/ 7486100 w 10768629"/>
              <a:gd name="connsiteY81-7938" fmla="*/ 1292563 h 1978172"/>
              <a:gd name="connsiteX82-7939" fmla="*/ 7407190 w 10768629"/>
              <a:gd name="connsiteY82-7940" fmla="*/ 1314737 h 1978172"/>
              <a:gd name="connsiteX83-7941" fmla="*/ 7240698 w 10768629"/>
              <a:gd name="connsiteY83-7942" fmla="*/ 1438832 h 1978172"/>
              <a:gd name="connsiteX84-7943" fmla="*/ 7197675 w 10768629"/>
              <a:gd name="connsiteY84-7944" fmla="*/ 1447530 h 1978172"/>
              <a:gd name="connsiteX85-7945" fmla="*/ 7164788 w 10768629"/>
              <a:gd name="connsiteY85-7946" fmla="*/ 1480293 h 1978172"/>
              <a:gd name="connsiteX86-7947" fmla="*/ 7147929 w 10768629"/>
              <a:gd name="connsiteY86-7948" fmla="*/ 1477641 h 1978172"/>
              <a:gd name="connsiteX87-7949" fmla="*/ 7144965 w 10768629"/>
              <a:gd name="connsiteY87-7950" fmla="*/ 1476908 h 1978172"/>
              <a:gd name="connsiteX88-7951" fmla="*/ 7134299 w 10768629"/>
              <a:gd name="connsiteY88-7952" fmla="*/ 1479969 h 1978172"/>
              <a:gd name="connsiteX89-7953" fmla="*/ 7129809 w 10768629"/>
              <a:gd name="connsiteY89-7954" fmla="*/ 1473339 h 1978172"/>
              <a:gd name="connsiteX90-7955" fmla="*/ 7112688 w 10768629"/>
              <a:gd name="connsiteY90-7956" fmla="*/ 1472575 h 1978172"/>
              <a:gd name="connsiteX91-7957" fmla="*/ 7093470 w 10768629"/>
              <a:gd name="connsiteY91-7958" fmla="*/ 1480300 h 1978172"/>
              <a:gd name="connsiteX92-7959" fmla="*/ 7025034 w 10768629"/>
              <a:gd name="connsiteY92-7960" fmla="*/ 1506934 h 1978172"/>
              <a:gd name="connsiteX93-7961" fmla="*/ 7014783 w 10768629"/>
              <a:gd name="connsiteY93-7962" fmla="*/ 1515868 h 1978172"/>
              <a:gd name="connsiteX94-7963" fmla="*/ 6979706 w 10768629"/>
              <a:gd name="connsiteY94-7964" fmla="*/ 1523511 h 1978172"/>
              <a:gd name="connsiteX95-7965" fmla="*/ 6977890 w 10768629"/>
              <a:gd name="connsiteY95-7966" fmla="*/ 1525793 h 1978172"/>
              <a:gd name="connsiteX96-7967" fmla="*/ 6944339 w 10768629"/>
              <a:gd name="connsiteY96-7968" fmla="*/ 1536237 h 1978172"/>
              <a:gd name="connsiteX97-7969" fmla="*/ 6886996 w 10768629"/>
              <a:gd name="connsiteY97-7970" fmla="*/ 1563569 h 1978172"/>
              <a:gd name="connsiteX98-7971" fmla="*/ 6874510 w 10768629"/>
              <a:gd name="connsiteY98-7972" fmla="*/ 1558469 h 1978172"/>
              <a:gd name="connsiteX99-7973" fmla="*/ 6871943 w 10768629"/>
              <a:gd name="connsiteY99-7974" fmla="*/ 1554651 h 1978172"/>
              <a:gd name="connsiteX100-7975" fmla="*/ 6856174 w 10768629"/>
              <a:gd name="connsiteY100-7976" fmla="*/ 1562024 h 1978172"/>
              <a:gd name="connsiteX101-7977" fmla="*/ 6842321 w 10768629"/>
              <a:gd name="connsiteY101-7978" fmla="*/ 1560554 h 1978172"/>
              <a:gd name="connsiteX102-7979" fmla="*/ 6832713 w 10768629"/>
              <a:gd name="connsiteY102-7980" fmla="*/ 1569357 h 1978172"/>
              <a:gd name="connsiteX103-7981" fmla="*/ 6816351 w 10768629"/>
              <a:gd name="connsiteY103-7982" fmla="*/ 1571495 h 1978172"/>
              <a:gd name="connsiteX104-7983" fmla="*/ 6795800 w 10768629"/>
              <a:gd name="connsiteY104-7984" fmla="*/ 1572010 h 1978172"/>
              <a:gd name="connsiteX105-7985" fmla="*/ 6777546 w 10768629"/>
              <a:gd name="connsiteY105-7986" fmla="*/ 1568661 h 1978172"/>
              <a:gd name="connsiteX106-7987" fmla="*/ 6751528 w 10768629"/>
              <a:gd name="connsiteY106-7988" fmla="*/ 1574143 h 1978172"/>
              <a:gd name="connsiteX107-7989" fmla="*/ 6691966 w 10768629"/>
              <a:gd name="connsiteY107-7990" fmla="*/ 1582255 h 1978172"/>
              <a:gd name="connsiteX108-7991" fmla="*/ 6646941 w 10768629"/>
              <a:gd name="connsiteY108-7992" fmla="*/ 1588471 h 1978172"/>
              <a:gd name="connsiteX109-7993" fmla="*/ 6568576 w 10768629"/>
              <a:gd name="connsiteY109-7994" fmla="*/ 1606488 h 1978172"/>
              <a:gd name="connsiteX110-7995" fmla="*/ 6554358 w 10768629"/>
              <a:gd name="connsiteY110-7996" fmla="*/ 1621701 h 1978172"/>
              <a:gd name="connsiteX111-7997" fmla="*/ 6516968 w 10768629"/>
              <a:gd name="connsiteY111-7998" fmla="*/ 1617195 h 1978172"/>
              <a:gd name="connsiteX112-7999" fmla="*/ 6506479 w 10768629"/>
              <a:gd name="connsiteY112-8000" fmla="*/ 1602227 h 1978172"/>
              <a:gd name="connsiteX113-8001" fmla="*/ 6458436 w 10768629"/>
              <a:gd name="connsiteY113-8002" fmla="*/ 1607332 h 1978172"/>
              <a:gd name="connsiteX114-8003" fmla="*/ 6414786 w 10768629"/>
              <a:gd name="connsiteY114-8004" fmla="*/ 1628815 h 1978172"/>
              <a:gd name="connsiteX115-8005" fmla="*/ 6357085 w 10768629"/>
              <a:gd name="connsiteY115-8006" fmla="*/ 1640846 h 1978172"/>
              <a:gd name="connsiteX116-8007" fmla="*/ 6322636 w 10768629"/>
              <a:gd name="connsiteY116-8008" fmla="*/ 1648213 h 1978172"/>
              <a:gd name="connsiteX117-8009" fmla="*/ 6226172 w 10768629"/>
              <a:gd name="connsiteY117-8010" fmla="*/ 1654676 h 1978172"/>
              <a:gd name="connsiteX118-8011" fmla="*/ 6221217 w 10768629"/>
              <a:gd name="connsiteY118-8012" fmla="*/ 1654506 h 1978172"/>
              <a:gd name="connsiteX119-8013" fmla="*/ 6204956 w 10768629"/>
              <a:gd name="connsiteY119-8014" fmla="*/ 1664280 h 1978172"/>
              <a:gd name="connsiteX120-8015" fmla="*/ 6204270 w 10768629"/>
              <a:gd name="connsiteY120-8016" fmla="*/ 1666782 h 1978172"/>
              <a:gd name="connsiteX121-8017" fmla="*/ 6143810 w 10768629"/>
              <a:gd name="connsiteY121-8018" fmla="*/ 1661963 h 1978172"/>
              <a:gd name="connsiteX122-8019" fmla="*/ 6136560 w 10768629"/>
              <a:gd name="connsiteY122-8020" fmla="*/ 1665728 h 1978172"/>
              <a:gd name="connsiteX123-8021" fmla="*/ 6096155 w 10768629"/>
              <a:gd name="connsiteY123-8022" fmla="*/ 1656951 h 1978172"/>
              <a:gd name="connsiteX124-8023" fmla="*/ 6075812 w 10768629"/>
              <a:gd name="connsiteY124-8024" fmla="*/ 1655422 h 1978172"/>
              <a:gd name="connsiteX125-8025" fmla="*/ 6039495 w 10768629"/>
              <a:gd name="connsiteY125-8026" fmla="*/ 1649680 h 1978172"/>
              <a:gd name="connsiteX126-8027" fmla="*/ 6036523 w 10768629"/>
              <a:gd name="connsiteY126-8028" fmla="*/ 1652121 h 1978172"/>
              <a:gd name="connsiteX127-8029" fmla="*/ 6029328 w 10768629"/>
              <a:gd name="connsiteY127-8030" fmla="*/ 1649904 h 1978172"/>
              <a:gd name="connsiteX128-8031" fmla="*/ 6024075 w 10768629"/>
              <a:gd name="connsiteY128-8032" fmla="*/ 1652779 h 1978172"/>
              <a:gd name="connsiteX129-8033" fmla="*/ 6018085 w 10768629"/>
              <a:gd name="connsiteY129-8034" fmla="*/ 1652030 h 1978172"/>
              <a:gd name="connsiteX130-8035" fmla="*/ 5955513 w 10768629"/>
              <a:gd name="connsiteY130-8036" fmla="*/ 1663584 h 1978172"/>
              <a:gd name="connsiteX131-8037" fmla="*/ 5941996 w 10768629"/>
              <a:gd name="connsiteY131-8038" fmla="*/ 1661326 h 1978172"/>
              <a:gd name="connsiteX132-8039" fmla="*/ 5931789 w 10768629"/>
              <a:gd name="connsiteY132-8040" fmla="*/ 1669915 h 1978172"/>
              <a:gd name="connsiteX133-8041" fmla="*/ 5888686 w 10768629"/>
              <a:gd name="connsiteY133-8042" fmla="*/ 1672175 h 1978172"/>
              <a:gd name="connsiteX134-8043" fmla="*/ 5873794 w 10768629"/>
              <a:gd name="connsiteY134-8044" fmla="*/ 1665454 h 1978172"/>
              <a:gd name="connsiteX135-8045" fmla="*/ 5860022 w 10768629"/>
              <a:gd name="connsiteY135-8046" fmla="*/ 1660635 h 1978172"/>
              <a:gd name="connsiteX136-8047" fmla="*/ 5858237 w 10768629"/>
              <a:gd name="connsiteY136-8048" fmla="*/ 1660649 h 1978172"/>
              <a:gd name="connsiteX137-8049" fmla="*/ 5840319 w 10768629"/>
              <a:gd name="connsiteY137-8050" fmla="*/ 1660798 h 1978172"/>
              <a:gd name="connsiteX138-8051" fmla="*/ 5806984 w 10768629"/>
              <a:gd name="connsiteY138-8052" fmla="*/ 1661075 h 1978172"/>
              <a:gd name="connsiteX139-8053" fmla="*/ 5742351 w 10768629"/>
              <a:gd name="connsiteY139-8054" fmla="*/ 1667489 h 1978172"/>
              <a:gd name="connsiteX140-8055" fmla="*/ 5521171 w 10768629"/>
              <a:gd name="connsiteY140-8056" fmla="*/ 1671626 h 1978172"/>
              <a:gd name="connsiteX141-8057" fmla="*/ 5457384 w 10768629"/>
              <a:gd name="connsiteY141-8058" fmla="*/ 1683952 h 1978172"/>
              <a:gd name="connsiteX142-8059" fmla="*/ 4950070 w 10768629"/>
              <a:gd name="connsiteY142-8060" fmla="*/ 1748401 h 1978172"/>
              <a:gd name="connsiteX143-8061" fmla="*/ 4872172 w 10768629"/>
              <a:gd name="connsiteY143-8062" fmla="*/ 1757222 h 1978172"/>
              <a:gd name="connsiteX144-8063" fmla="*/ 4809524 w 10768629"/>
              <a:gd name="connsiteY144-8064" fmla="*/ 1761033 h 1978172"/>
              <a:gd name="connsiteX145-8065" fmla="*/ 4759058 w 10768629"/>
              <a:gd name="connsiteY145-8066" fmla="*/ 1766533 h 1978172"/>
              <a:gd name="connsiteX146-8067" fmla="*/ 4719749 w 10768629"/>
              <a:gd name="connsiteY146-8068" fmla="*/ 1771811 h 1978172"/>
              <a:gd name="connsiteX147-8069" fmla="*/ 4568686 w 10768629"/>
              <a:gd name="connsiteY147-8070" fmla="*/ 1786141 h 1978172"/>
              <a:gd name="connsiteX148-8071" fmla="*/ 4418751 w 10768629"/>
              <a:gd name="connsiteY148-8072" fmla="*/ 1796932 h 1978172"/>
              <a:gd name="connsiteX149-8073" fmla="*/ 4378377 w 10768629"/>
              <a:gd name="connsiteY149-8074" fmla="*/ 1815528 h 1978172"/>
              <a:gd name="connsiteX150-8075" fmla="*/ 4320575 w 10768629"/>
              <a:gd name="connsiteY150-8076" fmla="*/ 1832722 h 1978172"/>
              <a:gd name="connsiteX151-8077" fmla="*/ 4220200 w 10768629"/>
              <a:gd name="connsiteY151-8078" fmla="*/ 1873173 h 1978172"/>
              <a:gd name="connsiteX152-8079" fmla="*/ 4105361 w 10768629"/>
              <a:gd name="connsiteY152-8080" fmla="*/ 1894711 h 1978172"/>
              <a:gd name="connsiteX153-8081" fmla="*/ 3973223 w 10768629"/>
              <a:gd name="connsiteY153-8082" fmla="*/ 1881015 h 1978172"/>
              <a:gd name="connsiteX154-8083" fmla="*/ 3900992 w 10768629"/>
              <a:gd name="connsiteY154-8084" fmla="*/ 1880603 h 1978172"/>
              <a:gd name="connsiteX155-8085" fmla="*/ 3662119 w 10768629"/>
              <a:gd name="connsiteY155-8086" fmla="*/ 1889285 h 1978172"/>
              <a:gd name="connsiteX156-8087" fmla="*/ 3496919 w 10768629"/>
              <a:gd name="connsiteY156-8088" fmla="*/ 1873180 h 1978172"/>
              <a:gd name="connsiteX157-8089" fmla="*/ 3449433 w 10768629"/>
              <a:gd name="connsiteY157-8090" fmla="*/ 1889681 h 1978172"/>
              <a:gd name="connsiteX158-8091" fmla="*/ 3369766 w 10768629"/>
              <a:gd name="connsiteY158-8092" fmla="*/ 1916653 h 1978172"/>
              <a:gd name="connsiteX159-8093" fmla="*/ 3269672 w 10768629"/>
              <a:gd name="connsiteY159-8094" fmla="*/ 1938036 h 1978172"/>
              <a:gd name="connsiteX160-8095" fmla="*/ 3224897 w 10768629"/>
              <a:gd name="connsiteY160-8096" fmla="*/ 1943733 h 1978172"/>
              <a:gd name="connsiteX161-8097" fmla="*/ 3161463 w 10768629"/>
              <a:gd name="connsiteY161-8098" fmla="*/ 1946591 h 1978172"/>
              <a:gd name="connsiteX162-8099" fmla="*/ 3112044 w 10768629"/>
              <a:gd name="connsiteY162-8100" fmla="*/ 1935614 h 1978172"/>
              <a:gd name="connsiteX163-8101" fmla="*/ 3069716 w 10768629"/>
              <a:gd name="connsiteY163-8102" fmla="*/ 1930463 h 1978172"/>
              <a:gd name="connsiteX164-8103" fmla="*/ 3005773 w 10768629"/>
              <a:gd name="connsiteY164-8104" fmla="*/ 1915878 h 1978172"/>
              <a:gd name="connsiteX165-8105" fmla="*/ 2897201 w 10768629"/>
              <a:gd name="connsiteY165-8106" fmla="*/ 1926772 h 1978172"/>
              <a:gd name="connsiteX166-8107" fmla="*/ 2783891 w 10768629"/>
              <a:gd name="connsiteY166-8108" fmla="*/ 1931749 h 1978172"/>
              <a:gd name="connsiteX167-8109" fmla="*/ 2712447 w 10768629"/>
              <a:gd name="connsiteY167-8110" fmla="*/ 1933044 h 1978172"/>
              <a:gd name="connsiteX168-8111" fmla="*/ 2560151 w 10768629"/>
              <a:gd name="connsiteY168-8112" fmla="*/ 1963609 h 1978172"/>
              <a:gd name="connsiteX169-8113" fmla="*/ 2367221 w 10768629"/>
              <a:gd name="connsiteY169-8114" fmla="*/ 1971884 h 1978172"/>
              <a:gd name="connsiteX170-8115" fmla="*/ 2272130 w 10768629"/>
              <a:gd name="connsiteY170-8116" fmla="*/ 1961162 h 1978172"/>
              <a:gd name="connsiteX171-8117" fmla="*/ 2189404 w 10768629"/>
              <a:gd name="connsiteY171-8118" fmla="*/ 1978172 h 1978172"/>
              <a:gd name="connsiteX172-8119" fmla="*/ 2077704 w 10768629"/>
              <a:gd name="connsiteY172-8120" fmla="*/ 1965002 h 1978172"/>
              <a:gd name="connsiteX173-8121" fmla="*/ 2033299 w 10768629"/>
              <a:gd name="connsiteY173-8122" fmla="*/ 1969042 h 1978172"/>
              <a:gd name="connsiteX174-8123" fmla="*/ 1967996 w 10768629"/>
              <a:gd name="connsiteY174-8124" fmla="*/ 1953187 h 1978172"/>
              <a:gd name="connsiteX175-8125" fmla="*/ 1855805 w 10768629"/>
              <a:gd name="connsiteY175-8126" fmla="*/ 1926082 h 1978172"/>
              <a:gd name="connsiteX176-8127" fmla="*/ 1790957 w 10768629"/>
              <a:gd name="connsiteY176-8128" fmla="*/ 1919460 h 1978172"/>
              <a:gd name="connsiteX177-8129" fmla="*/ 1613978 w 10768629"/>
              <a:gd name="connsiteY177-8130" fmla="*/ 1891581 h 1978172"/>
              <a:gd name="connsiteX178-8131" fmla="*/ 1436831 w 10768629"/>
              <a:gd name="connsiteY178-8132" fmla="*/ 1856201 h 1978172"/>
              <a:gd name="connsiteX179-8133" fmla="*/ 1357365 w 10768629"/>
              <a:gd name="connsiteY179-8134" fmla="*/ 1832140 h 1978172"/>
              <a:gd name="connsiteX180-8135" fmla="*/ 1232341 w 10768629"/>
              <a:gd name="connsiteY180-8136" fmla="*/ 1785942 h 1978172"/>
              <a:gd name="connsiteX181-8137" fmla="*/ 1162595 w 10768629"/>
              <a:gd name="connsiteY181-8138" fmla="*/ 1758337 h 1978172"/>
              <a:gd name="connsiteX182-8139" fmla="*/ 1128523 w 10768629"/>
              <a:gd name="connsiteY182-8140" fmla="*/ 1763621 h 1978172"/>
              <a:gd name="connsiteX183-8141" fmla="*/ 991903 w 10768629"/>
              <a:gd name="connsiteY183-8142" fmla="*/ 1786741 h 1978172"/>
              <a:gd name="connsiteX184-8143" fmla="*/ 883960 w 10768629"/>
              <a:gd name="connsiteY184-8144" fmla="*/ 1822386 h 1978172"/>
              <a:gd name="connsiteX185-8145" fmla="*/ 766531 w 10768629"/>
              <a:gd name="connsiteY185-8146" fmla="*/ 1805053 h 1978172"/>
              <a:gd name="connsiteX186-8147" fmla="*/ 669779 w 10768629"/>
              <a:gd name="connsiteY186-8148" fmla="*/ 1800537 h 1978172"/>
              <a:gd name="connsiteX187-8149" fmla="*/ 523898 w 10768629"/>
              <a:gd name="connsiteY187-8150" fmla="*/ 1811085 h 1978172"/>
              <a:gd name="connsiteX188-8151" fmla="*/ 360251 w 10768629"/>
              <a:gd name="connsiteY188-8152" fmla="*/ 1830735 h 1978172"/>
              <a:gd name="connsiteX189-8153" fmla="*/ 255207 w 10768629"/>
              <a:gd name="connsiteY189-8154" fmla="*/ 1818275 h 1978172"/>
              <a:gd name="connsiteX190-8155" fmla="*/ 101803 w 10768629"/>
              <a:gd name="connsiteY190-8156" fmla="*/ 1870647 h 1978172"/>
              <a:gd name="connsiteX191-8157" fmla="*/ 25397 w 10768629"/>
              <a:gd name="connsiteY191-8158" fmla="*/ 1888443 h 1978172"/>
              <a:gd name="connsiteX192-8159" fmla="*/ 2370 w 10768629"/>
              <a:gd name="connsiteY192-8160" fmla="*/ 1878311 h 1978172"/>
              <a:gd name="connsiteX193-8161" fmla="*/ 0 w 10768629"/>
              <a:gd name="connsiteY193-8162" fmla="*/ 1878785 h 1978172"/>
              <a:gd name="connsiteX194-8163" fmla="*/ 0 w 10768629"/>
              <a:gd name="connsiteY194-8164" fmla="*/ 0 h 1978172"/>
              <a:gd name="connsiteX0-8165" fmla="*/ 0 w 10768629"/>
              <a:gd name="connsiteY0-8166" fmla="*/ 0 h 1978172"/>
              <a:gd name="connsiteX1-8167" fmla="*/ 10768629 w 10768629"/>
              <a:gd name="connsiteY1-8168" fmla="*/ 0 h 1978172"/>
              <a:gd name="connsiteX2-8169" fmla="*/ 10733254 w 10768629"/>
              <a:gd name="connsiteY2-8170" fmla="*/ 31439 h 1978172"/>
              <a:gd name="connsiteX3-8171" fmla="*/ 10727085 w 10768629"/>
              <a:gd name="connsiteY3-8172" fmla="*/ 37910 h 1978172"/>
              <a:gd name="connsiteX4-8173" fmla="*/ 10675953 w 10768629"/>
              <a:gd name="connsiteY4-8174" fmla="*/ 68623 h 1978172"/>
              <a:gd name="connsiteX5-8175" fmla="*/ 10637091 w 10768629"/>
              <a:gd name="connsiteY5-8176" fmla="*/ 90361 h 1978172"/>
              <a:gd name="connsiteX6-8177" fmla="*/ 10610971 w 10768629"/>
              <a:gd name="connsiteY6-8178" fmla="*/ 110764 h 1978172"/>
              <a:gd name="connsiteX7-8179" fmla="*/ 10532872 w 10768629"/>
              <a:gd name="connsiteY7-8180" fmla="*/ 138028 h 1978172"/>
              <a:gd name="connsiteX8-8181" fmla="*/ 10398558 w 10768629"/>
              <a:gd name="connsiteY8-8182" fmla="*/ 172911 h 1978172"/>
              <a:gd name="connsiteX9-8183" fmla="*/ 10371128 w 10768629"/>
              <a:gd name="connsiteY9-8184" fmla="*/ 182609 h 1978172"/>
              <a:gd name="connsiteX10-8185" fmla="*/ 10352178 w 10768629"/>
              <a:gd name="connsiteY10-8186" fmla="*/ 199976 h 1978172"/>
              <a:gd name="connsiteX11-8187" fmla="*/ 10351815 w 10768629"/>
              <a:gd name="connsiteY11-8188" fmla="*/ 211879 h 1978172"/>
              <a:gd name="connsiteX12-8189" fmla="*/ 10337471 w 10768629"/>
              <a:gd name="connsiteY12-8190" fmla="*/ 218661 h 1978172"/>
              <a:gd name="connsiteX13-8191" fmla="*/ 10334625 w 10768629"/>
              <a:gd name="connsiteY13-8192" fmla="*/ 222351 h 1978172"/>
              <a:gd name="connsiteX14-8193" fmla="*/ 10256365 w 10768629"/>
              <a:gd name="connsiteY14-8194" fmla="*/ 235917 h 1978172"/>
              <a:gd name="connsiteX15-8195" fmla="*/ 10201127 w 10768629"/>
              <a:gd name="connsiteY15-8196" fmla="*/ 267448 h 1978172"/>
              <a:gd name="connsiteX16-8197" fmla="*/ 9961218 w 10768629"/>
              <a:gd name="connsiteY16-8198" fmla="*/ 326720 h 1978172"/>
              <a:gd name="connsiteX17-8199" fmla="*/ 9859715 w 10768629"/>
              <a:gd name="connsiteY17-8200" fmla="*/ 355698 h 1978172"/>
              <a:gd name="connsiteX18-8201" fmla="*/ 9679867 w 10768629"/>
              <a:gd name="connsiteY18-8202" fmla="*/ 399081 h 1978172"/>
              <a:gd name="connsiteX19-8203" fmla="*/ 9490654 w 10768629"/>
              <a:gd name="connsiteY19-8204" fmla="*/ 455225 h 1978172"/>
              <a:gd name="connsiteX20-8205" fmla="*/ 9470837 w 10768629"/>
              <a:gd name="connsiteY20-8206" fmla="*/ 452539 h 1978172"/>
              <a:gd name="connsiteX21-8207" fmla="*/ 9469082 w 10768629"/>
              <a:gd name="connsiteY21-8208" fmla="*/ 454891 h 1978172"/>
              <a:gd name="connsiteX22-8209" fmla="*/ 9448038 w 10768629"/>
              <a:gd name="connsiteY22-8210" fmla="*/ 459733 h 1978172"/>
              <a:gd name="connsiteX23-8211" fmla="*/ 9396821 w 10768629"/>
              <a:gd name="connsiteY23-8212" fmla="*/ 455795 h 1978172"/>
              <a:gd name="connsiteX24-8213" fmla="*/ 9392197 w 10768629"/>
              <a:gd name="connsiteY24-8214" fmla="*/ 459796 h 1978172"/>
              <a:gd name="connsiteX25-8215" fmla="*/ 9347994 w 10768629"/>
              <a:gd name="connsiteY25-8216" fmla="*/ 464462 h 1978172"/>
              <a:gd name="connsiteX26-8217" fmla="*/ 9347889 w 10768629"/>
              <a:gd name="connsiteY26-8218" fmla="*/ 466539 h 1978172"/>
              <a:gd name="connsiteX27-8219" fmla="*/ 9337639 w 10768629"/>
              <a:gd name="connsiteY27-8220" fmla="*/ 476654 h 1978172"/>
              <a:gd name="connsiteX28-8221" fmla="*/ 9316893 w 10768629"/>
              <a:gd name="connsiteY28-8222" fmla="*/ 491390 h 1978172"/>
              <a:gd name="connsiteX29-8223" fmla="*/ 9229283 w 10768629"/>
              <a:gd name="connsiteY29-8224" fmla="*/ 555377 h 1978172"/>
              <a:gd name="connsiteX30-8225" fmla="*/ 9220274 w 10768629"/>
              <a:gd name="connsiteY30-8226" fmla="*/ 557502 h 1978172"/>
              <a:gd name="connsiteX31-8227" fmla="*/ 9220202 w 10768629"/>
              <a:gd name="connsiteY31-8228" fmla="*/ 558001 h 1978172"/>
              <a:gd name="connsiteX32-8229" fmla="*/ 9210908 w 10768629"/>
              <a:gd name="connsiteY32-8230" fmla="*/ 561147 h 1978172"/>
              <a:gd name="connsiteX33-8231" fmla="*/ 9186374 w 10768629"/>
              <a:gd name="connsiteY33-8232" fmla="*/ 565502 h 1978172"/>
              <a:gd name="connsiteX34-8233" fmla="*/ 9181058 w 10768629"/>
              <a:gd name="connsiteY34-8234" fmla="*/ 569943 h 1978172"/>
              <a:gd name="connsiteX35-8235" fmla="*/ 9179948 w 10768629"/>
              <a:gd name="connsiteY35-8236" fmla="*/ 576062 h 1978172"/>
              <a:gd name="connsiteX36-8237" fmla="*/ 9149110 w 10768629"/>
              <a:gd name="connsiteY36-8238" fmla="*/ 598906 h 1978172"/>
              <a:gd name="connsiteX37-8239" fmla="*/ 9078556 w 10768629"/>
              <a:gd name="connsiteY37-8240" fmla="*/ 644039 h 1978172"/>
              <a:gd name="connsiteX38-8241" fmla="*/ 8996399 w 10768629"/>
              <a:gd name="connsiteY38-8242" fmla="*/ 690055 h 1978172"/>
              <a:gd name="connsiteX39-8243" fmla="*/ 8803791 w 10768629"/>
              <a:gd name="connsiteY39-8244" fmla="*/ 813860 h 1978172"/>
              <a:gd name="connsiteX40-8245" fmla="*/ 8636202 w 10768629"/>
              <a:gd name="connsiteY40-8246" fmla="*/ 848463 h 1978172"/>
              <a:gd name="connsiteX41-8247" fmla="*/ 8555372 w 10768629"/>
              <a:gd name="connsiteY41-8248" fmla="*/ 883171 h 1978172"/>
              <a:gd name="connsiteX42-8249" fmla="*/ 8507229 w 10768629"/>
              <a:gd name="connsiteY42-8250" fmla="*/ 901665 h 1978172"/>
              <a:gd name="connsiteX43-8251" fmla="*/ 8428473 w 10768629"/>
              <a:gd name="connsiteY43-8252" fmla="*/ 927985 h 1978172"/>
              <a:gd name="connsiteX44-8253" fmla="*/ 8427914 w 10768629"/>
              <a:gd name="connsiteY44-8254" fmla="*/ 933480 h 1978172"/>
              <a:gd name="connsiteX45-8255" fmla="*/ 8420327 w 10768629"/>
              <a:gd name="connsiteY45-8256" fmla="*/ 941984 h 1978172"/>
              <a:gd name="connsiteX46-8257" fmla="*/ 8407128 w 10768629"/>
              <a:gd name="connsiteY46-8258" fmla="*/ 961344 h 1978172"/>
              <a:gd name="connsiteX47-8259" fmla="*/ 8380548 w 10768629"/>
              <a:gd name="connsiteY47-8260" fmla="*/ 987916 h 1978172"/>
              <a:gd name="connsiteX48-8261" fmla="*/ 8379462 w 10768629"/>
              <a:gd name="connsiteY48-8262" fmla="*/ 987106 h 1978172"/>
              <a:gd name="connsiteX49-8263" fmla="*/ 8369725 w 10768629"/>
              <a:gd name="connsiteY49-8264" fmla="*/ 989186 h 1978172"/>
              <a:gd name="connsiteX50-8265" fmla="*/ 8304438 w 10768629"/>
              <a:gd name="connsiteY50-8266" fmla="*/ 996739 h 1978172"/>
              <a:gd name="connsiteX51-8267" fmla="*/ 8280929 w 10768629"/>
              <a:gd name="connsiteY51-8268" fmla="*/ 1023089 h 1978172"/>
              <a:gd name="connsiteX52-8269" fmla="*/ 8275760 w 10768629"/>
              <a:gd name="connsiteY52-8270" fmla="*/ 1027772 h 1978172"/>
              <a:gd name="connsiteX53-8271" fmla="*/ 8275478 w 10768629"/>
              <a:gd name="connsiteY53-8272" fmla="*/ 1027605 h 1978172"/>
              <a:gd name="connsiteX54-8273" fmla="*/ 8269666 w 10768629"/>
              <a:gd name="connsiteY54-8274" fmla="*/ 1032033 h 1978172"/>
              <a:gd name="connsiteX55-8275" fmla="*/ 8203836 w 10768629"/>
              <a:gd name="connsiteY55-8276" fmla="*/ 1037347 h 1978172"/>
              <a:gd name="connsiteX56-8277" fmla="*/ 8122936 w 10768629"/>
              <a:gd name="connsiteY56-8278" fmla="*/ 1063113 h 1978172"/>
              <a:gd name="connsiteX57-8279" fmla="*/ 8043658 w 10768629"/>
              <a:gd name="connsiteY57-8280" fmla="*/ 1092746 h 1978172"/>
              <a:gd name="connsiteX58-8281" fmla="*/ 8015351 w 10768629"/>
              <a:gd name="connsiteY58-8282" fmla="*/ 1105478 h 1978172"/>
              <a:gd name="connsiteX59-8283" fmla="*/ 7963145 w 10768629"/>
              <a:gd name="connsiteY59-8284" fmla="*/ 1119346 h 1978172"/>
              <a:gd name="connsiteX60-8285" fmla="*/ 7938145 w 10768629"/>
              <a:gd name="connsiteY60-8286" fmla="*/ 1120225 h 1978172"/>
              <a:gd name="connsiteX61-8287" fmla="*/ 7937238 w 10768629"/>
              <a:gd name="connsiteY61-8288" fmla="*/ 1121204 h 1978172"/>
              <a:gd name="connsiteX62-8289" fmla="*/ 7934398 w 10768629"/>
              <a:gd name="connsiteY62-8290" fmla="*/ 1118240 h 1978172"/>
              <a:gd name="connsiteX63-8291" fmla="*/ 7918248 w 10768629"/>
              <a:gd name="connsiteY63-8292" fmla="*/ 1124371 h 1978172"/>
              <a:gd name="connsiteX64-8293" fmla="*/ 7914119 w 10768629"/>
              <a:gd name="connsiteY64-8294" fmla="*/ 1127653 h 1978172"/>
              <a:gd name="connsiteX65-8295" fmla="*/ 7907658 w 10768629"/>
              <a:gd name="connsiteY65-8296" fmla="*/ 1130350 h 1978172"/>
              <a:gd name="connsiteX66-8297" fmla="*/ 7907434 w 10768629"/>
              <a:gd name="connsiteY66-8298" fmla="*/ 1130103 h 1978172"/>
              <a:gd name="connsiteX67-8299" fmla="*/ 7901508 w 10768629"/>
              <a:gd name="connsiteY67-8300" fmla="*/ 1133245 h 1978172"/>
              <a:gd name="connsiteX68-8301" fmla="*/ 7873287 w 10768629"/>
              <a:gd name="connsiteY68-8302" fmla="*/ 1152609 h 1978172"/>
              <a:gd name="connsiteX69-8303" fmla="*/ 7834833 w 10768629"/>
              <a:gd name="connsiteY69-8304" fmla="*/ 1153868 h 1978172"/>
              <a:gd name="connsiteX70-8305" fmla="*/ 7828661 w 10768629"/>
              <a:gd name="connsiteY70-8306" fmla="*/ 1139994 h 1978172"/>
              <a:gd name="connsiteX71-8307" fmla="*/ 7823966 w 10768629"/>
              <a:gd name="connsiteY71-8308" fmla="*/ 1143178 h 1978172"/>
              <a:gd name="connsiteX72-8309" fmla="*/ 7815078 w 10768629"/>
              <a:gd name="connsiteY72-8310" fmla="*/ 1151776 h 1978172"/>
              <a:gd name="connsiteX73-8311" fmla="*/ 7812026 w 10768629"/>
              <a:gd name="connsiteY73-8312" fmla="*/ 1151522 h 1978172"/>
              <a:gd name="connsiteX74-8313" fmla="*/ 7782249 w 10768629"/>
              <a:gd name="connsiteY74-8314" fmla="*/ 1160970 h 1978172"/>
              <a:gd name="connsiteX75-8315" fmla="*/ 7773476 w 10768629"/>
              <a:gd name="connsiteY75-8316" fmla="*/ 1157414 h 1978172"/>
              <a:gd name="connsiteX76-8317" fmla="*/ 7769600 w 10768629"/>
              <a:gd name="connsiteY76-8318" fmla="*/ 1157365 h 1978172"/>
              <a:gd name="connsiteX77-8319" fmla="*/ 7752631 w 10768629"/>
              <a:gd name="connsiteY77-8320" fmla="*/ 1172815 h 1978172"/>
              <a:gd name="connsiteX78-8321" fmla="*/ 7743525 w 10768629"/>
              <a:gd name="connsiteY78-8322" fmla="*/ 1179064 h 1978172"/>
              <a:gd name="connsiteX79-8323" fmla="*/ 7685942 w 10768629"/>
              <a:gd name="connsiteY79-8324" fmla="*/ 1233723 h 1978172"/>
              <a:gd name="connsiteX80-8325" fmla="*/ 7586920 w 10768629"/>
              <a:gd name="connsiteY80-8326" fmla="*/ 1261888 h 1978172"/>
              <a:gd name="connsiteX81-8327" fmla="*/ 7486100 w 10768629"/>
              <a:gd name="connsiteY81-8328" fmla="*/ 1292563 h 1978172"/>
              <a:gd name="connsiteX82-8329" fmla="*/ 7407190 w 10768629"/>
              <a:gd name="connsiteY82-8330" fmla="*/ 1314737 h 1978172"/>
              <a:gd name="connsiteX83-8331" fmla="*/ 7240698 w 10768629"/>
              <a:gd name="connsiteY83-8332" fmla="*/ 1438832 h 1978172"/>
              <a:gd name="connsiteX84-8333" fmla="*/ 7197675 w 10768629"/>
              <a:gd name="connsiteY84-8334" fmla="*/ 1447530 h 1978172"/>
              <a:gd name="connsiteX85-8335" fmla="*/ 7164788 w 10768629"/>
              <a:gd name="connsiteY85-8336" fmla="*/ 1480293 h 1978172"/>
              <a:gd name="connsiteX86-8337" fmla="*/ 7147929 w 10768629"/>
              <a:gd name="connsiteY86-8338" fmla="*/ 1477641 h 1978172"/>
              <a:gd name="connsiteX87-8339" fmla="*/ 7144965 w 10768629"/>
              <a:gd name="connsiteY87-8340" fmla="*/ 1476908 h 1978172"/>
              <a:gd name="connsiteX88-8341" fmla="*/ 7134299 w 10768629"/>
              <a:gd name="connsiteY88-8342" fmla="*/ 1479969 h 1978172"/>
              <a:gd name="connsiteX89-8343" fmla="*/ 7129809 w 10768629"/>
              <a:gd name="connsiteY89-8344" fmla="*/ 1473339 h 1978172"/>
              <a:gd name="connsiteX90-8345" fmla="*/ 7112688 w 10768629"/>
              <a:gd name="connsiteY90-8346" fmla="*/ 1472575 h 1978172"/>
              <a:gd name="connsiteX91-8347" fmla="*/ 7093470 w 10768629"/>
              <a:gd name="connsiteY91-8348" fmla="*/ 1480300 h 1978172"/>
              <a:gd name="connsiteX92-8349" fmla="*/ 7025034 w 10768629"/>
              <a:gd name="connsiteY92-8350" fmla="*/ 1506934 h 1978172"/>
              <a:gd name="connsiteX93-8351" fmla="*/ 7014783 w 10768629"/>
              <a:gd name="connsiteY93-8352" fmla="*/ 1515868 h 1978172"/>
              <a:gd name="connsiteX94-8353" fmla="*/ 6979706 w 10768629"/>
              <a:gd name="connsiteY94-8354" fmla="*/ 1523511 h 1978172"/>
              <a:gd name="connsiteX95-8355" fmla="*/ 6977890 w 10768629"/>
              <a:gd name="connsiteY95-8356" fmla="*/ 1525793 h 1978172"/>
              <a:gd name="connsiteX96-8357" fmla="*/ 6944339 w 10768629"/>
              <a:gd name="connsiteY96-8358" fmla="*/ 1536237 h 1978172"/>
              <a:gd name="connsiteX97-8359" fmla="*/ 6886996 w 10768629"/>
              <a:gd name="connsiteY97-8360" fmla="*/ 1563569 h 1978172"/>
              <a:gd name="connsiteX98-8361" fmla="*/ 6874510 w 10768629"/>
              <a:gd name="connsiteY98-8362" fmla="*/ 1558469 h 1978172"/>
              <a:gd name="connsiteX99-8363" fmla="*/ 6871943 w 10768629"/>
              <a:gd name="connsiteY99-8364" fmla="*/ 1554651 h 1978172"/>
              <a:gd name="connsiteX100-8365" fmla="*/ 6856174 w 10768629"/>
              <a:gd name="connsiteY100-8366" fmla="*/ 1562024 h 1978172"/>
              <a:gd name="connsiteX101-8367" fmla="*/ 6842321 w 10768629"/>
              <a:gd name="connsiteY101-8368" fmla="*/ 1560554 h 1978172"/>
              <a:gd name="connsiteX102-8369" fmla="*/ 6832713 w 10768629"/>
              <a:gd name="connsiteY102-8370" fmla="*/ 1569357 h 1978172"/>
              <a:gd name="connsiteX103-8371" fmla="*/ 6816351 w 10768629"/>
              <a:gd name="connsiteY103-8372" fmla="*/ 1571495 h 1978172"/>
              <a:gd name="connsiteX104-8373" fmla="*/ 6795800 w 10768629"/>
              <a:gd name="connsiteY104-8374" fmla="*/ 1572010 h 1978172"/>
              <a:gd name="connsiteX105-8375" fmla="*/ 6777546 w 10768629"/>
              <a:gd name="connsiteY105-8376" fmla="*/ 1568661 h 1978172"/>
              <a:gd name="connsiteX106-8377" fmla="*/ 6751528 w 10768629"/>
              <a:gd name="connsiteY106-8378" fmla="*/ 1574143 h 1978172"/>
              <a:gd name="connsiteX107-8379" fmla="*/ 6691966 w 10768629"/>
              <a:gd name="connsiteY107-8380" fmla="*/ 1582255 h 1978172"/>
              <a:gd name="connsiteX108-8381" fmla="*/ 6646941 w 10768629"/>
              <a:gd name="connsiteY108-8382" fmla="*/ 1588471 h 1978172"/>
              <a:gd name="connsiteX109-8383" fmla="*/ 6568576 w 10768629"/>
              <a:gd name="connsiteY109-8384" fmla="*/ 1606488 h 1978172"/>
              <a:gd name="connsiteX110-8385" fmla="*/ 6554358 w 10768629"/>
              <a:gd name="connsiteY110-8386" fmla="*/ 1621701 h 1978172"/>
              <a:gd name="connsiteX111-8387" fmla="*/ 6516968 w 10768629"/>
              <a:gd name="connsiteY111-8388" fmla="*/ 1617195 h 1978172"/>
              <a:gd name="connsiteX112-8389" fmla="*/ 6506479 w 10768629"/>
              <a:gd name="connsiteY112-8390" fmla="*/ 1602227 h 1978172"/>
              <a:gd name="connsiteX113-8391" fmla="*/ 6458436 w 10768629"/>
              <a:gd name="connsiteY113-8392" fmla="*/ 1607332 h 1978172"/>
              <a:gd name="connsiteX114-8393" fmla="*/ 6414786 w 10768629"/>
              <a:gd name="connsiteY114-8394" fmla="*/ 1628815 h 1978172"/>
              <a:gd name="connsiteX115-8395" fmla="*/ 6357085 w 10768629"/>
              <a:gd name="connsiteY115-8396" fmla="*/ 1640846 h 1978172"/>
              <a:gd name="connsiteX116-8397" fmla="*/ 6322636 w 10768629"/>
              <a:gd name="connsiteY116-8398" fmla="*/ 1648213 h 1978172"/>
              <a:gd name="connsiteX117-8399" fmla="*/ 6226172 w 10768629"/>
              <a:gd name="connsiteY117-8400" fmla="*/ 1654676 h 1978172"/>
              <a:gd name="connsiteX118-8401" fmla="*/ 6221217 w 10768629"/>
              <a:gd name="connsiteY118-8402" fmla="*/ 1654506 h 1978172"/>
              <a:gd name="connsiteX119-8403" fmla="*/ 6204956 w 10768629"/>
              <a:gd name="connsiteY119-8404" fmla="*/ 1664280 h 1978172"/>
              <a:gd name="connsiteX120-8405" fmla="*/ 6204270 w 10768629"/>
              <a:gd name="connsiteY120-8406" fmla="*/ 1666782 h 1978172"/>
              <a:gd name="connsiteX121-8407" fmla="*/ 6143810 w 10768629"/>
              <a:gd name="connsiteY121-8408" fmla="*/ 1661963 h 1978172"/>
              <a:gd name="connsiteX122-8409" fmla="*/ 6136560 w 10768629"/>
              <a:gd name="connsiteY122-8410" fmla="*/ 1665728 h 1978172"/>
              <a:gd name="connsiteX123-8411" fmla="*/ 6096155 w 10768629"/>
              <a:gd name="connsiteY123-8412" fmla="*/ 1656951 h 1978172"/>
              <a:gd name="connsiteX124-8413" fmla="*/ 6075812 w 10768629"/>
              <a:gd name="connsiteY124-8414" fmla="*/ 1655422 h 1978172"/>
              <a:gd name="connsiteX125-8415" fmla="*/ 6039495 w 10768629"/>
              <a:gd name="connsiteY125-8416" fmla="*/ 1649680 h 1978172"/>
              <a:gd name="connsiteX126-8417" fmla="*/ 6036523 w 10768629"/>
              <a:gd name="connsiteY126-8418" fmla="*/ 1652121 h 1978172"/>
              <a:gd name="connsiteX127-8419" fmla="*/ 6029328 w 10768629"/>
              <a:gd name="connsiteY127-8420" fmla="*/ 1649904 h 1978172"/>
              <a:gd name="connsiteX128-8421" fmla="*/ 6024075 w 10768629"/>
              <a:gd name="connsiteY128-8422" fmla="*/ 1652779 h 1978172"/>
              <a:gd name="connsiteX129-8423" fmla="*/ 6018085 w 10768629"/>
              <a:gd name="connsiteY129-8424" fmla="*/ 1652030 h 1978172"/>
              <a:gd name="connsiteX130-8425" fmla="*/ 5955513 w 10768629"/>
              <a:gd name="connsiteY130-8426" fmla="*/ 1663584 h 1978172"/>
              <a:gd name="connsiteX131-8427" fmla="*/ 5941996 w 10768629"/>
              <a:gd name="connsiteY131-8428" fmla="*/ 1661326 h 1978172"/>
              <a:gd name="connsiteX132-8429" fmla="*/ 5931789 w 10768629"/>
              <a:gd name="connsiteY132-8430" fmla="*/ 1669915 h 1978172"/>
              <a:gd name="connsiteX133-8431" fmla="*/ 5888686 w 10768629"/>
              <a:gd name="connsiteY133-8432" fmla="*/ 1672175 h 1978172"/>
              <a:gd name="connsiteX134-8433" fmla="*/ 5873794 w 10768629"/>
              <a:gd name="connsiteY134-8434" fmla="*/ 1665454 h 1978172"/>
              <a:gd name="connsiteX135-8435" fmla="*/ 5860022 w 10768629"/>
              <a:gd name="connsiteY135-8436" fmla="*/ 1660635 h 1978172"/>
              <a:gd name="connsiteX136-8437" fmla="*/ 5858237 w 10768629"/>
              <a:gd name="connsiteY136-8438" fmla="*/ 1660649 h 1978172"/>
              <a:gd name="connsiteX137-8439" fmla="*/ 5840319 w 10768629"/>
              <a:gd name="connsiteY137-8440" fmla="*/ 1660798 h 1978172"/>
              <a:gd name="connsiteX138-8441" fmla="*/ 5806984 w 10768629"/>
              <a:gd name="connsiteY138-8442" fmla="*/ 1661075 h 1978172"/>
              <a:gd name="connsiteX139-8443" fmla="*/ 5742351 w 10768629"/>
              <a:gd name="connsiteY139-8444" fmla="*/ 1667489 h 1978172"/>
              <a:gd name="connsiteX140-8445" fmla="*/ 5521171 w 10768629"/>
              <a:gd name="connsiteY140-8446" fmla="*/ 1671626 h 1978172"/>
              <a:gd name="connsiteX141-8447" fmla="*/ 5457384 w 10768629"/>
              <a:gd name="connsiteY141-8448" fmla="*/ 1683952 h 1978172"/>
              <a:gd name="connsiteX142-8449" fmla="*/ 4950070 w 10768629"/>
              <a:gd name="connsiteY142-8450" fmla="*/ 1748401 h 1978172"/>
              <a:gd name="connsiteX143-8451" fmla="*/ 4872172 w 10768629"/>
              <a:gd name="connsiteY143-8452" fmla="*/ 1757222 h 1978172"/>
              <a:gd name="connsiteX144-8453" fmla="*/ 4809524 w 10768629"/>
              <a:gd name="connsiteY144-8454" fmla="*/ 1761033 h 1978172"/>
              <a:gd name="connsiteX145-8455" fmla="*/ 4759058 w 10768629"/>
              <a:gd name="connsiteY145-8456" fmla="*/ 1766533 h 1978172"/>
              <a:gd name="connsiteX146-8457" fmla="*/ 4719749 w 10768629"/>
              <a:gd name="connsiteY146-8458" fmla="*/ 1771811 h 1978172"/>
              <a:gd name="connsiteX147-8459" fmla="*/ 4568686 w 10768629"/>
              <a:gd name="connsiteY147-8460" fmla="*/ 1786141 h 1978172"/>
              <a:gd name="connsiteX148-8461" fmla="*/ 4418751 w 10768629"/>
              <a:gd name="connsiteY148-8462" fmla="*/ 1796932 h 1978172"/>
              <a:gd name="connsiteX149-8463" fmla="*/ 4378377 w 10768629"/>
              <a:gd name="connsiteY149-8464" fmla="*/ 1815528 h 1978172"/>
              <a:gd name="connsiteX150-8465" fmla="*/ 4320575 w 10768629"/>
              <a:gd name="connsiteY150-8466" fmla="*/ 1832722 h 1978172"/>
              <a:gd name="connsiteX151-8467" fmla="*/ 4220200 w 10768629"/>
              <a:gd name="connsiteY151-8468" fmla="*/ 1873173 h 1978172"/>
              <a:gd name="connsiteX152-8469" fmla="*/ 4105361 w 10768629"/>
              <a:gd name="connsiteY152-8470" fmla="*/ 1894711 h 1978172"/>
              <a:gd name="connsiteX153-8471" fmla="*/ 3973223 w 10768629"/>
              <a:gd name="connsiteY153-8472" fmla="*/ 1881015 h 1978172"/>
              <a:gd name="connsiteX154-8473" fmla="*/ 3900992 w 10768629"/>
              <a:gd name="connsiteY154-8474" fmla="*/ 1880603 h 1978172"/>
              <a:gd name="connsiteX155-8475" fmla="*/ 3662119 w 10768629"/>
              <a:gd name="connsiteY155-8476" fmla="*/ 1889285 h 1978172"/>
              <a:gd name="connsiteX156-8477" fmla="*/ 3496919 w 10768629"/>
              <a:gd name="connsiteY156-8478" fmla="*/ 1873180 h 1978172"/>
              <a:gd name="connsiteX157-8479" fmla="*/ 3449433 w 10768629"/>
              <a:gd name="connsiteY157-8480" fmla="*/ 1889681 h 1978172"/>
              <a:gd name="connsiteX158-8481" fmla="*/ 3369766 w 10768629"/>
              <a:gd name="connsiteY158-8482" fmla="*/ 1916653 h 1978172"/>
              <a:gd name="connsiteX159-8483" fmla="*/ 3269672 w 10768629"/>
              <a:gd name="connsiteY159-8484" fmla="*/ 1938036 h 1978172"/>
              <a:gd name="connsiteX160-8485" fmla="*/ 3224897 w 10768629"/>
              <a:gd name="connsiteY160-8486" fmla="*/ 1943733 h 1978172"/>
              <a:gd name="connsiteX161-8487" fmla="*/ 3161463 w 10768629"/>
              <a:gd name="connsiteY161-8488" fmla="*/ 1946591 h 1978172"/>
              <a:gd name="connsiteX162-8489" fmla="*/ 3112044 w 10768629"/>
              <a:gd name="connsiteY162-8490" fmla="*/ 1935614 h 1978172"/>
              <a:gd name="connsiteX163-8491" fmla="*/ 3069716 w 10768629"/>
              <a:gd name="connsiteY163-8492" fmla="*/ 1930463 h 1978172"/>
              <a:gd name="connsiteX164-8493" fmla="*/ 3005773 w 10768629"/>
              <a:gd name="connsiteY164-8494" fmla="*/ 1915878 h 1978172"/>
              <a:gd name="connsiteX165-8495" fmla="*/ 2897201 w 10768629"/>
              <a:gd name="connsiteY165-8496" fmla="*/ 1926772 h 1978172"/>
              <a:gd name="connsiteX166-8497" fmla="*/ 2783891 w 10768629"/>
              <a:gd name="connsiteY166-8498" fmla="*/ 1931749 h 1978172"/>
              <a:gd name="connsiteX167-8499" fmla="*/ 2712447 w 10768629"/>
              <a:gd name="connsiteY167-8500" fmla="*/ 1933044 h 1978172"/>
              <a:gd name="connsiteX168-8501" fmla="*/ 2560151 w 10768629"/>
              <a:gd name="connsiteY168-8502" fmla="*/ 1963609 h 1978172"/>
              <a:gd name="connsiteX169-8503" fmla="*/ 2367221 w 10768629"/>
              <a:gd name="connsiteY169-8504" fmla="*/ 1971884 h 1978172"/>
              <a:gd name="connsiteX170-8505" fmla="*/ 2272130 w 10768629"/>
              <a:gd name="connsiteY170-8506" fmla="*/ 1961162 h 1978172"/>
              <a:gd name="connsiteX171-8507" fmla="*/ 2189404 w 10768629"/>
              <a:gd name="connsiteY171-8508" fmla="*/ 1978172 h 1978172"/>
              <a:gd name="connsiteX172-8509" fmla="*/ 2077704 w 10768629"/>
              <a:gd name="connsiteY172-8510" fmla="*/ 1965002 h 1978172"/>
              <a:gd name="connsiteX173-8511" fmla="*/ 2033299 w 10768629"/>
              <a:gd name="connsiteY173-8512" fmla="*/ 1969042 h 1978172"/>
              <a:gd name="connsiteX174-8513" fmla="*/ 1967996 w 10768629"/>
              <a:gd name="connsiteY174-8514" fmla="*/ 1953187 h 1978172"/>
              <a:gd name="connsiteX175-8515" fmla="*/ 1855805 w 10768629"/>
              <a:gd name="connsiteY175-8516" fmla="*/ 1926082 h 1978172"/>
              <a:gd name="connsiteX176-8517" fmla="*/ 1790957 w 10768629"/>
              <a:gd name="connsiteY176-8518" fmla="*/ 1919460 h 1978172"/>
              <a:gd name="connsiteX177-8519" fmla="*/ 1613978 w 10768629"/>
              <a:gd name="connsiteY177-8520" fmla="*/ 1891581 h 1978172"/>
              <a:gd name="connsiteX178-8521" fmla="*/ 1436831 w 10768629"/>
              <a:gd name="connsiteY178-8522" fmla="*/ 1856201 h 1978172"/>
              <a:gd name="connsiteX179-8523" fmla="*/ 1357365 w 10768629"/>
              <a:gd name="connsiteY179-8524" fmla="*/ 1832140 h 1978172"/>
              <a:gd name="connsiteX180-8525" fmla="*/ 1232341 w 10768629"/>
              <a:gd name="connsiteY180-8526" fmla="*/ 1785942 h 1978172"/>
              <a:gd name="connsiteX181-8527" fmla="*/ 1162595 w 10768629"/>
              <a:gd name="connsiteY181-8528" fmla="*/ 1758337 h 1978172"/>
              <a:gd name="connsiteX182-8529" fmla="*/ 1128523 w 10768629"/>
              <a:gd name="connsiteY182-8530" fmla="*/ 1763621 h 1978172"/>
              <a:gd name="connsiteX183-8531" fmla="*/ 991903 w 10768629"/>
              <a:gd name="connsiteY183-8532" fmla="*/ 1786741 h 1978172"/>
              <a:gd name="connsiteX184-8533" fmla="*/ 883960 w 10768629"/>
              <a:gd name="connsiteY184-8534" fmla="*/ 1822386 h 1978172"/>
              <a:gd name="connsiteX185-8535" fmla="*/ 766531 w 10768629"/>
              <a:gd name="connsiteY185-8536" fmla="*/ 1805053 h 1978172"/>
              <a:gd name="connsiteX186-8537" fmla="*/ 669779 w 10768629"/>
              <a:gd name="connsiteY186-8538" fmla="*/ 1800537 h 1978172"/>
              <a:gd name="connsiteX187-8539" fmla="*/ 523898 w 10768629"/>
              <a:gd name="connsiteY187-8540" fmla="*/ 1811085 h 1978172"/>
              <a:gd name="connsiteX188-8541" fmla="*/ 360251 w 10768629"/>
              <a:gd name="connsiteY188-8542" fmla="*/ 1830735 h 1978172"/>
              <a:gd name="connsiteX189-8543" fmla="*/ 255207 w 10768629"/>
              <a:gd name="connsiteY189-8544" fmla="*/ 1818275 h 1978172"/>
              <a:gd name="connsiteX190-8545" fmla="*/ 101803 w 10768629"/>
              <a:gd name="connsiteY190-8546" fmla="*/ 1870647 h 1978172"/>
              <a:gd name="connsiteX191-8547" fmla="*/ 25397 w 10768629"/>
              <a:gd name="connsiteY191-8548" fmla="*/ 1888443 h 1978172"/>
              <a:gd name="connsiteX192-8549" fmla="*/ 2370 w 10768629"/>
              <a:gd name="connsiteY192-8550" fmla="*/ 1878311 h 1978172"/>
              <a:gd name="connsiteX193-8551" fmla="*/ 0 w 10768629"/>
              <a:gd name="connsiteY193-8552" fmla="*/ 1878785 h 1978172"/>
              <a:gd name="connsiteX194-8553" fmla="*/ 0 w 10768629"/>
              <a:gd name="connsiteY194-8554" fmla="*/ 0 h 1978172"/>
              <a:gd name="connsiteX0-8555" fmla="*/ 0 w 10768629"/>
              <a:gd name="connsiteY0-8556" fmla="*/ 0 h 1978172"/>
              <a:gd name="connsiteX1-8557" fmla="*/ 10768629 w 10768629"/>
              <a:gd name="connsiteY1-8558" fmla="*/ 0 h 1978172"/>
              <a:gd name="connsiteX2-8559" fmla="*/ 10733254 w 10768629"/>
              <a:gd name="connsiteY2-8560" fmla="*/ 31439 h 1978172"/>
              <a:gd name="connsiteX3-8561" fmla="*/ 10727085 w 10768629"/>
              <a:gd name="connsiteY3-8562" fmla="*/ 37910 h 1978172"/>
              <a:gd name="connsiteX4-8563" fmla="*/ 10675953 w 10768629"/>
              <a:gd name="connsiteY4-8564" fmla="*/ 68623 h 1978172"/>
              <a:gd name="connsiteX5-8565" fmla="*/ 10637091 w 10768629"/>
              <a:gd name="connsiteY5-8566" fmla="*/ 90361 h 1978172"/>
              <a:gd name="connsiteX6-8567" fmla="*/ 10610971 w 10768629"/>
              <a:gd name="connsiteY6-8568" fmla="*/ 110764 h 1978172"/>
              <a:gd name="connsiteX7-8569" fmla="*/ 10532872 w 10768629"/>
              <a:gd name="connsiteY7-8570" fmla="*/ 138028 h 1978172"/>
              <a:gd name="connsiteX8-8571" fmla="*/ 10398558 w 10768629"/>
              <a:gd name="connsiteY8-8572" fmla="*/ 172911 h 1978172"/>
              <a:gd name="connsiteX9-8573" fmla="*/ 10371128 w 10768629"/>
              <a:gd name="connsiteY9-8574" fmla="*/ 182609 h 1978172"/>
              <a:gd name="connsiteX10-8575" fmla="*/ 10352178 w 10768629"/>
              <a:gd name="connsiteY10-8576" fmla="*/ 199976 h 1978172"/>
              <a:gd name="connsiteX11-8577" fmla="*/ 10351815 w 10768629"/>
              <a:gd name="connsiteY11-8578" fmla="*/ 211879 h 1978172"/>
              <a:gd name="connsiteX12-8579" fmla="*/ 10337471 w 10768629"/>
              <a:gd name="connsiteY12-8580" fmla="*/ 218661 h 1978172"/>
              <a:gd name="connsiteX13-8581" fmla="*/ 10334625 w 10768629"/>
              <a:gd name="connsiteY13-8582" fmla="*/ 222351 h 1978172"/>
              <a:gd name="connsiteX14-8583" fmla="*/ 10256365 w 10768629"/>
              <a:gd name="connsiteY14-8584" fmla="*/ 235917 h 1978172"/>
              <a:gd name="connsiteX15-8585" fmla="*/ 10201127 w 10768629"/>
              <a:gd name="connsiteY15-8586" fmla="*/ 267448 h 1978172"/>
              <a:gd name="connsiteX16-8587" fmla="*/ 9961218 w 10768629"/>
              <a:gd name="connsiteY16-8588" fmla="*/ 326720 h 1978172"/>
              <a:gd name="connsiteX17-8589" fmla="*/ 9859715 w 10768629"/>
              <a:gd name="connsiteY17-8590" fmla="*/ 355698 h 1978172"/>
              <a:gd name="connsiteX18-8591" fmla="*/ 9679867 w 10768629"/>
              <a:gd name="connsiteY18-8592" fmla="*/ 399081 h 1978172"/>
              <a:gd name="connsiteX19-8593" fmla="*/ 9490654 w 10768629"/>
              <a:gd name="connsiteY19-8594" fmla="*/ 455225 h 1978172"/>
              <a:gd name="connsiteX20-8595" fmla="*/ 9470837 w 10768629"/>
              <a:gd name="connsiteY20-8596" fmla="*/ 452539 h 1978172"/>
              <a:gd name="connsiteX21-8597" fmla="*/ 9469082 w 10768629"/>
              <a:gd name="connsiteY21-8598" fmla="*/ 454891 h 1978172"/>
              <a:gd name="connsiteX22-8599" fmla="*/ 9448038 w 10768629"/>
              <a:gd name="connsiteY22-8600" fmla="*/ 459733 h 1978172"/>
              <a:gd name="connsiteX23-8601" fmla="*/ 9396821 w 10768629"/>
              <a:gd name="connsiteY23-8602" fmla="*/ 455795 h 1978172"/>
              <a:gd name="connsiteX24-8603" fmla="*/ 9392197 w 10768629"/>
              <a:gd name="connsiteY24-8604" fmla="*/ 459796 h 1978172"/>
              <a:gd name="connsiteX25-8605" fmla="*/ 9347994 w 10768629"/>
              <a:gd name="connsiteY25-8606" fmla="*/ 464462 h 1978172"/>
              <a:gd name="connsiteX26-8607" fmla="*/ 9347889 w 10768629"/>
              <a:gd name="connsiteY26-8608" fmla="*/ 466539 h 1978172"/>
              <a:gd name="connsiteX27-8609" fmla="*/ 9337639 w 10768629"/>
              <a:gd name="connsiteY27-8610" fmla="*/ 476654 h 1978172"/>
              <a:gd name="connsiteX28-8611" fmla="*/ 9316893 w 10768629"/>
              <a:gd name="connsiteY28-8612" fmla="*/ 491390 h 1978172"/>
              <a:gd name="connsiteX29-8613" fmla="*/ 9229283 w 10768629"/>
              <a:gd name="connsiteY29-8614" fmla="*/ 555377 h 1978172"/>
              <a:gd name="connsiteX30-8615" fmla="*/ 9220274 w 10768629"/>
              <a:gd name="connsiteY30-8616" fmla="*/ 557502 h 1978172"/>
              <a:gd name="connsiteX31-8617" fmla="*/ 9220202 w 10768629"/>
              <a:gd name="connsiteY31-8618" fmla="*/ 558001 h 1978172"/>
              <a:gd name="connsiteX32-8619" fmla="*/ 9210908 w 10768629"/>
              <a:gd name="connsiteY32-8620" fmla="*/ 561147 h 1978172"/>
              <a:gd name="connsiteX33-8621" fmla="*/ 9186374 w 10768629"/>
              <a:gd name="connsiteY33-8622" fmla="*/ 565502 h 1978172"/>
              <a:gd name="connsiteX34-8623" fmla="*/ 9181058 w 10768629"/>
              <a:gd name="connsiteY34-8624" fmla="*/ 569943 h 1978172"/>
              <a:gd name="connsiteX35-8625" fmla="*/ 9179948 w 10768629"/>
              <a:gd name="connsiteY35-8626" fmla="*/ 576062 h 1978172"/>
              <a:gd name="connsiteX36-8627" fmla="*/ 9149110 w 10768629"/>
              <a:gd name="connsiteY36-8628" fmla="*/ 598906 h 1978172"/>
              <a:gd name="connsiteX37-8629" fmla="*/ 9078556 w 10768629"/>
              <a:gd name="connsiteY37-8630" fmla="*/ 644039 h 1978172"/>
              <a:gd name="connsiteX38-8631" fmla="*/ 8996399 w 10768629"/>
              <a:gd name="connsiteY38-8632" fmla="*/ 690055 h 1978172"/>
              <a:gd name="connsiteX39-8633" fmla="*/ 8803791 w 10768629"/>
              <a:gd name="connsiteY39-8634" fmla="*/ 813860 h 1978172"/>
              <a:gd name="connsiteX40-8635" fmla="*/ 8636202 w 10768629"/>
              <a:gd name="connsiteY40-8636" fmla="*/ 848463 h 1978172"/>
              <a:gd name="connsiteX41-8637" fmla="*/ 8555372 w 10768629"/>
              <a:gd name="connsiteY41-8638" fmla="*/ 883171 h 1978172"/>
              <a:gd name="connsiteX42-8639" fmla="*/ 8507229 w 10768629"/>
              <a:gd name="connsiteY42-8640" fmla="*/ 901665 h 1978172"/>
              <a:gd name="connsiteX43-8641" fmla="*/ 8428473 w 10768629"/>
              <a:gd name="connsiteY43-8642" fmla="*/ 927985 h 1978172"/>
              <a:gd name="connsiteX44-8643" fmla="*/ 8427914 w 10768629"/>
              <a:gd name="connsiteY44-8644" fmla="*/ 933480 h 1978172"/>
              <a:gd name="connsiteX45-8645" fmla="*/ 8420327 w 10768629"/>
              <a:gd name="connsiteY45-8646" fmla="*/ 941984 h 1978172"/>
              <a:gd name="connsiteX46-8647" fmla="*/ 8407128 w 10768629"/>
              <a:gd name="connsiteY46-8648" fmla="*/ 961344 h 1978172"/>
              <a:gd name="connsiteX47-8649" fmla="*/ 8380548 w 10768629"/>
              <a:gd name="connsiteY47-8650" fmla="*/ 987916 h 1978172"/>
              <a:gd name="connsiteX48-8651" fmla="*/ 8379462 w 10768629"/>
              <a:gd name="connsiteY48-8652" fmla="*/ 987106 h 1978172"/>
              <a:gd name="connsiteX49-8653" fmla="*/ 8369725 w 10768629"/>
              <a:gd name="connsiteY49-8654" fmla="*/ 989186 h 1978172"/>
              <a:gd name="connsiteX50-8655" fmla="*/ 8304438 w 10768629"/>
              <a:gd name="connsiteY50-8656" fmla="*/ 996739 h 1978172"/>
              <a:gd name="connsiteX51-8657" fmla="*/ 8280929 w 10768629"/>
              <a:gd name="connsiteY51-8658" fmla="*/ 1023089 h 1978172"/>
              <a:gd name="connsiteX52-8659" fmla="*/ 8275760 w 10768629"/>
              <a:gd name="connsiteY52-8660" fmla="*/ 1027772 h 1978172"/>
              <a:gd name="connsiteX53-8661" fmla="*/ 8275478 w 10768629"/>
              <a:gd name="connsiteY53-8662" fmla="*/ 1027605 h 1978172"/>
              <a:gd name="connsiteX54-8663" fmla="*/ 8269666 w 10768629"/>
              <a:gd name="connsiteY54-8664" fmla="*/ 1032033 h 1978172"/>
              <a:gd name="connsiteX55-8665" fmla="*/ 8203836 w 10768629"/>
              <a:gd name="connsiteY55-8666" fmla="*/ 1037347 h 1978172"/>
              <a:gd name="connsiteX56-8667" fmla="*/ 8122936 w 10768629"/>
              <a:gd name="connsiteY56-8668" fmla="*/ 1063113 h 1978172"/>
              <a:gd name="connsiteX57-8669" fmla="*/ 8043658 w 10768629"/>
              <a:gd name="connsiteY57-8670" fmla="*/ 1092746 h 1978172"/>
              <a:gd name="connsiteX58-8671" fmla="*/ 8015351 w 10768629"/>
              <a:gd name="connsiteY58-8672" fmla="*/ 1105478 h 1978172"/>
              <a:gd name="connsiteX59-8673" fmla="*/ 7963145 w 10768629"/>
              <a:gd name="connsiteY59-8674" fmla="*/ 1119346 h 1978172"/>
              <a:gd name="connsiteX60-8675" fmla="*/ 7938145 w 10768629"/>
              <a:gd name="connsiteY60-8676" fmla="*/ 1120225 h 1978172"/>
              <a:gd name="connsiteX61-8677" fmla="*/ 7937238 w 10768629"/>
              <a:gd name="connsiteY61-8678" fmla="*/ 1121204 h 1978172"/>
              <a:gd name="connsiteX62-8679" fmla="*/ 7934398 w 10768629"/>
              <a:gd name="connsiteY62-8680" fmla="*/ 1118240 h 1978172"/>
              <a:gd name="connsiteX63-8681" fmla="*/ 7918248 w 10768629"/>
              <a:gd name="connsiteY63-8682" fmla="*/ 1124371 h 1978172"/>
              <a:gd name="connsiteX64-8683" fmla="*/ 7914119 w 10768629"/>
              <a:gd name="connsiteY64-8684" fmla="*/ 1127653 h 1978172"/>
              <a:gd name="connsiteX65-8685" fmla="*/ 7907658 w 10768629"/>
              <a:gd name="connsiteY65-8686" fmla="*/ 1130350 h 1978172"/>
              <a:gd name="connsiteX66-8687" fmla="*/ 7907434 w 10768629"/>
              <a:gd name="connsiteY66-8688" fmla="*/ 1130103 h 1978172"/>
              <a:gd name="connsiteX67-8689" fmla="*/ 7901508 w 10768629"/>
              <a:gd name="connsiteY67-8690" fmla="*/ 1133245 h 1978172"/>
              <a:gd name="connsiteX68-8691" fmla="*/ 7873287 w 10768629"/>
              <a:gd name="connsiteY68-8692" fmla="*/ 1152609 h 1978172"/>
              <a:gd name="connsiteX69-8693" fmla="*/ 7834833 w 10768629"/>
              <a:gd name="connsiteY69-8694" fmla="*/ 1153868 h 1978172"/>
              <a:gd name="connsiteX70-8695" fmla="*/ 7828661 w 10768629"/>
              <a:gd name="connsiteY70-8696" fmla="*/ 1139994 h 1978172"/>
              <a:gd name="connsiteX71-8697" fmla="*/ 7823966 w 10768629"/>
              <a:gd name="connsiteY71-8698" fmla="*/ 1143178 h 1978172"/>
              <a:gd name="connsiteX72-8699" fmla="*/ 7815078 w 10768629"/>
              <a:gd name="connsiteY72-8700" fmla="*/ 1151776 h 1978172"/>
              <a:gd name="connsiteX73-8701" fmla="*/ 7812026 w 10768629"/>
              <a:gd name="connsiteY73-8702" fmla="*/ 1151522 h 1978172"/>
              <a:gd name="connsiteX74-8703" fmla="*/ 7782249 w 10768629"/>
              <a:gd name="connsiteY74-8704" fmla="*/ 1160970 h 1978172"/>
              <a:gd name="connsiteX75-8705" fmla="*/ 7773476 w 10768629"/>
              <a:gd name="connsiteY75-8706" fmla="*/ 1157414 h 1978172"/>
              <a:gd name="connsiteX76-8707" fmla="*/ 7769600 w 10768629"/>
              <a:gd name="connsiteY76-8708" fmla="*/ 1157365 h 1978172"/>
              <a:gd name="connsiteX77-8709" fmla="*/ 7752631 w 10768629"/>
              <a:gd name="connsiteY77-8710" fmla="*/ 1172815 h 1978172"/>
              <a:gd name="connsiteX78-8711" fmla="*/ 7743525 w 10768629"/>
              <a:gd name="connsiteY78-8712" fmla="*/ 1179064 h 1978172"/>
              <a:gd name="connsiteX79-8713" fmla="*/ 7685942 w 10768629"/>
              <a:gd name="connsiteY79-8714" fmla="*/ 1233723 h 1978172"/>
              <a:gd name="connsiteX80-8715" fmla="*/ 7586920 w 10768629"/>
              <a:gd name="connsiteY80-8716" fmla="*/ 1261888 h 1978172"/>
              <a:gd name="connsiteX81-8717" fmla="*/ 7486100 w 10768629"/>
              <a:gd name="connsiteY81-8718" fmla="*/ 1292563 h 1978172"/>
              <a:gd name="connsiteX82-8719" fmla="*/ 7407190 w 10768629"/>
              <a:gd name="connsiteY82-8720" fmla="*/ 1314737 h 1978172"/>
              <a:gd name="connsiteX83-8721" fmla="*/ 7240698 w 10768629"/>
              <a:gd name="connsiteY83-8722" fmla="*/ 1438832 h 1978172"/>
              <a:gd name="connsiteX84-8723" fmla="*/ 7197675 w 10768629"/>
              <a:gd name="connsiteY84-8724" fmla="*/ 1447530 h 1978172"/>
              <a:gd name="connsiteX85-8725" fmla="*/ 7164788 w 10768629"/>
              <a:gd name="connsiteY85-8726" fmla="*/ 1480293 h 1978172"/>
              <a:gd name="connsiteX86-8727" fmla="*/ 7147929 w 10768629"/>
              <a:gd name="connsiteY86-8728" fmla="*/ 1477641 h 1978172"/>
              <a:gd name="connsiteX87-8729" fmla="*/ 7144965 w 10768629"/>
              <a:gd name="connsiteY87-8730" fmla="*/ 1476908 h 1978172"/>
              <a:gd name="connsiteX88-8731" fmla="*/ 7134299 w 10768629"/>
              <a:gd name="connsiteY88-8732" fmla="*/ 1479969 h 1978172"/>
              <a:gd name="connsiteX89-8733" fmla="*/ 7129809 w 10768629"/>
              <a:gd name="connsiteY89-8734" fmla="*/ 1473339 h 1978172"/>
              <a:gd name="connsiteX90-8735" fmla="*/ 7112688 w 10768629"/>
              <a:gd name="connsiteY90-8736" fmla="*/ 1472575 h 1978172"/>
              <a:gd name="connsiteX91-8737" fmla="*/ 7093470 w 10768629"/>
              <a:gd name="connsiteY91-8738" fmla="*/ 1480300 h 1978172"/>
              <a:gd name="connsiteX92-8739" fmla="*/ 7025034 w 10768629"/>
              <a:gd name="connsiteY92-8740" fmla="*/ 1506934 h 1978172"/>
              <a:gd name="connsiteX93-8741" fmla="*/ 7014783 w 10768629"/>
              <a:gd name="connsiteY93-8742" fmla="*/ 1515868 h 1978172"/>
              <a:gd name="connsiteX94-8743" fmla="*/ 6979706 w 10768629"/>
              <a:gd name="connsiteY94-8744" fmla="*/ 1523511 h 1978172"/>
              <a:gd name="connsiteX95-8745" fmla="*/ 6977890 w 10768629"/>
              <a:gd name="connsiteY95-8746" fmla="*/ 1525793 h 1978172"/>
              <a:gd name="connsiteX96-8747" fmla="*/ 6944339 w 10768629"/>
              <a:gd name="connsiteY96-8748" fmla="*/ 1536237 h 1978172"/>
              <a:gd name="connsiteX97-8749" fmla="*/ 6886996 w 10768629"/>
              <a:gd name="connsiteY97-8750" fmla="*/ 1563569 h 1978172"/>
              <a:gd name="connsiteX98-8751" fmla="*/ 6874510 w 10768629"/>
              <a:gd name="connsiteY98-8752" fmla="*/ 1558469 h 1978172"/>
              <a:gd name="connsiteX99-8753" fmla="*/ 6871943 w 10768629"/>
              <a:gd name="connsiteY99-8754" fmla="*/ 1554651 h 1978172"/>
              <a:gd name="connsiteX100-8755" fmla="*/ 6856174 w 10768629"/>
              <a:gd name="connsiteY100-8756" fmla="*/ 1562024 h 1978172"/>
              <a:gd name="connsiteX101-8757" fmla="*/ 6842321 w 10768629"/>
              <a:gd name="connsiteY101-8758" fmla="*/ 1560554 h 1978172"/>
              <a:gd name="connsiteX102-8759" fmla="*/ 6832713 w 10768629"/>
              <a:gd name="connsiteY102-8760" fmla="*/ 1569357 h 1978172"/>
              <a:gd name="connsiteX103-8761" fmla="*/ 6816351 w 10768629"/>
              <a:gd name="connsiteY103-8762" fmla="*/ 1571495 h 1978172"/>
              <a:gd name="connsiteX104-8763" fmla="*/ 6795800 w 10768629"/>
              <a:gd name="connsiteY104-8764" fmla="*/ 1572010 h 1978172"/>
              <a:gd name="connsiteX105-8765" fmla="*/ 6777546 w 10768629"/>
              <a:gd name="connsiteY105-8766" fmla="*/ 1568661 h 1978172"/>
              <a:gd name="connsiteX106-8767" fmla="*/ 6751528 w 10768629"/>
              <a:gd name="connsiteY106-8768" fmla="*/ 1574143 h 1978172"/>
              <a:gd name="connsiteX107-8769" fmla="*/ 6691966 w 10768629"/>
              <a:gd name="connsiteY107-8770" fmla="*/ 1582255 h 1978172"/>
              <a:gd name="connsiteX108-8771" fmla="*/ 6646941 w 10768629"/>
              <a:gd name="connsiteY108-8772" fmla="*/ 1588471 h 1978172"/>
              <a:gd name="connsiteX109-8773" fmla="*/ 6568576 w 10768629"/>
              <a:gd name="connsiteY109-8774" fmla="*/ 1606488 h 1978172"/>
              <a:gd name="connsiteX110-8775" fmla="*/ 6554358 w 10768629"/>
              <a:gd name="connsiteY110-8776" fmla="*/ 1621701 h 1978172"/>
              <a:gd name="connsiteX111-8777" fmla="*/ 6516968 w 10768629"/>
              <a:gd name="connsiteY111-8778" fmla="*/ 1617195 h 1978172"/>
              <a:gd name="connsiteX112-8779" fmla="*/ 6506479 w 10768629"/>
              <a:gd name="connsiteY112-8780" fmla="*/ 1602227 h 1978172"/>
              <a:gd name="connsiteX113-8781" fmla="*/ 6458436 w 10768629"/>
              <a:gd name="connsiteY113-8782" fmla="*/ 1607332 h 1978172"/>
              <a:gd name="connsiteX114-8783" fmla="*/ 6414786 w 10768629"/>
              <a:gd name="connsiteY114-8784" fmla="*/ 1628815 h 1978172"/>
              <a:gd name="connsiteX115-8785" fmla="*/ 6357085 w 10768629"/>
              <a:gd name="connsiteY115-8786" fmla="*/ 1640846 h 1978172"/>
              <a:gd name="connsiteX116-8787" fmla="*/ 6322636 w 10768629"/>
              <a:gd name="connsiteY116-8788" fmla="*/ 1648213 h 1978172"/>
              <a:gd name="connsiteX117-8789" fmla="*/ 6226172 w 10768629"/>
              <a:gd name="connsiteY117-8790" fmla="*/ 1654676 h 1978172"/>
              <a:gd name="connsiteX118-8791" fmla="*/ 6221217 w 10768629"/>
              <a:gd name="connsiteY118-8792" fmla="*/ 1654506 h 1978172"/>
              <a:gd name="connsiteX119-8793" fmla="*/ 6204956 w 10768629"/>
              <a:gd name="connsiteY119-8794" fmla="*/ 1664280 h 1978172"/>
              <a:gd name="connsiteX120-8795" fmla="*/ 6204270 w 10768629"/>
              <a:gd name="connsiteY120-8796" fmla="*/ 1666782 h 1978172"/>
              <a:gd name="connsiteX121-8797" fmla="*/ 6143810 w 10768629"/>
              <a:gd name="connsiteY121-8798" fmla="*/ 1661963 h 1978172"/>
              <a:gd name="connsiteX122-8799" fmla="*/ 6136560 w 10768629"/>
              <a:gd name="connsiteY122-8800" fmla="*/ 1665728 h 1978172"/>
              <a:gd name="connsiteX123-8801" fmla="*/ 6096155 w 10768629"/>
              <a:gd name="connsiteY123-8802" fmla="*/ 1656951 h 1978172"/>
              <a:gd name="connsiteX124-8803" fmla="*/ 6075812 w 10768629"/>
              <a:gd name="connsiteY124-8804" fmla="*/ 1655422 h 1978172"/>
              <a:gd name="connsiteX125-8805" fmla="*/ 6039495 w 10768629"/>
              <a:gd name="connsiteY125-8806" fmla="*/ 1649680 h 1978172"/>
              <a:gd name="connsiteX126-8807" fmla="*/ 6036523 w 10768629"/>
              <a:gd name="connsiteY126-8808" fmla="*/ 1652121 h 1978172"/>
              <a:gd name="connsiteX127-8809" fmla="*/ 6029328 w 10768629"/>
              <a:gd name="connsiteY127-8810" fmla="*/ 1649904 h 1978172"/>
              <a:gd name="connsiteX128-8811" fmla="*/ 6024075 w 10768629"/>
              <a:gd name="connsiteY128-8812" fmla="*/ 1652779 h 1978172"/>
              <a:gd name="connsiteX129-8813" fmla="*/ 6018085 w 10768629"/>
              <a:gd name="connsiteY129-8814" fmla="*/ 1652030 h 1978172"/>
              <a:gd name="connsiteX130-8815" fmla="*/ 5955513 w 10768629"/>
              <a:gd name="connsiteY130-8816" fmla="*/ 1663584 h 1978172"/>
              <a:gd name="connsiteX131-8817" fmla="*/ 5941996 w 10768629"/>
              <a:gd name="connsiteY131-8818" fmla="*/ 1661326 h 1978172"/>
              <a:gd name="connsiteX132-8819" fmla="*/ 5931789 w 10768629"/>
              <a:gd name="connsiteY132-8820" fmla="*/ 1669915 h 1978172"/>
              <a:gd name="connsiteX133-8821" fmla="*/ 5888686 w 10768629"/>
              <a:gd name="connsiteY133-8822" fmla="*/ 1672175 h 1978172"/>
              <a:gd name="connsiteX134-8823" fmla="*/ 5873794 w 10768629"/>
              <a:gd name="connsiteY134-8824" fmla="*/ 1665454 h 1978172"/>
              <a:gd name="connsiteX135-8825" fmla="*/ 5860022 w 10768629"/>
              <a:gd name="connsiteY135-8826" fmla="*/ 1660635 h 1978172"/>
              <a:gd name="connsiteX136-8827" fmla="*/ 5858237 w 10768629"/>
              <a:gd name="connsiteY136-8828" fmla="*/ 1660649 h 1978172"/>
              <a:gd name="connsiteX137-8829" fmla="*/ 5840319 w 10768629"/>
              <a:gd name="connsiteY137-8830" fmla="*/ 1660798 h 1978172"/>
              <a:gd name="connsiteX138-8831" fmla="*/ 5806984 w 10768629"/>
              <a:gd name="connsiteY138-8832" fmla="*/ 1661075 h 1978172"/>
              <a:gd name="connsiteX139-8833" fmla="*/ 5742351 w 10768629"/>
              <a:gd name="connsiteY139-8834" fmla="*/ 1667489 h 1978172"/>
              <a:gd name="connsiteX140-8835" fmla="*/ 5521171 w 10768629"/>
              <a:gd name="connsiteY140-8836" fmla="*/ 1671626 h 1978172"/>
              <a:gd name="connsiteX141-8837" fmla="*/ 5457384 w 10768629"/>
              <a:gd name="connsiteY141-8838" fmla="*/ 1683952 h 1978172"/>
              <a:gd name="connsiteX142-8839" fmla="*/ 4950070 w 10768629"/>
              <a:gd name="connsiteY142-8840" fmla="*/ 1748401 h 1978172"/>
              <a:gd name="connsiteX143-8841" fmla="*/ 4872172 w 10768629"/>
              <a:gd name="connsiteY143-8842" fmla="*/ 1757222 h 1978172"/>
              <a:gd name="connsiteX144-8843" fmla="*/ 4809524 w 10768629"/>
              <a:gd name="connsiteY144-8844" fmla="*/ 1761033 h 1978172"/>
              <a:gd name="connsiteX145-8845" fmla="*/ 4759058 w 10768629"/>
              <a:gd name="connsiteY145-8846" fmla="*/ 1766533 h 1978172"/>
              <a:gd name="connsiteX146-8847" fmla="*/ 4719749 w 10768629"/>
              <a:gd name="connsiteY146-8848" fmla="*/ 1771811 h 1978172"/>
              <a:gd name="connsiteX147-8849" fmla="*/ 4568686 w 10768629"/>
              <a:gd name="connsiteY147-8850" fmla="*/ 1786141 h 1978172"/>
              <a:gd name="connsiteX148-8851" fmla="*/ 4418751 w 10768629"/>
              <a:gd name="connsiteY148-8852" fmla="*/ 1796932 h 1978172"/>
              <a:gd name="connsiteX149-8853" fmla="*/ 4378377 w 10768629"/>
              <a:gd name="connsiteY149-8854" fmla="*/ 1815528 h 1978172"/>
              <a:gd name="connsiteX150-8855" fmla="*/ 4320575 w 10768629"/>
              <a:gd name="connsiteY150-8856" fmla="*/ 1832722 h 1978172"/>
              <a:gd name="connsiteX151-8857" fmla="*/ 4220200 w 10768629"/>
              <a:gd name="connsiteY151-8858" fmla="*/ 1873173 h 1978172"/>
              <a:gd name="connsiteX152-8859" fmla="*/ 4105361 w 10768629"/>
              <a:gd name="connsiteY152-8860" fmla="*/ 1894711 h 1978172"/>
              <a:gd name="connsiteX153-8861" fmla="*/ 3973223 w 10768629"/>
              <a:gd name="connsiteY153-8862" fmla="*/ 1881015 h 1978172"/>
              <a:gd name="connsiteX154-8863" fmla="*/ 3900992 w 10768629"/>
              <a:gd name="connsiteY154-8864" fmla="*/ 1880603 h 1978172"/>
              <a:gd name="connsiteX155-8865" fmla="*/ 3662119 w 10768629"/>
              <a:gd name="connsiteY155-8866" fmla="*/ 1889285 h 1978172"/>
              <a:gd name="connsiteX156-8867" fmla="*/ 3496919 w 10768629"/>
              <a:gd name="connsiteY156-8868" fmla="*/ 1873180 h 1978172"/>
              <a:gd name="connsiteX157-8869" fmla="*/ 3449433 w 10768629"/>
              <a:gd name="connsiteY157-8870" fmla="*/ 1889681 h 1978172"/>
              <a:gd name="connsiteX158-8871" fmla="*/ 3369766 w 10768629"/>
              <a:gd name="connsiteY158-8872" fmla="*/ 1916653 h 1978172"/>
              <a:gd name="connsiteX159-8873" fmla="*/ 3269672 w 10768629"/>
              <a:gd name="connsiteY159-8874" fmla="*/ 1938036 h 1978172"/>
              <a:gd name="connsiteX160-8875" fmla="*/ 3224897 w 10768629"/>
              <a:gd name="connsiteY160-8876" fmla="*/ 1943733 h 1978172"/>
              <a:gd name="connsiteX161-8877" fmla="*/ 3161463 w 10768629"/>
              <a:gd name="connsiteY161-8878" fmla="*/ 1946591 h 1978172"/>
              <a:gd name="connsiteX162-8879" fmla="*/ 3112044 w 10768629"/>
              <a:gd name="connsiteY162-8880" fmla="*/ 1935614 h 1978172"/>
              <a:gd name="connsiteX163-8881" fmla="*/ 3069716 w 10768629"/>
              <a:gd name="connsiteY163-8882" fmla="*/ 1930463 h 1978172"/>
              <a:gd name="connsiteX164-8883" fmla="*/ 3005773 w 10768629"/>
              <a:gd name="connsiteY164-8884" fmla="*/ 1915878 h 1978172"/>
              <a:gd name="connsiteX165-8885" fmla="*/ 2897201 w 10768629"/>
              <a:gd name="connsiteY165-8886" fmla="*/ 1926772 h 1978172"/>
              <a:gd name="connsiteX166-8887" fmla="*/ 2783891 w 10768629"/>
              <a:gd name="connsiteY166-8888" fmla="*/ 1931749 h 1978172"/>
              <a:gd name="connsiteX167-8889" fmla="*/ 2712447 w 10768629"/>
              <a:gd name="connsiteY167-8890" fmla="*/ 1933044 h 1978172"/>
              <a:gd name="connsiteX168-8891" fmla="*/ 2560151 w 10768629"/>
              <a:gd name="connsiteY168-8892" fmla="*/ 1963609 h 1978172"/>
              <a:gd name="connsiteX169-8893" fmla="*/ 2367221 w 10768629"/>
              <a:gd name="connsiteY169-8894" fmla="*/ 1971884 h 1978172"/>
              <a:gd name="connsiteX170-8895" fmla="*/ 2272130 w 10768629"/>
              <a:gd name="connsiteY170-8896" fmla="*/ 1961162 h 1978172"/>
              <a:gd name="connsiteX171-8897" fmla="*/ 2189404 w 10768629"/>
              <a:gd name="connsiteY171-8898" fmla="*/ 1978172 h 1978172"/>
              <a:gd name="connsiteX172-8899" fmla="*/ 2077704 w 10768629"/>
              <a:gd name="connsiteY172-8900" fmla="*/ 1965002 h 1978172"/>
              <a:gd name="connsiteX173-8901" fmla="*/ 2033299 w 10768629"/>
              <a:gd name="connsiteY173-8902" fmla="*/ 1969042 h 1978172"/>
              <a:gd name="connsiteX174-8903" fmla="*/ 1967996 w 10768629"/>
              <a:gd name="connsiteY174-8904" fmla="*/ 1953187 h 1978172"/>
              <a:gd name="connsiteX175-8905" fmla="*/ 1855805 w 10768629"/>
              <a:gd name="connsiteY175-8906" fmla="*/ 1926082 h 1978172"/>
              <a:gd name="connsiteX176-8907" fmla="*/ 1790957 w 10768629"/>
              <a:gd name="connsiteY176-8908" fmla="*/ 1919460 h 1978172"/>
              <a:gd name="connsiteX177-8909" fmla="*/ 1613978 w 10768629"/>
              <a:gd name="connsiteY177-8910" fmla="*/ 1891581 h 1978172"/>
              <a:gd name="connsiteX178-8911" fmla="*/ 1436831 w 10768629"/>
              <a:gd name="connsiteY178-8912" fmla="*/ 1856201 h 1978172"/>
              <a:gd name="connsiteX179-8913" fmla="*/ 1357365 w 10768629"/>
              <a:gd name="connsiteY179-8914" fmla="*/ 1832140 h 1978172"/>
              <a:gd name="connsiteX180-8915" fmla="*/ 1232341 w 10768629"/>
              <a:gd name="connsiteY180-8916" fmla="*/ 1785942 h 1978172"/>
              <a:gd name="connsiteX181-8917" fmla="*/ 1162595 w 10768629"/>
              <a:gd name="connsiteY181-8918" fmla="*/ 1758337 h 1978172"/>
              <a:gd name="connsiteX182-8919" fmla="*/ 1128523 w 10768629"/>
              <a:gd name="connsiteY182-8920" fmla="*/ 1763621 h 1978172"/>
              <a:gd name="connsiteX183-8921" fmla="*/ 991903 w 10768629"/>
              <a:gd name="connsiteY183-8922" fmla="*/ 1786741 h 1978172"/>
              <a:gd name="connsiteX184-8923" fmla="*/ 883960 w 10768629"/>
              <a:gd name="connsiteY184-8924" fmla="*/ 1822386 h 1978172"/>
              <a:gd name="connsiteX185-8925" fmla="*/ 766531 w 10768629"/>
              <a:gd name="connsiteY185-8926" fmla="*/ 1805053 h 1978172"/>
              <a:gd name="connsiteX186-8927" fmla="*/ 669779 w 10768629"/>
              <a:gd name="connsiteY186-8928" fmla="*/ 1800537 h 1978172"/>
              <a:gd name="connsiteX187-8929" fmla="*/ 523898 w 10768629"/>
              <a:gd name="connsiteY187-8930" fmla="*/ 1811085 h 1978172"/>
              <a:gd name="connsiteX188-8931" fmla="*/ 360251 w 10768629"/>
              <a:gd name="connsiteY188-8932" fmla="*/ 1830735 h 1978172"/>
              <a:gd name="connsiteX189-8933" fmla="*/ 255207 w 10768629"/>
              <a:gd name="connsiteY189-8934" fmla="*/ 1818275 h 1978172"/>
              <a:gd name="connsiteX190-8935" fmla="*/ 101803 w 10768629"/>
              <a:gd name="connsiteY190-8936" fmla="*/ 1870647 h 1978172"/>
              <a:gd name="connsiteX191-8937" fmla="*/ 25397 w 10768629"/>
              <a:gd name="connsiteY191-8938" fmla="*/ 1888443 h 1978172"/>
              <a:gd name="connsiteX192-8939" fmla="*/ 2370 w 10768629"/>
              <a:gd name="connsiteY192-8940" fmla="*/ 1878311 h 1978172"/>
              <a:gd name="connsiteX193-8941" fmla="*/ 0 w 10768629"/>
              <a:gd name="connsiteY193-8942" fmla="*/ 1878785 h 1978172"/>
              <a:gd name="connsiteX194-8943" fmla="*/ 0 w 10768629"/>
              <a:gd name="connsiteY194-8944" fmla="*/ 0 h 1978172"/>
              <a:gd name="connsiteX0-8945" fmla="*/ 0 w 10768629"/>
              <a:gd name="connsiteY0-8946" fmla="*/ 0 h 1978172"/>
              <a:gd name="connsiteX1-8947" fmla="*/ 10768629 w 10768629"/>
              <a:gd name="connsiteY1-8948" fmla="*/ 0 h 1978172"/>
              <a:gd name="connsiteX2-8949" fmla="*/ 10733254 w 10768629"/>
              <a:gd name="connsiteY2-8950" fmla="*/ 31439 h 1978172"/>
              <a:gd name="connsiteX3-8951" fmla="*/ 10727085 w 10768629"/>
              <a:gd name="connsiteY3-8952" fmla="*/ 37910 h 1978172"/>
              <a:gd name="connsiteX4-8953" fmla="*/ 10675953 w 10768629"/>
              <a:gd name="connsiteY4-8954" fmla="*/ 68623 h 1978172"/>
              <a:gd name="connsiteX5-8955" fmla="*/ 10637091 w 10768629"/>
              <a:gd name="connsiteY5-8956" fmla="*/ 90361 h 1978172"/>
              <a:gd name="connsiteX6-8957" fmla="*/ 10610971 w 10768629"/>
              <a:gd name="connsiteY6-8958" fmla="*/ 110764 h 1978172"/>
              <a:gd name="connsiteX7-8959" fmla="*/ 10532872 w 10768629"/>
              <a:gd name="connsiteY7-8960" fmla="*/ 138028 h 1978172"/>
              <a:gd name="connsiteX8-8961" fmla="*/ 10398558 w 10768629"/>
              <a:gd name="connsiteY8-8962" fmla="*/ 172911 h 1978172"/>
              <a:gd name="connsiteX9-8963" fmla="*/ 10371128 w 10768629"/>
              <a:gd name="connsiteY9-8964" fmla="*/ 182609 h 1978172"/>
              <a:gd name="connsiteX10-8965" fmla="*/ 10352178 w 10768629"/>
              <a:gd name="connsiteY10-8966" fmla="*/ 199976 h 1978172"/>
              <a:gd name="connsiteX11-8967" fmla="*/ 10351815 w 10768629"/>
              <a:gd name="connsiteY11-8968" fmla="*/ 211879 h 1978172"/>
              <a:gd name="connsiteX12-8969" fmla="*/ 10337471 w 10768629"/>
              <a:gd name="connsiteY12-8970" fmla="*/ 218661 h 1978172"/>
              <a:gd name="connsiteX13-8971" fmla="*/ 10334625 w 10768629"/>
              <a:gd name="connsiteY13-8972" fmla="*/ 222351 h 1978172"/>
              <a:gd name="connsiteX14-8973" fmla="*/ 10256365 w 10768629"/>
              <a:gd name="connsiteY14-8974" fmla="*/ 235917 h 1978172"/>
              <a:gd name="connsiteX15-8975" fmla="*/ 10201127 w 10768629"/>
              <a:gd name="connsiteY15-8976" fmla="*/ 267448 h 1978172"/>
              <a:gd name="connsiteX16-8977" fmla="*/ 9961218 w 10768629"/>
              <a:gd name="connsiteY16-8978" fmla="*/ 326720 h 1978172"/>
              <a:gd name="connsiteX17-8979" fmla="*/ 9859715 w 10768629"/>
              <a:gd name="connsiteY17-8980" fmla="*/ 355698 h 1978172"/>
              <a:gd name="connsiteX18-8981" fmla="*/ 9679867 w 10768629"/>
              <a:gd name="connsiteY18-8982" fmla="*/ 399081 h 1978172"/>
              <a:gd name="connsiteX19-8983" fmla="*/ 9490654 w 10768629"/>
              <a:gd name="connsiteY19-8984" fmla="*/ 455225 h 1978172"/>
              <a:gd name="connsiteX20-8985" fmla="*/ 9470837 w 10768629"/>
              <a:gd name="connsiteY20-8986" fmla="*/ 452539 h 1978172"/>
              <a:gd name="connsiteX21-8987" fmla="*/ 9469082 w 10768629"/>
              <a:gd name="connsiteY21-8988" fmla="*/ 454891 h 1978172"/>
              <a:gd name="connsiteX22-8989" fmla="*/ 9448038 w 10768629"/>
              <a:gd name="connsiteY22-8990" fmla="*/ 459733 h 1978172"/>
              <a:gd name="connsiteX23-8991" fmla="*/ 9396821 w 10768629"/>
              <a:gd name="connsiteY23-8992" fmla="*/ 455795 h 1978172"/>
              <a:gd name="connsiteX24-8993" fmla="*/ 9392197 w 10768629"/>
              <a:gd name="connsiteY24-8994" fmla="*/ 459796 h 1978172"/>
              <a:gd name="connsiteX25-8995" fmla="*/ 9347994 w 10768629"/>
              <a:gd name="connsiteY25-8996" fmla="*/ 464462 h 1978172"/>
              <a:gd name="connsiteX26-8997" fmla="*/ 9347889 w 10768629"/>
              <a:gd name="connsiteY26-8998" fmla="*/ 466539 h 1978172"/>
              <a:gd name="connsiteX27-8999" fmla="*/ 9337639 w 10768629"/>
              <a:gd name="connsiteY27-9000" fmla="*/ 476654 h 1978172"/>
              <a:gd name="connsiteX28-9001" fmla="*/ 9316893 w 10768629"/>
              <a:gd name="connsiteY28-9002" fmla="*/ 491390 h 1978172"/>
              <a:gd name="connsiteX29-9003" fmla="*/ 9229283 w 10768629"/>
              <a:gd name="connsiteY29-9004" fmla="*/ 555377 h 1978172"/>
              <a:gd name="connsiteX30-9005" fmla="*/ 9220274 w 10768629"/>
              <a:gd name="connsiteY30-9006" fmla="*/ 557502 h 1978172"/>
              <a:gd name="connsiteX31-9007" fmla="*/ 9220202 w 10768629"/>
              <a:gd name="connsiteY31-9008" fmla="*/ 558001 h 1978172"/>
              <a:gd name="connsiteX32-9009" fmla="*/ 9210908 w 10768629"/>
              <a:gd name="connsiteY32-9010" fmla="*/ 561147 h 1978172"/>
              <a:gd name="connsiteX33-9011" fmla="*/ 9186374 w 10768629"/>
              <a:gd name="connsiteY33-9012" fmla="*/ 565502 h 1978172"/>
              <a:gd name="connsiteX34-9013" fmla="*/ 9181058 w 10768629"/>
              <a:gd name="connsiteY34-9014" fmla="*/ 569943 h 1978172"/>
              <a:gd name="connsiteX35-9015" fmla="*/ 9179948 w 10768629"/>
              <a:gd name="connsiteY35-9016" fmla="*/ 576062 h 1978172"/>
              <a:gd name="connsiteX36-9017" fmla="*/ 9149110 w 10768629"/>
              <a:gd name="connsiteY36-9018" fmla="*/ 598906 h 1978172"/>
              <a:gd name="connsiteX37-9019" fmla="*/ 9078556 w 10768629"/>
              <a:gd name="connsiteY37-9020" fmla="*/ 644039 h 1978172"/>
              <a:gd name="connsiteX38-9021" fmla="*/ 8996399 w 10768629"/>
              <a:gd name="connsiteY38-9022" fmla="*/ 690055 h 1978172"/>
              <a:gd name="connsiteX39-9023" fmla="*/ 8803791 w 10768629"/>
              <a:gd name="connsiteY39-9024" fmla="*/ 813860 h 1978172"/>
              <a:gd name="connsiteX40-9025" fmla="*/ 8636202 w 10768629"/>
              <a:gd name="connsiteY40-9026" fmla="*/ 848463 h 1978172"/>
              <a:gd name="connsiteX41-9027" fmla="*/ 8555372 w 10768629"/>
              <a:gd name="connsiteY41-9028" fmla="*/ 883171 h 1978172"/>
              <a:gd name="connsiteX42-9029" fmla="*/ 8507229 w 10768629"/>
              <a:gd name="connsiteY42-9030" fmla="*/ 901665 h 1978172"/>
              <a:gd name="connsiteX43-9031" fmla="*/ 8428473 w 10768629"/>
              <a:gd name="connsiteY43-9032" fmla="*/ 927985 h 1978172"/>
              <a:gd name="connsiteX44-9033" fmla="*/ 8427914 w 10768629"/>
              <a:gd name="connsiteY44-9034" fmla="*/ 933480 h 1978172"/>
              <a:gd name="connsiteX45-9035" fmla="*/ 8420327 w 10768629"/>
              <a:gd name="connsiteY45-9036" fmla="*/ 941984 h 1978172"/>
              <a:gd name="connsiteX46-9037" fmla="*/ 8394729 w 10768629"/>
              <a:gd name="connsiteY46-9038" fmla="*/ 948347 h 1978172"/>
              <a:gd name="connsiteX47-9039" fmla="*/ 8380548 w 10768629"/>
              <a:gd name="connsiteY47-9040" fmla="*/ 987916 h 1978172"/>
              <a:gd name="connsiteX48-9041" fmla="*/ 8379462 w 10768629"/>
              <a:gd name="connsiteY48-9042" fmla="*/ 987106 h 1978172"/>
              <a:gd name="connsiteX49-9043" fmla="*/ 8369725 w 10768629"/>
              <a:gd name="connsiteY49-9044" fmla="*/ 989186 h 1978172"/>
              <a:gd name="connsiteX50-9045" fmla="*/ 8304438 w 10768629"/>
              <a:gd name="connsiteY50-9046" fmla="*/ 996739 h 1978172"/>
              <a:gd name="connsiteX51-9047" fmla="*/ 8280929 w 10768629"/>
              <a:gd name="connsiteY51-9048" fmla="*/ 1023089 h 1978172"/>
              <a:gd name="connsiteX52-9049" fmla="*/ 8275760 w 10768629"/>
              <a:gd name="connsiteY52-9050" fmla="*/ 1027772 h 1978172"/>
              <a:gd name="connsiteX53-9051" fmla="*/ 8275478 w 10768629"/>
              <a:gd name="connsiteY53-9052" fmla="*/ 1027605 h 1978172"/>
              <a:gd name="connsiteX54-9053" fmla="*/ 8269666 w 10768629"/>
              <a:gd name="connsiteY54-9054" fmla="*/ 1032033 h 1978172"/>
              <a:gd name="connsiteX55-9055" fmla="*/ 8203836 w 10768629"/>
              <a:gd name="connsiteY55-9056" fmla="*/ 1037347 h 1978172"/>
              <a:gd name="connsiteX56-9057" fmla="*/ 8122936 w 10768629"/>
              <a:gd name="connsiteY56-9058" fmla="*/ 1063113 h 1978172"/>
              <a:gd name="connsiteX57-9059" fmla="*/ 8043658 w 10768629"/>
              <a:gd name="connsiteY57-9060" fmla="*/ 1092746 h 1978172"/>
              <a:gd name="connsiteX58-9061" fmla="*/ 8015351 w 10768629"/>
              <a:gd name="connsiteY58-9062" fmla="*/ 1105478 h 1978172"/>
              <a:gd name="connsiteX59-9063" fmla="*/ 7963145 w 10768629"/>
              <a:gd name="connsiteY59-9064" fmla="*/ 1119346 h 1978172"/>
              <a:gd name="connsiteX60-9065" fmla="*/ 7938145 w 10768629"/>
              <a:gd name="connsiteY60-9066" fmla="*/ 1120225 h 1978172"/>
              <a:gd name="connsiteX61-9067" fmla="*/ 7937238 w 10768629"/>
              <a:gd name="connsiteY61-9068" fmla="*/ 1121204 h 1978172"/>
              <a:gd name="connsiteX62-9069" fmla="*/ 7934398 w 10768629"/>
              <a:gd name="connsiteY62-9070" fmla="*/ 1118240 h 1978172"/>
              <a:gd name="connsiteX63-9071" fmla="*/ 7918248 w 10768629"/>
              <a:gd name="connsiteY63-9072" fmla="*/ 1124371 h 1978172"/>
              <a:gd name="connsiteX64-9073" fmla="*/ 7914119 w 10768629"/>
              <a:gd name="connsiteY64-9074" fmla="*/ 1127653 h 1978172"/>
              <a:gd name="connsiteX65-9075" fmla="*/ 7907658 w 10768629"/>
              <a:gd name="connsiteY65-9076" fmla="*/ 1130350 h 1978172"/>
              <a:gd name="connsiteX66-9077" fmla="*/ 7907434 w 10768629"/>
              <a:gd name="connsiteY66-9078" fmla="*/ 1130103 h 1978172"/>
              <a:gd name="connsiteX67-9079" fmla="*/ 7901508 w 10768629"/>
              <a:gd name="connsiteY67-9080" fmla="*/ 1133245 h 1978172"/>
              <a:gd name="connsiteX68-9081" fmla="*/ 7873287 w 10768629"/>
              <a:gd name="connsiteY68-9082" fmla="*/ 1152609 h 1978172"/>
              <a:gd name="connsiteX69-9083" fmla="*/ 7834833 w 10768629"/>
              <a:gd name="connsiteY69-9084" fmla="*/ 1153868 h 1978172"/>
              <a:gd name="connsiteX70-9085" fmla="*/ 7828661 w 10768629"/>
              <a:gd name="connsiteY70-9086" fmla="*/ 1139994 h 1978172"/>
              <a:gd name="connsiteX71-9087" fmla="*/ 7823966 w 10768629"/>
              <a:gd name="connsiteY71-9088" fmla="*/ 1143178 h 1978172"/>
              <a:gd name="connsiteX72-9089" fmla="*/ 7815078 w 10768629"/>
              <a:gd name="connsiteY72-9090" fmla="*/ 1151776 h 1978172"/>
              <a:gd name="connsiteX73-9091" fmla="*/ 7812026 w 10768629"/>
              <a:gd name="connsiteY73-9092" fmla="*/ 1151522 h 1978172"/>
              <a:gd name="connsiteX74-9093" fmla="*/ 7782249 w 10768629"/>
              <a:gd name="connsiteY74-9094" fmla="*/ 1160970 h 1978172"/>
              <a:gd name="connsiteX75-9095" fmla="*/ 7773476 w 10768629"/>
              <a:gd name="connsiteY75-9096" fmla="*/ 1157414 h 1978172"/>
              <a:gd name="connsiteX76-9097" fmla="*/ 7769600 w 10768629"/>
              <a:gd name="connsiteY76-9098" fmla="*/ 1157365 h 1978172"/>
              <a:gd name="connsiteX77-9099" fmla="*/ 7752631 w 10768629"/>
              <a:gd name="connsiteY77-9100" fmla="*/ 1172815 h 1978172"/>
              <a:gd name="connsiteX78-9101" fmla="*/ 7743525 w 10768629"/>
              <a:gd name="connsiteY78-9102" fmla="*/ 1179064 h 1978172"/>
              <a:gd name="connsiteX79-9103" fmla="*/ 7685942 w 10768629"/>
              <a:gd name="connsiteY79-9104" fmla="*/ 1233723 h 1978172"/>
              <a:gd name="connsiteX80-9105" fmla="*/ 7586920 w 10768629"/>
              <a:gd name="connsiteY80-9106" fmla="*/ 1261888 h 1978172"/>
              <a:gd name="connsiteX81-9107" fmla="*/ 7486100 w 10768629"/>
              <a:gd name="connsiteY81-9108" fmla="*/ 1292563 h 1978172"/>
              <a:gd name="connsiteX82-9109" fmla="*/ 7407190 w 10768629"/>
              <a:gd name="connsiteY82-9110" fmla="*/ 1314737 h 1978172"/>
              <a:gd name="connsiteX83-9111" fmla="*/ 7240698 w 10768629"/>
              <a:gd name="connsiteY83-9112" fmla="*/ 1438832 h 1978172"/>
              <a:gd name="connsiteX84-9113" fmla="*/ 7197675 w 10768629"/>
              <a:gd name="connsiteY84-9114" fmla="*/ 1447530 h 1978172"/>
              <a:gd name="connsiteX85-9115" fmla="*/ 7164788 w 10768629"/>
              <a:gd name="connsiteY85-9116" fmla="*/ 1480293 h 1978172"/>
              <a:gd name="connsiteX86-9117" fmla="*/ 7147929 w 10768629"/>
              <a:gd name="connsiteY86-9118" fmla="*/ 1477641 h 1978172"/>
              <a:gd name="connsiteX87-9119" fmla="*/ 7144965 w 10768629"/>
              <a:gd name="connsiteY87-9120" fmla="*/ 1476908 h 1978172"/>
              <a:gd name="connsiteX88-9121" fmla="*/ 7134299 w 10768629"/>
              <a:gd name="connsiteY88-9122" fmla="*/ 1479969 h 1978172"/>
              <a:gd name="connsiteX89-9123" fmla="*/ 7129809 w 10768629"/>
              <a:gd name="connsiteY89-9124" fmla="*/ 1473339 h 1978172"/>
              <a:gd name="connsiteX90-9125" fmla="*/ 7112688 w 10768629"/>
              <a:gd name="connsiteY90-9126" fmla="*/ 1472575 h 1978172"/>
              <a:gd name="connsiteX91-9127" fmla="*/ 7093470 w 10768629"/>
              <a:gd name="connsiteY91-9128" fmla="*/ 1480300 h 1978172"/>
              <a:gd name="connsiteX92-9129" fmla="*/ 7025034 w 10768629"/>
              <a:gd name="connsiteY92-9130" fmla="*/ 1506934 h 1978172"/>
              <a:gd name="connsiteX93-9131" fmla="*/ 7014783 w 10768629"/>
              <a:gd name="connsiteY93-9132" fmla="*/ 1515868 h 1978172"/>
              <a:gd name="connsiteX94-9133" fmla="*/ 6979706 w 10768629"/>
              <a:gd name="connsiteY94-9134" fmla="*/ 1523511 h 1978172"/>
              <a:gd name="connsiteX95-9135" fmla="*/ 6977890 w 10768629"/>
              <a:gd name="connsiteY95-9136" fmla="*/ 1525793 h 1978172"/>
              <a:gd name="connsiteX96-9137" fmla="*/ 6944339 w 10768629"/>
              <a:gd name="connsiteY96-9138" fmla="*/ 1536237 h 1978172"/>
              <a:gd name="connsiteX97-9139" fmla="*/ 6886996 w 10768629"/>
              <a:gd name="connsiteY97-9140" fmla="*/ 1563569 h 1978172"/>
              <a:gd name="connsiteX98-9141" fmla="*/ 6874510 w 10768629"/>
              <a:gd name="connsiteY98-9142" fmla="*/ 1558469 h 1978172"/>
              <a:gd name="connsiteX99-9143" fmla="*/ 6871943 w 10768629"/>
              <a:gd name="connsiteY99-9144" fmla="*/ 1554651 h 1978172"/>
              <a:gd name="connsiteX100-9145" fmla="*/ 6856174 w 10768629"/>
              <a:gd name="connsiteY100-9146" fmla="*/ 1562024 h 1978172"/>
              <a:gd name="connsiteX101-9147" fmla="*/ 6842321 w 10768629"/>
              <a:gd name="connsiteY101-9148" fmla="*/ 1560554 h 1978172"/>
              <a:gd name="connsiteX102-9149" fmla="*/ 6832713 w 10768629"/>
              <a:gd name="connsiteY102-9150" fmla="*/ 1569357 h 1978172"/>
              <a:gd name="connsiteX103-9151" fmla="*/ 6816351 w 10768629"/>
              <a:gd name="connsiteY103-9152" fmla="*/ 1571495 h 1978172"/>
              <a:gd name="connsiteX104-9153" fmla="*/ 6795800 w 10768629"/>
              <a:gd name="connsiteY104-9154" fmla="*/ 1572010 h 1978172"/>
              <a:gd name="connsiteX105-9155" fmla="*/ 6777546 w 10768629"/>
              <a:gd name="connsiteY105-9156" fmla="*/ 1568661 h 1978172"/>
              <a:gd name="connsiteX106-9157" fmla="*/ 6751528 w 10768629"/>
              <a:gd name="connsiteY106-9158" fmla="*/ 1574143 h 1978172"/>
              <a:gd name="connsiteX107-9159" fmla="*/ 6691966 w 10768629"/>
              <a:gd name="connsiteY107-9160" fmla="*/ 1582255 h 1978172"/>
              <a:gd name="connsiteX108-9161" fmla="*/ 6646941 w 10768629"/>
              <a:gd name="connsiteY108-9162" fmla="*/ 1588471 h 1978172"/>
              <a:gd name="connsiteX109-9163" fmla="*/ 6568576 w 10768629"/>
              <a:gd name="connsiteY109-9164" fmla="*/ 1606488 h 1978172"/>
              <a:gd name="connsiteX110-9165" fmla="*/ 6554358 w 10768629"/>
              <a:gd name="connsiteY110-9166" fmla="*/ 1621701 h 1978172"/>
              <a:gd name="connsiteX111-9167" fmla="*/ 6516968 w 10768629"/>
              <a:gd name="connsiteY111-9168" fmla="*/ 1617195 h 1978172"/>
              <a:gd name="connsiteX112-9169" fmla="*/ 6506479 w 10768629"/>
              <a:gd name="connsiteY112-9170" fmla="*/ 1602227 h 1978172"/>
              <a:gd name="connsiteX113-9171" fmla="*/ 6458436 w 10768629"/>
              <a:gd name="connsiteY113-9172" fmla="*/ 1607332 h 1978172"/>
              <a:gd name="connsiteX114-9173" fmla="*/ 6414786 w 10768629"/>
              <a:gd name="connsiteY114-9174" fmla="*/ 1628815 h 1978172"/>
              <a:gd name="connsiteX115-9175" fmla="*/ 6357085 w 10768629"/>
              <a:gd name="connsiteY115-9176" fmla="*/ 1640846 h 1978172"/>
              <a:gd name="connsiteX116-9177" fmla="*/ 6322636 w 10768629"/>
              <a:gd name="connsiteY116-9178" fmla="*/ 1648213 h 1978172"/>
              <a:gd name="connsiteX117-9179" fmla="*/ 6226172 w 10768629"/>
              <a:gd name="connsiteY117-9180" fmla="*/ 1654676 h 1978172"/>
              <a:gd name="connsiteX118-9181" fmla="*/ 6221217 w 10768629"/>
              <a:gd name="connsiteY118-9182" fmla="*/ 1654506 h 1978172"/>
              <a:gd name="connsiteX119-9183" fmla="*/ 6204956 w 10768629"/>
              <a:gd name="connsiteY119-9184" fmla="*/ 1664280 h 1978172"/>
              <a:gd name="connsiteX120-9185" fmla="*/ 6204270 w 10768629"/>
              <a:gd name="connsiteY120-9186" fmla="*/ 1666782 h 1978172"/>
              <a:gd name="connsiteX121-9187" fmla="*/ 6143810 w 10768629"/>
              <a:gd name="connsiteY121-9188" fmla="*/ 1661963 h 1978172"/>
              <a:gd name="connsiteX122-9189" fmla="*/ 6136560 w 10768629"/>
              <a:gd name="connsiteY122-9190" fmla="*/ 1665728 h 1978172"/>
              <a:gd name="connsiteX123-9191" fmla="*/ 6096155 w 10768629"/>
              <a:gd name="connsiteY123-9192" fmla="*/ 1656951 h 1978172"/>
              <a:gd name="connsiteX124-9193" fmla="*/ 6075812 w 10768629"/>
              <a:gd name="connsiteY124-9194" fmla="*/ 1655422 h 1978172"/>
              <a:gd name="connsiteX125-9195" fmla="*/ 6039495 w 10768629"/>
              <a:gd name="connsiteY125-9196" fmla="*/ 1649680 h 1978172"/>
              <a:gd name="connsiteX126-9197" fmla="*/ 6036523 w 10768629"/>
              <a:gd name="connsiteY126-9198" fmla="*/ 1652121 h 1978172"/>
              <a:gd name="connsiteX127-9199" fmla="*/ 6029328 w 10768629"/>
              <a:gd name="connsiteY127-9200" fmla="*/ 1649904 h 1978172"/>
              <a:gd name="connsiteX128-9201" fmla="*/ 6024075 w 10768629"/>
              <a:gd name="connsiteY128-9202" fmla="*/ 1652779 h 1978172"/>
              <a:gd name="connsiteX129-9203" fmla="*/ 6018085 w 10768629"/>
              <a:gd name="connsiteY129-9204" fmla="*/ 1652030 h 1978172"/>
              <a:gd name="connsiteX130-9205" fmla="*/ 5955513 w 10768629"/>
              <a:gd name="connsiteY130-9206" fmla="*/ 1663584 h 1978172"/>
              <a:gd name="connsiteX131-9207" fmla="*/ 5941996 w 10768629"/>
              <a:gd name="connsiteY131-9208" fmla="*/ 1661326 h 1978172"/>
              <a:gd name="connsiteX132-9209" fmla="*/ 5931789 w 10768629"/>
              <a:gd name="connsiteY132-9210" fmla="*/ 1669915 h 1978172"/>
              <a:gd name="connsiteX133-9211" fmla="*/ 5888686 w 10768629"/>
              <a:gd name="connsiteY133-9212" fmla="*/ 1672175 h 1978172"/>
              <a:gd name="connsiteX134-9213" fmla="*/ 5873794 w 10768629"/>
              <a:gd name="connsiteY134-9214" fmla="*/ 1665454 h 1978172"/>
              <a:gd name="connsiteX135-9215" fmla="*/ 5860022 w 10768629"/>
              <a:gd name="connsiteY135-9216" fmla="*/ 1660635 h 1978172"/>
              <a:gd name="connsiteX136-9217" fmla="*/ 5858237 w 10768629"/>
              <a:gd name="connsiteY136-9218" fmla="*/ 1660649 h 1978172"/>
              <a:gd name="connsiteX137-9219" fmla="*/ 5840319 w 10768629"/>
              <a:gd name="connsiteY137-9220" fmla="*/ 1660798 h 1978172"/>
              <a:gd name="connsiteX138-9221" fmla="*/ 5806984 w 10768629"/>
              <a:gd name="connsiteY138-9222" fmla="*/ 1661075 h 1978172"/>
              <a:gd name="connsiteX139-9223" fmla="*/ 5742351 w 10768629"/>
              <a:gd name="connsiteY139-9224" fmla="*/ 1667489 h 1978172"/>
              <a:gd name="connsiteX140-9225" fmla="*/ 5521171 w 10768629"/>
              <a:gd name="connsiteY140-9226" fmla="*/ 1671626 h 1978172"/>
              <a:gd name="connsiteX141-9227" fmla="*/ 5457384 w 10768629"/>
              <a:gd name="connsiteY141-9228" fmla="*/ 1683952 h 1978172"/>
              <a:gd name="connsiteX142-9229" fmla="*/ 4950070 w 10768629"/>
              <a:gd name="connsiteY142-9230" fmla="*/ 1748401 h 1978172"/>
              <a:gd name="connsiteX143-9231" fmla="*/ 4872172 w 10768629"/>
              <a:gd name="connsiteY143-9232" fmla="*/ 1757222 h 1978172"/>
              <a:gd name="connsiteX144-9233" fmla="*/ 4809524 w 10768629"/>
              <a:gd name="connsiteY144-9234" fmla="*/ 1761033 h 1978172"/>
              <a:gd name="connsiteX145-9235" fmla="*/ 4759058 w 10768629"/>
              <a:gd name="connsiteY145-9236" fmla="*/ 1766533 h 1978172"/>
              <a:gd name="connsiteX146-9237" fmla="*/ 4719749 w 10768629"/>
              <a:gd name="connsiteY146-9238" fmla="*/ 1771811 h 1978172"/>
              <a:gd name="connsiteX147-9239" fmla="*/ 4568686 w 10768629"/>
              <a:gd name="connsiteY147-9240" fmla="*/ 1786141 h 1978172"/>
              <a:gd name="connsiteX148-9241" fmla="*/ 4418751 w 10768629"/>
              <a:gd name="connsiteY148-9242" fmla="*/ 1796932 h 1978172"/>
              <a:gd name="connsiteX149-9243" fmla="*/ 4378377 w 10768629"/>
              <a:gd name="connsiteY149-9244" fmla="*/ 1815528 h 1978172"/>
              <a:gd name="connsiteX150-9245" fmla="*/ 4320575 w 10768629"/>
              <a:gd name="connsiteY150-9246" fmla="*/ 1832722 h 1978172"/>
              <a:gd name="connsiteX151-9247" fmla="*/ 4220200 w 10768629"/>
              <a:gd name="connsiteY151-9248" fmla="*/ 1873173 h 1978172"/>
              <a:gd name="connsiteX152-9249" fmla="*/ 4105361 w 10768629"/>
              <a:gd name="connsiteY152-9250" fmla="*/ 1894711 h 1978172"/>
              <a:gd name="connsiteX153-9251" fmla="*/ 3973223 w 10768629"/>
              <a:gd name="connsiteY153-9252" fmla="*/ 1881015 h 1978172"/>
              <a:gd name="connsiteX154-9253" fmla="*/ 3900992 w 10768629"/>
              <a:gd name="connsiteY154-9254" fmla="*/ 1880603 h 1978172"/>
              <a:gd name="connsiteX155-9255" fmla="*/ 3662119 w 10768629"/>
              <a:gd name="connsiteY155-9256" fmla="*/ 1889285 h 1978172"/>
              <a:gd name="connsiteX156-9257" fmla="*/ 3496919 w 10768629"/>
              <a:gd name="connsiteY156-9258" fmla="*/ 1873180 h 1978172"/>
              <a:gd name="connsiteX157-9259" fmla="*/ 3449433 w 10768629"/>
              <a:gd name="connsiteY157-9260" fmla="*/ 1889681 h 1978172"/>
              <a:gd name="connsiteX158-9261" fmla="*/ 3369766 w 10768629"/>
              <a:gd name="connsiteY158-9262" fmla="*/ 1916653 h 1978172"/>
              <a:gd name="connsiteX159-9263" fmla="*/ 3269672 w 10768629"/>
              <a:gd name="connsiteY159-9264" fmla="*/ 1938036 h 1978172"/>
              <a:gd name="connsiteX160-9265" fmla="*/ 3224897 w 10768629"/>
              <a:gd name="connsiteY160-9266" fmla="*/ 1943733 h 1978172"/>
              <a:gd name="connsiteX161-9267" fmla="*/ 3161463 w 10768629"/>
              <a:gd name="connsiteY161-9268" fmla="*/ 1946591 h 1978172"/>
              <a:gd name="connsiteX162-9269" fmla="*/ 3112044 w 10768629"/>
              <a:gd name="connsiteY162-9270" fmla="*/ 1935614 h 1978172"/>
              <a:gd name="connsiteX163-9271" fmla="*/ 3069716 w 10768629"/>
              <a:gd name="connsiteY163-9272" fmla="*/ 1930463 h 1978172"/>
              <a:gd name="connsiteX164-9273" fmla="*/ 3005773 w 10768629"/>
              <a:gd name="connsiteY164-9274" fmla="*/ 1915878 h 1978172"/>
              <a:gd name="connsiteX165-9275" fmla="*/ 2897201 w 10768629"/>
              <a:gd name="connsiteY165-9276" fmla="*/ 1926772 h 1978172"/>
              <a:gd name="connsiteX166-9277" fmla="*/ 2783891 w 10768629"/>
              <a:gd name="connsiteY166-9278" fmla="*/ 1931749 h 1978172"/>
              <a:gd name="connsiteX167-9279" fmla="*/ 2712447 w 10768629"/>
              <a:gd name="connsiteY167-9280" fmla="*/ 1933044 h 1978172"/>
              <a:gd name="connsiteX168-9281" fmla="*/ 2560151 w 10768629"/>
              <a:gd name="connsiteY168-9282" fmla="*/ 1963609 h 1978172"/>
              <a:gd name="connsiteX169-9283" fmla="*/ 2367221 w 10768629"/>
              <a:gd name="connsiteY169-9284" fmla="*/ 1971884 h 1978172"/>
              <a:gd name="connsiteX170-9285" fmla="*/ 2272130 w 10768629"/>
              <a:gd name="connsiteY170-9286" fmla="*/ 1961162 h 1978172"/>
              <a:gd name="connsiteX171-9287" fmla="*/ 2189404 w 10768629"/>
              <a:gd name="connsiteY171-9288" fmla="*/ 1978172 h 1978172"/>
              <a:gd name="connsiteX172-9289" fmla="*/ 2077704 w 10768629"/>
              <a:gd name="connsiteY172-9290" fmla="*/ 1965002 h 1978172"/>
              <a:gd name="connsiteX173-9291" fmla="*/ 2033299 w 10768629"/>
              <a:gd name="connsiteY173-9292" fmla="*/ 1969042 h 1978172"/>
              <a:gd name="connsiteX174-9293" fmla="*/ 1967996 w 10768629"/>
              <a:gd name="connsiteY174-9294" fmla="*/ 1953187 h 1978172"/>
              <a:gd name="connsiteX175-9295" fmla="*/ 1855805 w 10768629"/>
              <a:gd name="connsiteY175-9296" fmla="*/ 1926082 h 1978172"/>
              <a:gd name="connsiteX176-9297" fmla="*/ 1790957 w 10768629"/>
              <a:gd name="connsiteY176-9298" fmla="*/ 1919460 h 1978172"/>
              <a:gd name="connsiteX177-9299" fmla="*/ 1613978 w 10768629"/>
              <a:gd name="connsiteY177-9300" fmla="*/ 1891581 h 1978172"/>
              <a:gd name="connsiteX178-9301" fmla="*/ 1436831 w 10768629"/>
              <a:gd name="connsiteY178-9302" fmla="*/ 1856201 h 1978172"/>
              <a:gd name="connsiteX179-9303" fmla="*/ 1357365 w 10768629"/>
              <a:gd name="connsiteY179-9304" fmla="*/ 1832140 h 1978172"/>
              <a:gd name="connsiteX180-9305" fmla="*/ 1232341 w 10768629"/>
              <a:gd name="connsiteY180-9306" fmla="*/ 1785942 h 1978172"/>
              <a:gd name="connsiteX181-9307" fmla="*/ 1162595 w 10768629"/>
              <a:gd name="connsiteY181-9308" fmla="*/ 1758337 h 1978172"/>
              <a:gd name="connsiteX182-9309" fmla="*/ 1128523 w 10768629"/>
              <a:gd name="connsiteY182-9310" fmla="*/ 1763621 h 1978172"/>
              <a:gd name="connsiteX183-9311" fmla="*/ 991903 w 10768629"/>
              <a:gd name="connsiteY183-9312" fmla="*/ 1786741 h 1978172"/>
              <a:gd name="connsiteX184-9313" fmla="*/ 883960 w 10768629"/>
              <a:gd name="connsiteY184-9314" fmla="*/ 1822386 h 1978172"/>
              <a:gd name="connsiteX185-9315" fmla="*/ 766531 w 10768629"/>
              <a:gd name="connsiteY185-9316" fmla="*/ 1805053 h 1978172"/>
              <a:gd name="connsiteX186-9317" fmla="*/ 669779 w 10768629"/>
              <a:gd name="connsiteY186-9318" fmla="*/ 1800537 h 1978172"/>
              <a:gd name="connsiteX187-9319" fmla="*/ 523898 w 10768629"/>
              <a:gd name="connsiteY187-9320" fmla="*/ 1811085 h 1978172"/>
              <a:gd name="connsiteX188-9321" fmla="*/ 360251 w 10768629"/>
              <a:gd name="connsiteY188-9322" fmla="*/ 1830735 h 1978172"/>
              <a:gd name="connsiteX189-9323" fmla="*/ 255207 w 10768629"/>
              <a:gd name="connsiteY189-9324" fmla="*/ 1818275 h 1978172"/>
              <a:gd name="connsiteX190-9325" fmla="*/ 101803 w 10768629"/>
              <a:gd name="connsiteY190-9326" fmla="*/ 1870647 h 1978172"/>
              <a:gd name="connsiteX191-9327" fmla="*/ 25397 w 10768629"/>
              <a:gd name="connsiteY191-9328" fmla="*/ 1888443 h 1978172"/>
              <a:gd name="connsiteX192-9329" fmla="*/ 2370 w 10768629"/>
              <a:gd name="connsiteY192-9330" fmla="*/ 1878311 h 1978172"/>
              <a:gd name="connsiteX193-9331" fmla="*/ 0 w 10768629"/>
              <a:gd name="connsiteY193-9332" fmla="*/ 1878785 h 1978172"/>
              <a:gd name="connsiteX194-9333" fmla="*/ 0 w 10768629"/>
              <a:gd name="connsiteY194-9334" fmla="*/ 0 h 1978172"/>
              <a:gd name="connsiteX0-9335" fmla="*/ 0 w 10768629"/>
              <a:gd name="connsiteY0-9336" fmla="*/ 0 h 1978172"/>
              <a:gd name="connsiteX1-9337" fmla="*/ 10768629 w 10768629"/>
              <a:gd name="connsiteY1-9338" fmla="*/ 0 h 1978172"/>
              <a:gd name="connsiteX2-9339" fmla="*/ 10733254 w 10768629"/>
              <a:gd name="connsiteY2-9340" fmla="*/ 31439 h 1978172"/>
              <a:gd name="connsiteX3-9341" fmla="*/ 10727085 w 10768629"/>
              <a:gd name="connsiteY3-9342" fmla="*/ 37910 h 1978172"/>
              <a:gd name="connsiteX4-9343" fmla="*/ 10675953 w 10768629"/>
              <a:gd name="connsiteY4-9344" fmla="*/ 68623 h 1978172"/>
              <a:gd name="connsiteX5-9345" fmla="*/ 10637091 w 10768629"/>
              <a:gd name="connsiteY5-9346" fmla="*/ 90361 h 1978172"/>
              <a:gd name="connsiteX6-9347" fmla="*/ 10610971 w 10768629"/>
              <a:gd name="connsiteY6-9348" fmla="*/ 110764 h 1978172"/>
              <a:gd name="connsiteX7-9349" fmla="*/ 10532872 w 10768629"/>
              <a:gd name="connsiteY7-9350" fmla="*/ 138028 h 1978172"/>
              <a:gd name="connsiteX8-9351" fmla="*/ 10398558 w 10768629"/>
              <a:gd name="connsiteY8-9352" fmla="*/ 172911 h 1978172"/>
              <a:gd name="connsiteX9-9353" fmla="*/ 10371128 w 10768629"/>
              <a:gd name="connsiteY9-9354" fmla="*/ 182609 h 1978172"/>
              <a:gd name="connsiteX10-9355" fmla="*/ 10352178 w 10768629"/>
              <a:gd name="connsiteY10-9356" fmla="*/ 199976 h 1978172"/>
              <a:gd name="connsiteX11-9357" fmla="*/ 10351815 w 10768629"/>
              <a:gd name="connsiteY11-9358" fmla="*/ 211879 h 1978172"/>
              <a:gd name="connsiteX12-9359" fmla="*/ 10337471 w 10768629"/>
              <a:gd name="connsiteY12-9360" fmla="*/ 218661 h 1978172"/>
              <a:gd name="connsiteX13-9361" fmla="*/ 10334625 w 10768629"/>
              <a:gd name="connsiteY13-9362" fmla="*/ 222351 h 1978172"/>
              <a:gd name="connsiteX14-9363" fmla="*/ 10256365 w 10768629"/>
              <a:gd name="connsiteY14-9364" fmla="*/ 235917 h 1978172"/>
              <a:gd name="connsiteX15-9365" fmla="*/ 10201127 w 10768629"/>
              <a:gd name="connsiteY15-9366" fmla="*/ 267448 h 1978172"/>
              <a:gd name="connsiteX16-9367" fmla="*/ 9961218 w 10768629"/>
              <a:gd name="connsiteY16-9368" fmla="*/ 326720 h 1978172"/>
              <a:gd name="connsiteX17-9369" fmla="*/ 9859715 w 10768629"/>
              <a:gd name="connsiteY17-9370" fmla="*/ 355698 h 1978172"/>
              <a:gd name="connsiteX18-9371" fmla="*/ 9679867 w 10768629"/>
              <a:gd name="connsiteY18-9372" fmla="*/ 399081 h 1978172"/>
              <a:gd name="connsiteX19-9373" fmla="*/ 9490654 w 10768629"/>
              <a:gd name="connsiteY19-9374" fmla="*/ 455225 h 1978172"/>
              <a:gd name="connsiteX20-9375" fmla="*/ 9470837 w 10768629"/>
              <a:gd name="connsiteY20-9376" fmla="*/ 452539 h 1978172"/>
              <a:gd name="connsiteX21-9377" fmla="*/ 9469082 w 10768629"/>
              <a:gd name="connsiteY21-9378" fmla="*/ 454891 h 1978172"/>
              <a:gd name="connsiteX22-9379" fmla="*/ 9448038 w 10768629"/>
              <a:gd name="connsiteY22-9380" fmla="*/ 459733 h 1978172"/>
              <a:gd name="connsiteX23-9381" fmla="*/ 9396821 w 10768629"/>
              <a:gd name="connsiteY23-9382" fmla="*/ 455795 h 1978172"/>
              <a:gd name="connsiteX24-9383" fmla="*/ 9392197 w 10768629"/>
              <a:gd name="connsiteY24-9384" fmla="*/ 459796 h 1978172"/>
              <a:gd name="connsiteX25-9385" fmla="*/ 9347994 w 10768629"/>
              <a:gd name="connsiteY25-9386" fmla="*/ 464462 h 1978172"/>
              <a:gd name="connsiteX26-9387" fmla="*/ 9347889 w 10768629"/>
              <a:gd name="connsiteY26-9388" fmla="*/ 466539 h 1978172"/>
              <a:gd name="connsiteX27-9389" fmla="*/ 9337639 w 10768629"/>
              <a:gd name="connsiteY27-9390" fmla="*/ 476654 h 1978172"/>
              <a:gd name="connsiteX28-9391" fmla="*/ 9316893 w 10768629"/>
              <a:gd name="connsiteY28-9392" fmla="*/ 491390 h 1978172"/>
              <a:gd name="connsiteX29-9393" fmla="*/ 9229283 w 10768629"/>
              <a:gd name="connsiteY29-9394" fmla="*/ 555377 h 1978172"/>
              <a:gd name="connsiteX30-9395" fmla="*/ 9220274 w 10768629"/>
              <a:gd name="connsiteY30-9396" fmla="*/ 557502 h 1978172"/>
              <a:gd name="connsiteX31-9397" fmla="*/ 9220202 w 10768629"/>
              <a:gd name="connsiteY31-9398" fmla="*/ 558001 h 1978172"/>
              <a:gd name="connsiteX32-9399" fmla="*/ 9210908 w 10768629"/>
              <a:gd name="connsiteY32-9400" fmla="*/ 561147 h 1978172"/>
              <a:gd name="connsiteX33-9401" fmla="*/ 9186374 w 10768629"/>
              <a:gd name="connsiteY33-9402" fmla="*/ 565502 h 1978172"/>
              <a:gd name="connsiteX34-9403" fmla="*/ 9181058 w 10768629"/>
              <a:gd name="connsiteY34-9404" fmla="*/ 569943 h 1978172"/>
              <a:gd name="connsiteX35-9405" fmla="*/ 9179948 w 10768629"/>
              <a:gd name="connsiteY35-9406" fmla="*/ 576062 h 1978172"/>
              <a:gd name="connsiteX36-9407" fmla="*/ 9149110 w 10768629"/>
              <a:gd name="connsiteY36-9408" fmla="*/ 598906 h 1978172"/>
              <a:gd name="connsiteX37-9409" fmla="*/ 9078556 w 10768629"/>
              <a:gd name="connsiteY37-9410" fmla="*/ 644039 h 1978172"/>
              <a:gd name="connsiteX38-9411" fmla="*/ 8996399 w 10768629"/>
              <a:gd name="connsiteY38-9412" fmla="*/ 690055 h 1978172"/>
              <a:gd name="connsiteX39-9413" fmla="*/ 8803791 w 10768629"/>
              <a:gd name="connsiteY39-9414" fmla="*/ 813860 h 1978172"/>
              <a:gd name="connsiteX40-9415" fmla="*/ 8636202 w 10768629"/>
              <a:gd name="connsiteY40-9416" fmla="*/ 848463 h 1978172"/>
              <a:gd name="connsiteX41-9417" fmla="*/ 8555372 w 10768629"/>
              <a:gd name="connsiteY41-9418" fmla="*/ 883171 h 1978172"/>
              <a:gd name="connsiteX42-9419" fmla="*/ 8507229 w 10768629"/>
              <a:gd name="connsiteY42-9420" fmla="*/ 901665 h 1978172"/>
              <a:gd name="connsiteX43-9421" fmla="*/ 8428473 w 10768629"/>
              <a:gd name="connsiteY43-9422" fmla="*/ 927985 h 1978172"/>
              <a:gd name="connsiteX44-9423" fmla="*/ 8427914 w 10768629"/>
              <a:gd name="connsiteY44-9424" fmla="*/ 933480 h 1978172"/>
              <a:gd name="connsiteX45-9425" fmla="*/ 8420327 w 10768629"/>
              <a:gd name="connsiteY45-9426" fmla="*/ 941984 h 1978172"/>
              <a:gd name="connsiteX46-9427" fmla="*/ 8394729 w 10768629"/>
              <a:gd name="connsiteY46-9428" fmla="*/ 948347 h 1978172"/>
              <a:gd name="connsiteX47-9429" fmla="*/ 8380548 w 10768629"/>
              <a:gd name="connsiteY47-9430" fmla="*/ 987916 h 1978172"/>
              <a:gd name="connsiteX48-9431" fmla="*/ 8379462 w 10768629"/>
              <a:gd name="connsiteY48-9432" fmla="*/ 987106 h 1978172"/>
              <a:gd name="connsiteX49-9433" fmla="*/ 8340796 w 10768629"/>
              <a:gd name="connsiteY49-9434" fmla="*/ 980522 h 1978172"/>
              <a:gd name="connsiteX50-9435" fmla="*/ 8304438 w 10768629"/>
              <a:gd name="connsiteY50-9436" fmla="*/ 996739 h 1978172"/>
              <a:gd name="connsiteX51-9437" fmla="*/ 8280929 w 10768629"/>
              <a:gd name="connsiteY51-9438" fmla="*/ 1023089 h 1978172"/>
              <a:gd name="connsiteX52-9439" fmla="*/ 8275760 w 10768629"/>
              <a:gd name="connsiteY52-9440" fmla="*/ 1027772 h 1978172"/>
              <a:gd name="connsiteX53-9441" fmla="*/ 8275478 w 10768629"/>
              <a:gd name="connsiteY53-9442" fmla="*/ 1027605 h 1978172"/>
              <a:gd name="connsiteX54-9443" fmla="*/ 8269666 w 10768629"/>
              <a:gd name="connsiteY54-9444" fmla="*/ 1032033 h 1978172"/>
              <a:gd name="connsiteX55-9445" fmla="*/ 8203836 w 10768629"/>
              <a:gd name="connsiteY55-9446" fmla="*/ 1037347 h 1978172"/>
              <a:gd name="connsiteX56-9447" fmla="*/ 8122936 w 10768629"/>
              <a:gd name="connsiteY56-9448" fmla="*/ 1063113 h 1978172"/>
              <a:gd name="connsiteX57-9449" fmla="*/ 8043658 w 10768629"/>
              <a:gd name="connsiteY57-9450" fmla="*/ 1092746 h 1978172"/>
              <a:gd name="connsiteX58-9451" fmla="*/ 8015351 w 10768629"/>
              <a:gd name="connsiteY58-9452" fmla="*/ 1105478 h 1978172"/>
              <a:gd name="connsiteX59-9453" fmla="*/ 7963145 w 10768629"/>
              <a:gd name="connsiteY59-9454" fmla="*/ 1119346 h 1978172"/>
              <a:gd name="connsiteX60-9455" fmla="*/ 7938145 w 10768629"/>
              <a:gd name="connsiteY60-9456" fmla="*/ 1120225 h 1978172"/>
              <a:gd name="connsiteX61-9457" fmla="*/ 7937238 w 10768629"/>
              <a:gd name="connsiteY61-9458" fmla="*/ 1121204 h 1978172"/>
              <a:gd name="connsiteX62-9459" fmla="*/ 7934398 w 10768629"/>
              <a:gd name="connsiteY62-9460" fmla="*/ 1118240 h 1978172"/>
              <a:gd name="connsiteX63-9461" fmla="*/ 7918248 w 10768629"/>
              <a:gd name="connsiteY63-9462" fmla="*/ 1124371 h 1978172"/>
              <a:gd name="connsiteX64-9463" fmla="*/ 7914119 w 10768629"/>
              <a:gd name="connsiteY64-9464" fmla="*/ 1127653 h 1978172"/>
              <a:gd name="connsiteX65-9465" fmla="*/ 7907658 w 10768629"/>
              <a:gd name="connsiteY65-9466" fmla="*/ 1130350 h 1978172"/>
              <a:gd name="connsiteX66-9467" fmla="*/ 7907434 w 10768629"/>
              <a:gd name="connsiteY66-9468" fmla="*/ 1130103 h 1978172"/>
              <a:gd name="connsiteX67-9469" fmla="*/ 7901508 w 10768629"/>
              <a:gd name="connsiteY67-9470" fmla="*/ 1133245 h 1978172"/>
              <a:gd name="connsiteX68-9471" fmla="*/ 7873287 w 10768629"/>
              <a:gd name="connsiteY68-9472" fmla="*/ 1152609 h 1978172"/>
              <a:gd name="connsiteX69-9473" fmla="*/ 7834833 w 10768629"/>
              <a:gd name="connsiteY69-9474" fmla="*/ 1153868 h 1978172"/>
              <a:gd name="connsiteX70-9475" fmla="*/ 7828661 w 10768629"/>
              <a:gd name="connsiteY70-9476" fmla="*/ 1139994 h 1978172"/>
              <a:gd name="connsiteX71-9477" fmla="*/ 7823966 w 10768629"/>
              <a:gd name="connsiteY71-9478" fmla="*/ 1143178 h 1978172"/>
              <a:gd name="connsiteX72-9479" fmla="*/ 7815078 w 10768629"/>
              <a:gd name="connsiteY72-9480" fmla="*/ 1151776 h 1978172"/>
              <a:gd name="connsiteX73-9481" fmla="*/ 7812026 w 10768629"/>
              <a:gd name="connsiteY73-9482" fmla="*/ 1151522 h 1978172"/>
              <a:gd name="connsiteX74-9483" fmla="*/ 7782249 w 10768629"/>
              <a:gd name="connsiteY74-9484" fmla="*/ 1160970 h 1978172"/>
              <a:gd name="connsiteX75-9485" fmla="*/ 7773476 w 10768629"/>
              <a:gd name="connsiteY75-9486" fmla="*/ 1157414 h 1978172"/>
              <a:gd name="connsiteX76-9487" fmla="*/ 7769600 w 10768629"/>
              <a:gd name="connsiteY76-9488" fmla="*/ 1157365 h 1978172"/>
              <a:gd name="connsiteX77-9489" fmla="*/ 7752631 w 10768629"/>
              <a:gd name="connsiteY77-9490" fmla="*/ 1172815 h 1978172"/>
              <a:gd name="connsiteX78-9491" fmla="*/ 7743525 w 10768629"/>
              <a:gd name="connsiteY78-9492" fmla="*/ 1179064 h 1978172"/>
              <a:gd name="connsiteX79-9493" fmla="*/ 7685942 w 10768629"/>
              <a:gd name="connsiteY79-9494" fmla="*/ 1233723 h 1978172"/>
              <a:gd name="connsiteX80-9495" fmla="*/ 7586920 w 10768629"/>
              <a:gd name="connsiteY80-9496" fmla="*/ 1261888 h 1978172"/>
              <a:gd name="connsiteX81-9497" fmla="*/ 7486100 w 10768629"/>
              <a:gd name="connsiteY81-9498" fmla="*/ 1292563 h 1978172"/>
              <a:gd name="connsiteX82-9499" fmla="*/ 7407190 w 10768629"/>
              <a:gd name="connsiteY82-9500" fmla="*/ 1314737 h 1978172"/>
              <a:gd name="connsiteX83-9501" fmla="*/ 7240698 w 10768629"/>
              <a:gd name="connsiteY83-9502" fmla="*/ 1438832 h 1978172"/>
              <a:gd name="connsiteX84-9503" fmla="*/ 7197675 w 10768629"/>
              <a:gd name="connsiteY84-9504" fmla="*/ 1447530 h 1978172"/>
              <a:gd name="connsiteX85-9505" fmla="*/ 7164788 w 10768629"/>
              <a:gd name="connsiteY85-9506" fmla="*/ 1480293 h 1978172"/>
              <a:gd name="connsiteX86-9507" fmla="*/ 7147929 w 10768629"/>
              <a:gd name="connsiteY86-9508" fmla="*/ 1477641 h 1978172"/>
              <a:gd name="connsiteX87-9509" fmla="*/ 7144965 w 10768629"/>
              <a:gd name="connsiteY87-9510" fmla="*/ 1476908 h 1978172"/>
              <a:gd name="connsiteX88-9511" fmla="*/ 7134299 w 10768629"/>
              <a:gd name="connsiteY88-9512" fmla="*/ 1479969 h 1978172"/>
              <a:gd name="connsiteX89-9513" fmla="*/ 7129809 w 10768629"/>
              <a:gd name="connsiteY89-9514" fmla="*/ 1473339 h 1978172"/>
              <a:gd name="connsiteX90-9515" fmla="*/ 7112688 w 10768629"/>
              <a:gd name="connsiteY90-9516" fmla="*/ 1472575 h 1978172"/>
              <a:gd name="connsiteX91-9517" fmla="*/ 7093470 w 10768629"/>
              <a:gd name="connsiteY91-9518" fmla="*/ 1480300 h 1978172"/>
              <a:gd name="connsiteX92-9519" fmla="*/ 7025034 w 10768629"/>
              <a:gd name="connsiteY92-9520" fmla="*/ 1506934 h 1978172"/>
              <a:gd name="connsiteX93-9521" fmla="*/ 7014783 w 10768629"/>
              <a:gd name="connsiteY93-9522" fmla="*/ 1515868 h 1978172"/>
              <a:gd name="connsiteX94-9523" fmla="*/ 6979706 w 10768629"/>
              <a:gd name="connsiteY94-9524" fmla="*/ 1523511 h 1978172"/>
              <a:gd name="connsiteX95-9525" fmla="*/ 6977890 w 10768629"/>
              <a:gd name="connsiteY95-9526" fmla="*/ 1525793 h 1978172"/>
              <a:gd name="connsiteX96-9527" fmla="*/ 6944339 w 10768629"/>
              <a:gd name="connsiteY96-9528" fmla="*/ 1536237 h 1978172"/>
              <a:gd name="connsiteX97-9529" fmla="*/ 6886996 w 10768629"/>
              <a:gd name="connsiteY97-9530" fmla="*/ 1563569 h 1978172"/>
              <a:gd name="connsiteX98-9531" fmla="*/ 6874510 w 10768629"/>
              <a:gd name="connsiteY98-9532" fmla="*/ 1558469 h 1978172"/>
              <a:gd name="connsiteX99-9533" fmla="*/ 6871943 w 10768629"/>
              <a:gd name="connsiteY99-9534" fmla="*/ 1554651 h 1978172"/>
              <a:gd name="connsiteX100-9535" fmla="*/ 6856174 w 10768629"/>
              <a:gd name="connsiteY100-9536" fmla="*/ 1562024 h 1978172"/>
              <a:gd name="connsiteX101-9537" fmla="*/ 6842321 w 10768629"/>
              <a:gd name="connsiteY101-9538" fmla="*/ 1560554 h 1978172"/>
              <a:gd name="connsiteX102-9539" fmla="*/ 6832713 w 10768629"/>
              <a:gd name="connsiteY102-9540" fmla="*/ 1569357 h 1978172"/>
              <a:gd name="connsiteX103-9541" fmla="*/ 6816351 w 10768629"/>
              <a:gd name="connsiteY103-9542" fmla="*/ 1571495 h 1978172"/>
              <a:gd name="connsiteX104-9543" fmla="*/ 6795800 w 10768629"/>
              <a:gd name="connsiteY104-9544" fmla="*/ 1572010 h 1978172"/>
              <a:gd name="connsiteX105-9545" fmla="*/ 6777546 w 10768629"/>
              <a:gd name="connsiteY105-9546" fmla="*/ 1568661 h 1978172"/>
              <a:gd name="connsiteX106-9547" fmla="*/ 6751528 w 10768629"/>
              <a:gd name="connsiteY106-9548" fmla="*/ 1574143 h 1978172"/>
              <a:gd name="connsiteX107-9549" fmla="*/ 6691966 w 10768629"/>
              <a:gd name="connsiteY107-9550" fmla="*/ 1582255 h 1978172"/>
              <a:gd name="connsiteX108-9551" fmla="*/ 6646941 w 10768629"/>
              <a:gd name="connsiteY108-9552" fmla="*/ 1588471 h 1978172"/>
              <a:gd name="connsiteX109-9553" fmla="*/ 6568576 w 10768629"/>
              <a:gd name="connsiteY109-9554" fmla="*/ 1606488 h 1978172"/>
              <a:gd name="connsiteX110-9555" fmla="*/ 6554358 w 10768629"/>
              <a:gd name="connsiteY110-9556" fmla="*/ 1621701 h 1978172"/>
              <a:gd name="connsiteX111-9557" fmla="*/ 6516968 w 10768629"/>
              <a:gd name="connsiteY111-9558" fmla="*/ 1617195 h 1978172"/>
              <a:gd name="connsiteX112-9559" fmla="*/ 6506479 w 10768629"/>
              <a:gd name="connsiteY112-9560" fmla="*/ 1602227 h 1978172"/>
              <a:gd name="connsiteX113-9561" fmla="*/ 6458436 w 10768629"/>
              <a:gd name="connsiteY113-9562" fmla="*/ 1607332 h 1978172"/>
              <a:gd name="connsiteX114-9563" fmla="*/ 6414786 w 10768629"/>
              <a:gd name="connsiteY114-9564" fmla="*/ 1628815 h 1978172"/>
              <a:gd name="connsiteX115-9565" fmla="*/ 6357085 w 10768629"/>
              <a:gd name="connsiteY115-9566" fmla="*/ 1640846 h 1978172"/>
              <a:gd name="connsiteX116-9567" fmla="*/ 6322636 w 10768629"/>
              <a:gd name="connsiteY116-9568" fmla="*/ 1648213 h 1978172"/>
              <a:gd name="connsiteX117-9569" fmla="*/ 6226172 w 10768629"/>
              <a:gd name="connsiteY117-9570" fmla="*/ 1654676 h 1978172"/>
              <a:gd name="connsiteX118-9571" fmla="*/ 6221217 w 10768629"/>
              <a:gd name="connsiteY118-9572" fmla="*/ 1654506 h 1978172"/>
              <a:gd name="connsiteX119-9573" fmla="*/ 6204956 w 10768629"/>
              <a:gd name="connsiteY119-9574" fmla="*/ 1664280 h 1978172"/>
              <a:gd name="connsiteX120-9575" fmla="*/ 6204270 w 10768629"/>
              <a:gd name="connsiteY120-9576" fmla="*/ 1666782 h 1978172"/>
              <a:gd name="connsiteX121-9577" fmla="*/ 6143810 w 10768629"/>
              <a:gd name="connsiteY121-9578" fmla="*/ 1661963 h 1978172"/>
              <a:gd name="connsiteX122-9579" fmla="*/ 6136560 w 10768629"/>
              <a:gd name="connsiteY122-9580" fmla="*/ 1665728 h 1978172"/>
              <a:gd name="connsiteX123-9581" fmla="*/ 6096155 w 10768629"/>
              <a:gd name="connsiteY123-9582" fmla="*/ 1656951 h 1978172"/>
              <a:gd name="connsiteX124-9583" fmla="*/ 6075812 w 10768629"/>
              <a:gd name="connsiteY124-9584" fmla="*/ 1655422 h 1978172"/>
              <a:gd name="connsiteX125-9585" fmla="*/ 6039495 w 10768629"/>
              <a:gd name="connsiteY125-9586" fmla="*/ 1649680 h 1978172"/>
              <a:gd name="connsiteX126-9587" fmla="*/ 6036523 w 10768629"/>
              <a:gd name="connsiteY126-9588" fmla="*/ 1652121 h 1978172"/>
              <a:gd name="connsiteX127-9589" fmla="*/ 6029328 w 10768629"/>
              <a:gd name="connsiteY127-9590" fmla="*/ 1649904 h 1978172"/>
              <a:gd name="connsiteX128-9591" fmla="*/ 6024075 w 10768629"/>
              <a:gd name="connsiteY128-9592" fmla="*/ 1652779 h 1978172"/>
              <a:gd name="connsiteX129-9593" fmla="*/ 6018085 w 10768629"/>
              <a:gd name="connsiteY129-9594" fmla="*/ 1652030 h 1978172"/>
              <a:gd name="connsiteX130-9595" fmla="*/ 5955513 w 10768629"/>
              <a:gd name="connsiteY130-9596" fmla="*/ 1663584 h 1978172"/>
              <a:gd name="connsiteX131-9597" fmla="*/ 5941996 w 10768629"/>
              <a:gd name="connsiteY131-9598" fmla="*/ 1661326 h 1978172"/>
              <a:gd name="connsiteX132-9599" fmla="*/ 5931789 w 10768629"/>
              <a:gd name="connsiteY132-9600" fmla="*/ 1669915 h 1978172"/>
              <a:gd name="connsiteX133-9601" fmla="*/ 5888686 w 10768629"/>
              <a:gd name="connsiteY133-9602" fmla="*/ 1672175 h 1978172"/>
              <a:gd name="connsiteX134-9603" fmla="*/ 5873794 w 10768629"/>
              <a:gd name="connsiteY134-9604" fmla="*/ 1665454 h 1978172"/>
              <a:gd name="connsiteX135-9605" fmla="*/ 5860022 w 10768629"/>
              <a:gd name="connsiteY135-9606" fmla="*/ 1660635 h 1978172"/>
              <a:gd name="connsiteX136-9607" fmla="*/ 5858237 w 10768629"/>
              <a:gd name="connsiteY136-9608" fmla="*/ 1660649 h 1978172"/>
              <a:gd name="connsiteX137-9609" fmla="*/ 5840319 w 10768629"/>
              <a:gd name="connsiteY137-9610" fmla="*/ 1660798 h 1978172"/>
              <a:gd name="connsiteX138-9611" fmla="*/ 5806984 w 10768629"/>
              <a:gd name="connsiteY138-9612" fmla="*/ 1661075 h 1978172"/>
              <a:gd name="connsiteX139-9613" fmla="*/ 5742351 w 10768629"/>
              <a:gd name="connsiteY139-9614" fmla="*/ 1667489 h 1978172"/>
              <a:gd name="connsiteX140-9615" fmla="*/ 5521171 w 10768629"/>
              <a:gd name="connsiteY140-9616" fmla="*/ 1671626 h 1978172"/>
              <a:gd name="connsiteX141-9617" fmla="*/ 5457384 w 10768629"/>
              <a:gd name="connsiteY141-9618" fmla="*/ 1683952 h 1978172"/>
              <a:gd name="connsiteX142-9619" fmla="*/ 4950070 w 10768629"/>
              <a:gd name="connsiteY142-9620" fmla="*/ 1748401 h 1978172"/>
              <a:gd name="connsiteX143-9621" fmla="*/ 4872172 w 10768629"/>
              <a:gd name="connsiteY143-9622" fmla="*/ 1757222 h 1978172"/>
              <a:gd name="connsiteX144-9623" fmla="*/ 4809524 w 10768629"/>
              <a:gd name="connsiteY144-9624" fmla="*/ 1761033 h 1978172"/>
              <a:gd name="connsiteX145-9625" fmla="*/ 4759058 w 10768629"/>
              <a:gd name="connsiteY145-9626" fmla="*/ 1766533 h 1978172"/>
              <a:gd name="connsiteX146-9627" fmla="*/ 4719749 w 10768629"/>
              <a:gd name="connsiteY146-9628" fmla="*/ 1771811 h 1978172"/>
              <a:gd name="connsiteX147-9629" fmla="*/ 4568686 w 10768629"/>
              <a:gd name="connsiteY147-9630" fmla="*/ 1786141 h 1978172"/>
              <a:gd name="connsiteX148-9631" fmla="*/ 4418751 w 10768629"/>
              <a:gd name="connsiteY148-9632" fmla="*/ 1796932 h 1978172"/>
              <a:gd name="connsiteX149-9633" fmla="*/ 4378377 w 10768629"/>
              <a:gd name="connsiteY149-9634" fmla="*/ 1815528 h 1978172"/>
              <a:gd name="connsiteX150-9635" fmla="*/ 4320575 w 10768629"/>
              <a:gd name="connsiteY150-9636" fmla="*/ 1832722 h 1978172"/>
              <a:gd name="connsiteX151-9637" fmla="*/ 4220200 w 10768629"/>
              <a:gd name="connsiteY151-9638" fmla="*/ 1873173 h 1978172"/>
              <a:gd name="connsiteX152-9639" fmla="*/ 4105361 w 10768629"/>
              <a:gd name="connsiteY152-9640" fmla="*/ 1894711 h 1978172"/>
              <a:gd name="connsiteX153-9641" fmla="*/ 3973223 w 10768629"/>
              <a:gd name="connsiteY153-9642" fmla="*/ 1881015 h 1978172"/>
              <a:gd name="connsiteX154-9643" fmla="*/ 3900992 w 10768629"/>
              <a:gd name="connsiteY154-9644" fmla="*/ 1880603 h 1978172"/>
              <a:gd name="connsiteX155-9645" fmla="*/ 3662119 w 10768629"/>
              <a:gd name="connsiteY155-9646" fmla="*/ 1889285 h 1978172"/>
              <a:gd name="connsiteX156-9647" fmla="*/ 3496919 w 10768629"/>
              <a:gd name="connsiteY156-9648" fmla="*/ 1873180 h 1978172"/>
              <a:gd name="connsiteX157-9649" fmla="*/ 3449433 w 10768629"/>
              <a:gd name="connsiteY157-9650" fmla="*/ 1889681 h 1978172"/>
              <a:gd name="connsiteX158-9651" fmla="*/ 3369766 w 10768629"/>
              <a:gd name="connsiteY158-9652" fmla="*/ 1916653 h 1978172"/>
              <a:gd name="connsiteX159-9653" fmla="*/ 3269672 w 10768629"/>
              <a:gd name="connsiteY159-9654" fmla="*/ 1938036 h 1978172"/>
              <a:gd name="connsiteX160-9655" fmla="*/ 3224897 w 10768629"/>
              <a:gd name="connsiteY160-9656" fmla="*/ 1943733 h 1978172"/>
              <a:gd name="connsiteX161-9657" fmla="*/ 3161463 w 10768629"/>
              <a:gd name="connsiteY161-9658" fmla="*/ 1946591 h 1978172"/>
              <a:gd name="connsiteX162-9659" fmla="*/ 3112044 w 10768629"/>
              <a:gd name="connsiteY162-9660" fmla="*/ 1935614 h 1978172"/>
              <a:gd name="connsiteX163-9661" fmla="*/ 3069716 w 10768629"/>
              <a:gd name="connsiteY163-9662" fmla="*/ 1930463 h 1978172"/>
              <a:gd name="connsiteX164-9663" fmla="*/ 3005773 w 10768629"/>
              <a:gd name="connsiteY164-9664" fmla="*/ 1915878 h 1978172"/>
              <a:gd name="connsiteX165-9665" fmla="*/ 2897201 w 10768629"/>
              <a:gd name="connsiteY165-9666" fmla="*/ 1926772 h 1978172"/>
              <a:gd name="connsiteX166-9667" fmla="*/ 2783891 w 10768629"/>
              <a:gd name="connsiteY166-9668" fmla="*/ 1931749 h 1978172"/>
              <a:gd name="connsiteX167-9669" fmla="*/ 2712447 w 10768629"/>
              <a:gd name="connsiteY167-9670" fmla="*/ 1933044 h 1978172"/>
              <a:gd name="connsiteX168-9671" fmla="*/ 2560151 w 10768629"/>
              <a:gd name="connsiteY168-9672" fmla="*/ 1963609 h 1978172"/>
              <a:gd name="connsiteX169-9673" fmla="*/ 2367221 w 10768629"/>
              <a:gd name="connsiteY169-9674" fmla="*/ 1971884 h 1978172"/>
              <a:gd name="connsiteX170-9675" fmla="*/ 2272130 w 10768629"/>
              <a:gd name="connsiteY170-9676" fmla="*/ 1961162 h 1978172"/>
              <a:gd name="connsiteX171-9677" fmla="*/ 2189404 w 10768629"/>
              <a:gd name="connsiteY171-9678" fmla="*/ 1978172 h 1978172"/>
              <a:gd name="connsiteX172-9679" fmla="*/ 2077704 w 10768629"/>
              <a:gd name="connsiteY172-9680" fmla="*/ 1965002 h 1978172"/>
              <a:gd name="connsiteX173-9681" fmla="*/ 2033299 w 10768629"/>
              <a:gd name="connsiteY173-9682" fmla="*/ 1969042 h 1978172"/>
              <a:gd name="connsiteX174-9683" fmla="*/ 1967996 w 10768629"/>
              <a:gd name="connsiteY174-9684" fmla="*/ 1953187 h 1978172"/>
              <a:gd name="connsiteX175-9685" fmla="*/ 1855805 w 10768629"/>
              <a:gd name="connsiteY175-9686" fmla="*/ 1926082 h 1978172"/>
              <a:gd name="connsiteX176-9687" fmla="*/ 1790957 w 10768629"/>
              <a:gd name="connsiteY176-9688" fmla="*/ 1919460 h 1978172"/>
              <a:gd name="connsiteX177-9689" fmla="*/ 1613978 w 10768629"/>
              <a:gd name="connsiteY177-9690" fmla="*/ 1891581 h 1978172"/>
              <a:gd name="connsiteX178-9691" fmla="*/ 1436831 w 10768629"/>
              <a:gd name="connsiteY178-9692" fmla="*/ 1856201 h 1978172"/>
              <a:gd name="connsiteX179-9693" fmla="*/ 1357365 w 10768629"/>
              <a:gd name="connsiteY179-9694" fmla="*/ 1832140 h 1978172"/>
              <a:gd name="connsiteX180-9695" fmla="*/ 1232341 w 10768629"/>
              <a:gd name="connsiteY180-9696" fmla="*/ 1785942 h 1978172"/>
              <a:gd name="connsiteX181-9697" fmla="*/ 1162595 w 10768629"/>
              <a:gd name="connsiteY181-9698" fmla="*/ 1758337 h 1978172"/>
              <a:gd name="connsiteX182-9699" fmla="*/ 1128523 w 10768629"/>
              <a:gd name="connsiteY182-9700" fmla="*/ 1763621 h 1978172"/>
              <a:gd name="connsiteX183-9701" fmla="*/ 991903 w 10768629"/>
              <a:gd name="connsiteY183-9702" fmla="*/ 1786741 h 1978172"/>
              <a:gd name="connsiteX184-9703" fmla="*/ 883960 w 10768629"/>
              <a:gd name="connsiteY184-9704" fmla="*/ 1822386 h 1978172"/>
              <a:gd name="connsiteX185-9705" fmla="*/ 766531 w 10768629"/>
              <a:gd name="connsiteY185-9706" fmla="*/ 1805053 h 1978172"/>
              <a:gd name="connsiteX186-9707" fmla="*/ 669779 w 10768629"/>
              <a:gd name="connsiteY186-9708" fmla="*/ 1800537 h 1978172"/>
              <a:gd name="connsiteX187-9709" fmla="*/ 523898 w 10768629"/>
              <a:gd name="connsiteY187-9710" fmla="*/ 1811085 h 1978172"/>
              <a:gd name="connsiteX188-9711" fmla="*/ 360251 w 10768629"/>
              <a:gd name="connsiteY188-9712" fmla="*/ 1830735 h 1978172"/>
              <a:gd name="connsiteX189-9713" fmla="*/ 255207 w 10768629"/>
              <a:gd name="connsiteY189-9714" fmla="*/ 1818275 h 1978172"/>
              <a:gd name="connsiteX190-9715" fmla="*/ 101803 w 10768629"/>
              <a:gd name="connsiteY190-9716" fmla="*/ 1870647 h 1978172"/>
              <a:gd name="connsiteX191-9717" fmla="*/ 25397 w 10768629"/>
              <a:gd name="connsiteY191-9718" fmla="*/ 1888443 h 1978172"/>
              <a:gd name="connsiteX192-9719" fmla="*/ 2370 w 10768629"/>
              <a:gd name="connsiteY192-9720" fmla="*/ 1878311 h 1978172"/>
              <a:gd name="connsiteX193-9721" fmla="*/ 0 w 10768629"/>
              <a:gd name="connsiteY193-9722" fmla="*/ 1878785 h 1978172"/>
              <a:gd name="connsiteX194-9723" fmla="*/ 0 w 10768629"/>
              <a:gd name="connsiteY194-9724" fmla="*/ 0 h 1978172"/>
              <a:gd name="connsiteX0-9725" fmla="*/ 0 w 10768629"/>
              <a:gd name="connsiteY0-9726" fmla="*/ 0 h 1978172"/>
              <a:gd name="connsiteX1-9727" fmla="*/ 10768629 w 10768629"/>
              <a:gd name="connsiteY1-9728" fmla="*/ 0 h 1978172"/>
              <a:gd name="connsiteX2-9729" fmla="*/ 10733254 w 10768629"/>
              <a:gd name="connsiteY2-9730" fmla="*/ 31439 h 1978172"/>
              <a:gd name="connsiteX3-9731" fmla="*/ 10727085 w 10768629"/>
              <a:gd name="connsiteY3-9732" fmla="*/ 37910 h 1978172"/>
              <a:gd name="connsiteX4-9733" fmla="*/ 10675953 w 10768629"/>
              <a:gd name="connsiteY4-9734" fmla="*/ 68623 h 1978172"/>
              <a:gd name="connsiteX5-9735" fmla="*/ 10637091 w 10768629"/>
              <a:gd name="connsiteY5-9736" fmla="*/ 90361 h 1978172"/>
              <a:gd name="connsiteX6-9737" fmla="*/ 10610971 w 10768629"/>
              <a:gd name="connsiteY6-9738" fmla="*/ 110764 h 1978172"/>
              <a:gd name="connsiteX7-9739" fmla="*/ 10532872 w 10768629"/>
              <a:gd name="connsiteY7-9740" fmla="*/ 138028 h 1978172"/>
              <a:gd name="connsiteX8-9741" fmla="*/ 10398558 w 10768629"/>
              <a:gd name="connsiteY8-9742" fmla="*/ 172911 h 1978172"/>
              <a:gd name="connsiteX9-9743" fmla="*/ 10371128 w 10768629"/>
              <a:gd name="connsiteY9-9744" fmla="*/ 182609 h 1978172"/>
              <a:gd name="connsiteX10-9745" fmla="*/ 10352178 w 10768629"/>
              <a:gd name="connsiteY10-9746" fmla="*/ 199976 h 1978172"/>
              <a:gd name="connsiteX11-9747" fmla="*/ 10351815 w 10768629"/>
              <a:gd name="connsiteY11-9748" fmla="*/ 211879 h 1978172"/>
              <a:gd name="connsiteX12-9749" fmla="*/ 10337471 w 10768629"/>
              <a:gd name="connsiteY12-9750" fmla="*/ 218661 h 1978172"/>
              <a:gd name="connsiteX13-9751" fmla="*/ 10334625 w 10768629"/>
              <a:gd name="connsiteY13-9752" fmla="*/ 222351 h 1978172"/>
              <a:gd name="connsiteX14-9753" fmla="*/ 10256365 w 10768629"/>
              <a:gd name="connsiteY14-9754" fmla="*/ 235917 h 1978172"/>
              <a:gd name="connsiteX15-9755" fmla="*/ 10201127 w 10768629"/>
              <a:gd name="connsiteY15-9756" fmla="*/ 267448 h 1978172"/>
              <a:gd name="connsiteX16-9757" fmla="*/ 9961218 w 10768629"/>
              <a:gd name="connsiteY16-9758" fmla="*/ 326720 h 1978172"/>
              <a:gd name="connsiteX17-9759" fmla="*/ 9859715 w 10768629"/>
              <a:gd name="connsiteY17-9760" fmla="*/ 355698 h 1978172"/>
              <a:gd name="connsiteX18-9761" fmla="*/ 9679867 w 10768629"/>
              <a:gd name="connsiteY18-9762" fmla="*/ 399081 h 1978172"/>
              <a:gd name="connsiteX19-9763" fmla="*/ 9490654 w 10768629"/>
              <a:gd name="connsiteY19-9764" fmla="*/ 455225 h 1978172"/>
              <a:gd name="connsiteX20-9765" fmla="*/ 9470837 w 10768629"/>
              <a:gd name="connsiteY20-9766" fmla="*/ 452539 h 1978172"/>
              <a:gd name="connsiteX21-9767" fmla="*/ 9469082 w 10768629"/>
              <a:gd name="connsiteY21-9768" fmla="*/ 454891 h 1978172"/>
              <a:gd name="connsiteX22-9769" fmla="*/ 9448038 w 10768629"/>
              <a:gd name="connsiteY22-9770" fmla="*/ 459733 h 1978172"/>
              <a:gd name="connsiteX23-9771" fmla="*/ 9396821 w 10768629"/>
              <a:gd name="connsiteY23-9772" fmla="*/ 455795 h 1978172"/>
              <a:gd name="connsiteX24-9773" fmla="*/ 9392197 w 10768629"/>
              <a:gd name="connsiteY24-9774" fmla="*/ 459796 h 1978172"/>
              <a:gd name="connsiteX25-9775" fmla="*/ 9347994 w 10768629"/>
              <a:gd name="connsiteY25-9776" fmla="*/ 464462 h 1978172"/>
              <a:gd name="connsiteX26-9777" fmla="*/ 9347889 w 10768629"/>
              <a:gd name="connsiteY26-9778" fmla="*/ 466539 h 1978172"/>
              <a:gd name="connsiteX27-9779" fmla="*/ 9337639 w 10768629"/>
              <a:gd name="connsiteY27-9780" fmla="*/ 476654 h 1978172"/>
              <a:gd name="connsiteX28-9781" fmla="*/ 9316893 w 10768629"/>
              <a:gd name="connsiteY28-9782" fmla="*/ 491390 h 1978172"/>
              <a:gd name="connsiteX29-9783" fmla="*/ 9229283 w 10768629"/>
              <a:gd name="connsiteY29-9784" fmla="*/ 555377 h 1978172"/>
              <a:gd name="connsiteX30-9785" fmla="*/ 9220274 w 10768629"/>
              <a:gd name="connsiteY30-9786" fmla="*/ 557502 h 1978172"/>
              <a:gd name="connsiteX31-9787" fmla="*/ 9220202 w 10768629"/>
              <a:gd name="connsiteY31-9788" fmla="*/ 558001 h 1978172"/>
              <a:gd name="connsiteX32-9789" fmla="*/ 9210908 w 10768629"/>
              <a:gd name="connsiteY32-9790" fmla="*/ 561147 h 1978172"/>
              <a:gd name="connsiteX33-9791" fmla="*/ 9186374 w 10768629"/>
              <a:gd name="connsiteY33-9792" fmla="*/ 565502 h 1978172"/>
              <a:gd name="connsiteX34-9793" fmla="*/ 9181058 w 10768629"/>
              <a:gd name="connsiteY34-9794" fmla="*/ 569943 h 1978172"/>
              <a:gd name="connsiteX35-9795" fmla="*/ 9179948 w 10768629"/>
              <a:gd name="connsiteY35-9796" fmla="*/ 576062 h 1978172"/>
              <a:gd name="connsiteX36-9797" fmla="*/ 9149110 w 10768629"/>
              <a:gd name="connsiteY36-9798" fmla="*/ 598906 h 1978172"/>
              <a:gd name="connsiteX37-9799" fmla="*/ 9078556 w 10768629"/>
              <a:gd name="connsiteY37-9800" fmla="*/ 644039 h 1978172"/>
              <a:gd name="connsiteX38-9801" fmla="*/ 8996399 w 10768629"/>
              <a:gd name="connsiteY38-9802" fmla="*/ 690055 h 1978172"/>
              <a:gd name="connsiteX39-9803" fmla="*/ 8803791 w 10768629"/>
              <a:gd name="connsiteY39-9804" fmla="*/ 813860 h 1978172"/>
              <a:gd name="connsiteX40-9805" fmla="*/ 8636202 w 10768629"/>
              <a:gd name="connsiteY40-9806" fmla="*/ 848463 h 1978172"/>
              <a:gd name="connsiteX41-9807" fmla="*/ 8555372 w 10768629"/>
              <a:gd name="connsiteY41-9808" fmla="*/ 883171 h 1978172"/>
              <a:gd name="connsiteX42-9809" fmla="*/ 8507229 w 10768629"/>
              <a:gd name="connsiteY42-9810" fmla="*/ 901665 h 1978172"/>
              <a:gd name="connsiteX43-9811" fmla="*/ 8428473 w 10768629"/>
              <a:gd name="connsiteY43-9812" fmla="*/ 927985 h 1978172"/>
              <a:gd name="connsiteX44-9813" fmla="*/ 8427914 w 10768629"/>
              <a:gd name="connsiteY44-9814" fmla="*/ 933480 h 1978172"/>
              <a:gd name="connsiteX45-9815" fmla="*/ 8420327 w 10768629"/>
              <a:gd name="connsiteY45-9816" fmla="*/ 941984 h 1978172"/>
              <a:gd name="connsiteX46-9817" fmla="*/ 8394729 w 10768629"/>
              <a:gd name="connsiteY46-9818" fmla="*/ 948347 h 1978172"/>
              <a:gd name="connsiteX47-9819" fmla="*/ 8380548 w 10768629"/>
              <a:gd name="connsiteY47-9820" fmla="*/ 987916 h 1978172"/>
              <a:gd name="connsiteX48-9821" fmla="*/ 8375330 w 10768629"/>
              <a:gd name="connsiteY48-9822" fmla="*/ 965444 h 1978172"/>
              <a:gd name="connsiteX49-9823" fmla="*/ 8340796 w 10768629"/>
              <a:gd name="connsiteY49-9824" fmla="*/ 980522 h 1978172"/>
              <a:gd name="connsiteX50-9825" fmla="*/ 8304438 w 10768629"/>
              <a:gd name="connsiteY50-9826" fmla="*/ 996739 h 1978172"/>
              <a:gd name="connsiteX51-9827" fmla="*/ 8280929 w 10768629"/>
              <a:gd name="connsiteY51-9828" fmla="*/ 1023089 h 1978172"/>
              <a:gd name="connsiteX52-9829" fmla="*/ 8275760 w 10768629"/>
              <a:gd name="connsiteY52-9830" fmla="*/ 1027772 h 1978172"/>
              <a:gd name="connsiteX53-9831" fmla="*/ 8275478 w 10768629"/>
              <a:gd name="connsiteY53-9832" fmla="*/ 1027605 h 1978172"/>
              <a:gd name="connsiteX54-9833" fmla="*/ 8269666 w 10768629"/>
              <a:gd name="connsiteY54-9834" fmla="*/ 1032033 h 1978172"/>
              <a:gd name="connsiteX55-9835" fmla="*/ 8203836 w 10768629"/>
              <a:gd name="connsiteY55-9836" fmla="*/ 1037347 h 1978172"/>
              <a:gd name="connsiteX56-9837" fmla="*/ 8122936 w 10768629"/>
              <a:gd name="connsiteY56-9838" fmla="*/ 1063113 h 1978172"/>
              <a:gd name="connsiteX57-9839" fmla="*/ 8043658 w 10768629"/>
              <a:gd name="connsiteY57-9840" fmla="*/ 1092746 h 1978172"/>
              <a:gd name="connsiteX58-9841" fmla="*/ 8015351 w 10768629"/>
              <a:gd name="connsiteY58-9842" fmla="*/ 1105478 h 1978172"/>
              <a:gd name="connsiteX59-9843" fmla="*/ 7963145 w 10768629"/>
              <a:gd name="connsiteY59-9844" fmla="*/ 1119346 h 1978172"/>
              <a:gd name="connsiteX60-9845" fmla="*/ 7938145 w 10768629"/>
              <a:gd name="connsiteY60-9846" fmla="*/ 1120225 h 1978172"/>
              <a:gd name="connsiteX61-9847" fmla="*/ 7937238 w 10768629"/>
              <a:gd name="connsiteY61-9848" fmla="*/ 1121204 h 1978172"/>
              <a:gd name="connsiteX62-9849" fmla="*/ 7934398 w 10768629"/>
              <a:gd name="connsiteY62-9850" fmla="*/ 1118240 h 1978172"/>
              <a:gd name="connsiteX63-9851" fmla="*/ 7918248 w 10768629"/>
              <a:gd name="connsiteY63-9852" fmla="*/ 1124371 h 1978172"/>
              <a:gd name="connsiteX64-9853" fmla="*/ 7914119 w 10768629"/>
              <a:gd name="connsiteY64-9854" fmla="*/ 1127653 h 1978172"/>
              <a:gd name="connsiteX65-9855" fmla="*/ 7907658 w 10768629"/>
              <a:gd name="connsiteY65-9856" fmla="*/ 1130350 h 1978172"/>
              <a:gd name="connsiteX66-9857" fmla="*/ 7907434 w 10768629"/>
              <a:gd name="connsiteY66-9858" fmla="*/ 1130103 h 1978172"/>
              <a:gd name="connsiteX67-9859" fmla="*/ 7901508 w 10768629"/>
              <a:gd name="connsiteY67-9860" fmla="*/ 1133245 h 1978172"/>
              <a:gd name="connsiteX68-9861" fmla="*/ 7873287 w 10768629"/>
              <a:gd name="connsiteY68-9862" fmla="*/ 1152609 h 1978172"/>
              <a:gd name="connsiteX69-9863" fmla="*/ 7834833 w 10768629"/>
              <a:gd name="connsiteY69-9864" fmla="*/ 1153868 h 1978172"/>
              <a:gd name="connsiteX70-9865" fmla="*/ 7828661 w 10768629"/>
              <a:gd name="connsiteY70-9866" fmla="*/ 1139994 h 1978172"/>
              <a:gd name="connsiteX71-9867" fmla="*/ 7823966 w 10768629"/>
              <a:gd name="connsiteY71-9868" fmla="*/ 1143178 h 1978172"/>
              <a:gd name="connsiteX72-9869" fmla="*/ 7815078 w 10768629"/>
              <a:gd name="connsiteY72-9870" fmla="*/ 1151776 h 1978172"/>
              <a:gd name="connsiteX73-9871" fmla="*/ 7812026 w 10768629"/>
              <a:gd name="connsiteY73-9872" fmla="*/ 1151522 h 1978172"/>
              <a:gd name="connsiteX74-9873" fmla="*/ 7782249 w 10768629"/>
              <a:gd name="connsiteY74-9874" fmla="*/ 1160970 h 1978172"/>
              <a:gd name="connsiteX75-9875" fmla="*/ 7773476 w 10768629"/>
              <a:gd name="connsiteY75-9876" fmla="*/ 1157414 h 1978172"/>
              <a:gd name="connsiteX76-9877" fmla="*/ 7769600 w 10768629"/>
              <a:gd name="connsiteY76-9878" fmla="*/ 1157365 h 1978172"/>
              <a:gd name="connsiteX77-9879" fmla="*/ 7752631 w 10768629"/>
              <a:gd name="connsiteY77-9880" fmla="*/ 1172815 h 1978172"/>
              <a:gd name="connsiteX78-9881" fmla="*/ 7743525 w 10768629"/>
              <a:gd name="connsiteY78-9882" fmla="*/ 1179064 h 1978172"/>
              <a:gd name="connsiteX79-9883" fmla="*/ 7685942 w 10768629"/>
              <a:gd name="connsiteY79-9884" fmla="*/ 1233723 h 1978172"/>
              <a:gd name="connsiteX80-9885" fmla="*/ 7586920 w 10768629"/>
              <a:gd name="connsiteY80-9886" fmla="*/ 1261888 h 1978172"/>
              <a:gd name="connsiteX81-9887" fmla="*/ 7486100 w 10768629"/>
              <a:gd name="connsiteY81-9888" fmla="*/ 1292563 h 1978172"/>
              <a:gd name="connsiteX82-9889" fmla="*/ 7407190 w 10768629"/>
              <a:gd name="connsiteY82-9890" fmla="*/ 1314737 h 1978172"/>
              <a:gd name="connsiteX83-9891" fmla="*/ 7240698 w 10768629"/>
              <a:gd name="connsiteY83-9892" fmla="*/ 1438832 h 1978172"/>
              <a:gd name="connsiteX84-9893" fmla="*/ 7197675 w 10768629"/>
              <a:gd name="connsiteY84-9894" fmla="*/ 1447530 h 1978172"/>
              <a:gd name="connsiteX85-9895" fmla="*/ 7164788 w 10768629"/>
              <a:gd name="connsiteY85-9896" fmla="*/ 1480293 h 1978172"/>
              <a:gd name="connsiteX86-9897" fmla="*/ 7147929 w 10768629"/>
              <a:gd name="connsiteY86-9898" fmla="*/ 1477641 h 1978172"/>
              <a:gd name="connsiteX87-9899" fmla="*/ 7144965 w 10768629"/>
              <a:gd name="connsiteY87-9900" fmla="*/ 1476908 h 1978172"/>
              <a:gd name="connsiteX88-9901" fmla="*/ 7134299 w 10768629"/>
              <a:gd name="connsiteY88-9902" fmla="*/ 1479969 h 1978172"/>
              <a:gd name="connsiteX89-9903" fmla="*/ 7129809 w 10768629"/>
              <a:gd name="connsiteY89-9904" fmla="*/ 1473339 h 1978172"/>
              <a:gd name="connsiteX90-9905" fmla="*/ 7112688 w 10768629"/>
              <a:gd name="connsiteY90-9906" fmla="*/ 1472575 h 1978172"/>
              <a:gd name="connsiteX91-9907" fmla="*/ 7093470 w 10768629"/>
              <a:gd name="connsiteY91-9908" fmla="*/ 1480300 h 1978172"/>
              <a:gd name="connsiteX92-9909" fmla="*/ 7025034 w 10768629"/>
              <a:gd name="connsiteY92-9910" fmla="*/ 1506934 h 1978172"/>
              <a:gd name="connsiteX93-9911" fmla="*/ 7014783 w 10768629"/>
              <a:gd name="connsiteY93-9912" fmla="*/ 1515868 h 1978172"/>
              <a:gd name="connsiteX94-9913" fmla="*/ 6979706 w 10768629"/>
              <a:gd name="connsiteY94-9914" fmla="*/ 1523511 h 1978172"/>
              <a:gd name="connsiteX95-9915" fmla="*/ 6977890 w 10768629"/>
              <a:gd name="connsiteY95-9916" fmla="*/ 1525793 h 1978172"/>
              <a:gd name="connsiteX96-9917" fmla="*/ 6944339 w 10768629"/>
              <a:gd name="connsiteY96-9918" fmla="*/ 1536237 h 1978172"/>
              <a:gd name="connsiteX97-9919" fmla="*/ 6886996 w 10768629"/>
              <a:gd name="connsiteY97-9920" fmla="*/ 1563569 h 1978172"/>
              <a:gd name="connsiteX98-9921" fmla="*/ 6874510 w 10768629"/>
              <a:gd name="connsiteY98-9922" fmla="*/ 1558469 h 1978172"/>
              <a:gd name="connsiteX99-9923" fmla="*/ 6871943 w 10768629"/>
              <a:gd name="connsiteY99-9924" fmla="*/ 1554651 h 1978172"/>
              <a:gd name="connsiteX100-9925" fmla="*/ 6856174 w 10768629"/>
              <a:gd name="connsiteY100-9926" fmla="*/ 1562024 h 1978172"/>
              <a:gd name="connsiteX101-9927" fmla="*/ 6842321 w 10768629"/>
              <a:gd name="connsiteY101-9928" fmla="*/ 1560554 h 1978172"/>
              <a:gd name="connsiteX102-9929" fmla="*/ 6832713 w 10768629"/>
              <a:gd name="connsiteY102-9930" fmla="*/ 1569357 h 1978172"/>
              <a:gd name="connsiteX103-9931" fmla="*/ 6816351 w 10768629"/>
              <a:gd name="connsiteY103-9932" fmla="*/ 1571495 h 1978172"/>
              <a:gd name="connsiteX104-9933" fmla="*/ 6795800 w 10768629"/>
              <a:gd name="connsiteY104-9934" fmla="*/ 1572010 h 1978172"/>
              <a:gd name="connsiteX105-9935" fmla="*/ 6777546 w 10768629"/>
              <a:gd name="connsiteY105-9936" fmla="*/ 1568661 h 1978172"/>
              <a:gd name="connsiteX106-9937" fmla="*/ 6751528 w 10768629"/>
              <a:gd name="connsiteY106-9938" fmla="*/ 1574143 h 1978172"/>
              <a:gd name="connsiteX107-9939" fmla="*/ 6691966 w 10768629"/>
              <a:gd name="connsiteY107-9940" fmla="*/ 1582255 h 1978172"/>
              <a:gd name="connsiteX108-9941" fmla="*/ 6646941 w 10768629"/>
              <a:gd name="connsiteY108-9942" fmla="*/ 1588471 h 1978172"/>
              <a:gd name="connsiteX109-9943" fmla="*/ 6568576 w 10768629"/>
              <a:gd name="connsiteY109-9944" fmla="*/ 1606488 h 1978172"/>
              <a:gd name="connsiteX110-9945" fmla="*/ 6554358 w 10768629"/>
              <a:gd name="connsiteY110-9946" fmla="*/ 1621701 h 1978172"/>
              <a:gd name="connsiteX111-9947" fmla="*/ 6516968 w 10768629"/>
              <a:gd name="connsiteY111-9948" fmla="*/ 1617195 h 1978172"/>
              <a:gd name="connsiteX112-9949" fmla="*/ 6506479 w 10768629"/>
              <a:gd name="connsiteY112-9950" fmla="*/ 1602227 h 1978172"/>
              <a:gd name="connsiteX113-9951" fmla="*/ 6458436 w 10768629"/>
              <a:gd name="connsiteY113-9952" fmla="*/ 1607332 h 1978172"/>
              <a:gd name="connsiteX114-9953" fmla="*/ 6414786 w 10768629"/>
              <a:gd name="connsiteY114-9954" fmla="*/ 1628815 h 1978172"/>
              <a:gd name="connsiteX115-9955" fmla="*/ 6357085 w 10768629"/>
              <a:gd name="connsiteY115-9956" fmla="*/ 1640846 h 1978172"/>
              <a:gd name="connsiteX116-9957" fmla="*/ 6322636 w 10768629"/>
              <a:gd name="connsiteY116-9958" fmla="*/ 1648213 h 1978172"/>
              <a:gd name="connsiteX117-9959" fmla="*/ 6226172 w 10768629"/>
              <a:gd name="connsiteY117-9960" fmla="*/ 1654676 h 1978172"/>
              <a:gd name="connsiteX118-9961" fmla="*/ 6221217 w 10768629"/>
              <a:gd name="connsiteY118-9962" fmla="*/ 1654506 h 1978172"/>
              <a:gd name="connsiteX119-9963" fmla="*/ 6204956 w 10768629"/>
              <a:gd name="connsiteY119-9964" fmla="*/ 1664280 h 1978172"/>
              <a:gd name="connsiteX120-9965" fmla="*/ 6204270 w 10768629"/>
              <a:gd name="connsiteY120-9966" fmla="*/ 1666782 h 1978172"/>
              <a:gd name="connsiteX121-9967" fmla="*/ 6143810 w 10768629"/>
              <a:gd name="connsiteY121-9968" fmla="*/ 1661963 h 1978172"/>
              <a:gd name="connsiteX122-9969" fmla="*/ 6136560 w 10768629"/>
              <a:gd name="connsiteY122-9970" fmla="*/ 1665728 h 1978172"/>
              <a:gd name="connsiteX123-9971" fmla="*/ 6096155 w 10768629"/>
              <a:gd name="connsiteY123-9972" fmla="*/ 1656951 h 1978172"/>
              <a:gd name="connsiteX124-9973" fmla="*/ 6075812 w 10768629"/>
              <a:gd name="connsiteY124-9974" fmla="*/ 1655422 h 1978172"/>
              <a:gd name="connsiteX125-9975" fmla="*/ 6039495 w 10768629"/>
              <a:gd name="connsiteY125-9976" fmla="*/ 1649680 h 1978172"/>
              <a:gd name="connsiteX126-9977" fmla="*/ 6036523 w 10768629"/>
              <a:gd name="connsiteY126-9978" fmla="*/ 1652121 h 1978172"/>
              <a:gd name="connsiteX127-9979" fmla="*/ 6029328 w 10768629"/>
              <a:gd name="connsiteY127-9980" fmla="*/ 1649904 h 1978172"/>
              <a:gd name="connsiteX128-9981" fmla="*/ 6024075 w 10768629"/>
              <a:gd name="connsiteY128-9982" fmla="*/ 1652779 h 1978172"/>
              <a:gd name="connsiteX129-9983" fmla="*/ 6018085 w 10768629"/>
              <a:gd name="connsiteY129-9984" fmla="*/ 1652030 h 1978172"/>
              <a:gd name="connsiteX130-9985" fmla="*/ 5955513 w 10768629"/>
              <a:gd name="connsiteY130-9986" fmla="*/ 1663584 h 1978172"/>
              <a:gd name="connsiteX131-9987" fmla="*/ 5941996 w 10768629"/>
              <a:gd name="connsiteY131-9988" fmla="*/ 1661326 h 1978172"/>
              <a:gd name="connsiteX132-9989" fmla="*/ 5931789 w 10768629"/>
              <a:gd name="connsiteY132-9990" fmla="*/ 1669915 h 1978172"/>
              <a:gd name="connsiteX133-9991" fmla="*/ 5888686 w 10768629"/>
              <a:gd name="connsiteY133-9992" fmla="*/ 1672175 h 1978172"/>
              <a:gd name="connsiteX134-9993" fmla="*/ 5873794 w 10768629"/>
              <a:gd name="connsiteY134-9994" fmla="*/ 1665454 h 1978172"/>
              <a:gd name="connsiteX135-9995" fmla="*/ 5860022 w 10768629"/>
              <a:gd name="connsiteY135-9996" fmla="*/ 1660635 h 1978172"/>
              <a:gd name="connsiteX136-9997" fmla="*/ 5858237 w 10768629"/>
              <a:gd name="connsiteY136-9998" fmla="*/ 1660649 h 1978172"/>
              <a:gd name="connsiteX137-9999" fmla="*/ 5840319 w 10768629"/>
              <a:gd name="connsiteY137-10000" fmla="*/ 1660798 h 1978172"/>
              <a:gd name="connsiteX138-10001" fmla="*/ 5806984 w 10768629"/>
              <a:gd name="connsiteY138-10002" fmla="*/ 1661075 h 1978172"/>
              <a:gd name="connsiteX139-10003" fmla="*/ 5742351 w 10768629"/>
              <a:gd name="connsiteY139-10004" fmla="*/ 1667489 h 1978172"/>
              <a:gd name="connsiteX140-10005" fmla="*/ 5521171 w 10768629"/>
              <a:gd name="connsiteY140-10006" fmla="*/ 1671626 h 1978172"/>
              <a:gd name="connsiteX141-10007" fmla="*/ 5457384 w 10768629"/>
              <a:gd name="connsiteY141-10008" fmla="*/ 1683952 h 1978172"/>
              <a:gd name="connsiteX142-10009" fmla="*/ 4950070 w 10768629"/>
              <a:gd name="connsiteY142-10010" fmla="*/ 1748401 h 1978172"/>
              <a:gd name="connsiteX143-10011" fmla="*/ 4872172 w 10768629"/>
              <a:gd name="connsiteY143-10012" fmla="*/ 1757222 h 1978172"/>
              <a:gd name="connsiteX144-10013" fmla="*/ 4809524 w 10768629"/>
              <a:gd name="connsiteY144-10014" fmla="*/ 1761033 h 1978172"/>
              <a:gd name="connsiteX145-10015" fmla="*/ 4759058 w 10768629"/>
              <a:gd name="connsiteY145-10016" fmla="*/ 1766533 h 1978172"/>
              <a:gd name="connsiteX146-10017" fmla="*/ 4719749 w 10768629"/>
              <a:gd name="connsiteY146-10018" fmla="*/ 1771811 h 1978172"/>
              <a:gd name="connsiteX147-10019" fmla="*/ 4568686 w 10768629"/>
              <a:gd name="connsiteY147-10020" fmla="*/ 1786141 h 1978172"/>
              <a:gd name="connsiteX148-10021" fmla="*/ 4418751 w 10768629"/>
              <a:gd name="connsiteY148-10022" fmla="*/ 1796932 h 1978172"/>
              <a:gd name="connsiteX149-10023" fmla="*/ 4378377 w 10768629"/>
              <a:gd name="connsiteY149-10024" fmla="*/ 1815528 h 1978172"/>
              <a:gd name="connsiteX150-10025" fmla="*/ 4320575 w 10768629"/>
              <a:gd name="connsiteY150-10026" fmla="*/ 1832722 h 1978172"/>
              <a:gd name="connsiteX151-10027" fmla="*/ 4220200 w 10768629"/>
              <a:gd name="connsiteY151-10028" fmla="*/ 1873173 h 1978172"/>
              <a:gd name="connsiteX152-10029" fmla="*/ 4105361 w 10768629"/>
              <a:gd name="connsiteY152-10030" fmla="*/ 1894711 h 1978172"/>
              <a:gd name="connsiteX153-10031" fmla="*/ 3973223 w 10768629"/>
              <a:gd name="connsiteY153-10032" fmla="*/ 1881015 h 1978172"/>
              <a:gd name="connsiteX154-10033" fmla="*/ 3900992 w 10768629"/>
              <a:gd name="connsiteY154-10034" fmla="*/ 1880603 h 1978172"/>
              <a:gd name="connsiteX155-10035" fmla="*/ 3662119 w 10768629"/>
              <a:gd name="connsiteY155-10036" fmla="*/ 1889285 h 1978172"/>
              <a:gd name="connsiteX156-10037" fmla="*/ 3496919 w 10768629"/>
              <a:gd name="connsiteY156-10038" fmla="*/ 1873180 h 1978172"/>
              <a:gd name="connsiteX157-10039" fmla="*/ 3449433 w 10768629"/>
              <a:gd name="connsiteY157-10040" fmla="*/ 1889681 h 1978172"/>
              <a:gd name="connsiteX158-10041" fmla="*/ 3369766 w 10768629"/>
              <a:gd name="connsiteY158-10042" fmla="*/ 1916653 h 1978172"/>
              <a:gd name="connsiteX159-10043" fmla="*/ 3269672 w 10768629"/>
              <a:gd name="connsiteY159-10044" fmla="*/ 1938036 h 1978172"/>
              <a:gd name="connsiteX160-10045" fmla="*/ 3224897 w 10768629"/>
              <a:gd name="connsiteY160-10046" fmla="*/ 1943733 h 1978172"/>
              <a:gd name="connsiteX161-10047" fmla="*/ 3161463 w 10768629"/>
              <a:gd name="connsiteY161-10048" fmla="*/ 1946591 h 1978172"/>
              <a:gd name="connsiteX162-10049" fmla="*/ 3112044 w 10768629"/>
              <a:gd name="connsiteY162-10050" fmla="*/ 1935614 h 1978172"/>
              <a:gd name="connsiteX163-10051" fmla="*/ 3069716 w 10768629"/>
              <a:gd name="connsiteY163-10052" fmla="*/ 1930463 h 1978172"/>
              <a:gd name="connsiteX164-10053" fmla="*/ 3005773 w 10768629"/>
              <a:gd name="connsiteY164-10054" fmla="*/ 1915878 h 1978172"/>
              <a:gd name="connsiteX165-10055" fmla="*/ 2897201 w 10768629"/>
              <a:gd name="connsiteY165-10056" fmla="*/ 1926772 h 1978172"/>
              <a:gd name="connsiteX166-10057" fmla="*/ 2783891 w 10768629"/>
              <a:gd name="connsiteY166-10058" fmla="*/ 1931749 h 1978172"/>
              <a:gd name="connsiteX167-10059" fmla="*/ 2712447 w 10768629"/>
              <a:gd name="connsiteY167-10060" fmla="*/ 1933044 h 1978172"/>
              <a:gd name="connsiteX168-10061" fmla="*/ 2560151 w 10768629"/>
              <a:gd name="connsiteY168-10062" fmla="*/ 1963609 h 1978172"/>
              <a:gd name="connsiteX169-10063" fmla="*/ 2367221 w 10768629"/>
              <a:gd name="connsiteY169-10064" fmla="*/ 1971884 h 1978172"/>
              <a:gd name="connsiteX170-10065" fmla="*/ 2272130 w 10768629"/>
              <a:gd name="connsiteY170-10066" fmla="*/ 1961162 h 1978172"/>
              <a:gd name="connsiteX171-10067" fmla="*/ 2189404 w 10768629"/>
              <a:gd name="connsiteY171-10068" fmla="*/ 1978172 h 1978172"/>
              <a:gd name="connsiteX172-10069" fmla="*/ 2077704 w 10768629"/>
              <a:gd name="connsiteY172-10070" fmla="*/ 1965002 h 1978172"/>
              <a:gd name="connsiteX173-10071" fmla="*/ 2033299 w 10768629"/>
              <a:gd name="connsiteY173-10072" fmla="*/ 1969042 h 1978172"/>
              <a:gd name="connsiteX174-10073" fmla="*/ 1967996 w 10768629"/>
              <a:gd name="connsiteY174-10074" fmla="*/ 1953187 h 1978172"/>
              <a:gd name="connsiteX175-10075" fmla="*/ 1855805 w 10768629"/>
              <a:gd name="connsiteY175-10076" fmla="*/ 1926082 h 1978172"/>
              <a:gd name="connsiteX176-10077" fmla="*/ 1790957 w 10768629"/>
              <a:gd name="connsiteY176-10078" fmla="*/ 1919460 h 1978172"/>
              <a:gd name="connsiteX177-10079" fmla="*/ 1613978 w 10768629"/>
              <a:gd name="connsiteY177-10080" fmla="*/ 1891581 h 1978172"/>
              <a:gd name="connsiteX178-10081" fmla="*/ 1436831 w 10768629"/>
              <a:gd name="connsiteY178-10082" fmla="*/ 1856201 h 1978172"/>
              <a:gd name="connsiteX179-10083" fmla="*/ 1357365 w 10768629"/>
              <a:gd name="connsiteY179-10084" fmla="*/ 1832140 h 1978172"/>
              <a:gd name="connsiteX180-10085" fmla="*/ 1232341 w 10768629"/>
              <a:gd name="connsiteY180-10086" fmla="*/ 1785942 h 1978172"/>
              <a:gd name="connsiteX181-10087" fmla="*/ 1162595 w 10768629"/>
              <a:gd name="connsiteY181-10088" fmla="*/ 1758337 h 1978172"/>
              <a:gd name="connsiteX182-10089" fmla="*/ 1128523 w 10768629"/>
              <a:gd name="connsiteY182-10090" fmla="*/ 1763621 h 1978172"/>
              <a:gd name="connsiteX183-10091" fmla="*/ 991903 w 10768629"/>
              <a:gd name="connsiteY183-10092" fmla="*/ 1786741 h 1978172"/>
              <a:gd name="connsiteX184-10093" fmla="*/ 883960 w 10768629"/>
              <a:gd name="connsiteY184-10094" fmla="*/ 1822386 h 1978172"/>
              <a:gd name="connsiteX185-10095" fmla="*/ 766531 w 10768629"/>
              <a:gd name="connsiteY185-10096" fmla="*/ 1805053 h 1978172"/>
              <a:gd name="connsiteX186-10097" fmla="*/ 669779 w 10768629"/>
              <a:gd name="connsiteY186-10098" fmla="*/ 1800537 h 1978172"/>
              <a:gd name="connsiteX187-10099" fmla="*/ 523898 w 10768629"/>
              <a:gd name="connsiteY187-10100" fmla="*/ 1811085 h 1978172"/>
              <a:gd name="connsiteX188-10101" fmla="*/ 360251 w 10768629"/>
              <a:gd name="connsiteY188-10102" fmla="*/ 1830735 h 1978172"/>
              <a:gd name="connsiteX189-10103" fmla="*/ 255207 w 10768629"/>
              <a:gd name="connsiteY189-10104" fmla="*/ 1818275 h 1978172"/>
              <a:gd name="connsiteX190-10105" fmla="*/ 101803 w 10768629"/>
              <a:gd name="connsiteY190-10106" fmla="*/ 1870647 h 1978172"/>
              <a:gd name="connsiteX191-10107" fmla="*/ 25397 w 10768629"/>
              <a:gd name="connsiteY191-10108" fmla="*/ 1888443 h 1978172"/>
              <a:gd name="connsiteX192-10109" fmla="*/ 2370 w 10768629"/>
              <a:gd name="connsiteY192-10110" fmla="*/ 1878311 h 1978172"/>
              <a:gd name="connsiteX193-10111" fmla="*/ 0 w 10768629"/>
              <a:gd name="connsiteY193-10112" fmla="*/ 1878785 h 1978172"/>
              <a:gd name="connsiteX194-10113" fmla="*/ 0 w 10768629"/>
              <a:gd name="connsiteY194-10114" fmla="*/ 0 h 1978172"/>
              <a:gd name="connsiteX0-10115" fmla="*/ 0 w 10768629"/>
              <a:gd name="connsiteY0-10116" fmla="*/ 0 h 1978172"/>
              <a:gd name="connsiteX1-10117" fmla="*/ 10768629 w 10768629"/>
              <a:gd name="connsiteY1-10118" fmla="*/ 0 h 1978172"/>
              <a:gd name="connsiteX2-10119" fmla="*/ 10733254 w 10768629"/>
              <a:gd name="connsiteY2-10120" fmla="*/ 31439 h 1978172"/>
              <a:gd name="connsiteX3-10121" fmla="*/ 10727085 w 10768629"/>
              <a:gd name="connsiteY3-10122" fmla="*/ 37910 h 1978172"/>
              <a:gd name="connsiteX4-10123" fmla="*/ 10675953 w 10768629"/>
              <a:gd name="connsiteY4-10124" fmla="*/ 68623 h 1978172"/>
              <a:gd name="connsiteX5-10125" fmla="*/ 10637091 w 10768629"/>
              <a:gd name="connsiteY5-10126" fmla="*/ 90361 h 1978172"/>
              <a:gd name="connsiteX6-10127" fmla="*/ 10610971 w 10768629"/>
              <a:gd name="connsiteY6-10128" fmla="*/ 110764 h 1978172"/>
              <a:gd name="connsiteX7-10129" fmla="*/ 10532872 w 10768629"/>
              <a:gd name="connsiteY7-10130" fmla="*/ 138028 h 1978172"/>
              <a:gd name="connsiteX8-10131" fmla="*/ 10398558 w 10768629"/>
              <a:gd name="connsiteY8-10132" fmla="*/ 172911 h 1978172"/>
              <a:gd name="connsiteX9-10133" fmla="*/ 10371128 w 10768629"/>
              <a:gd name="connsiteY9-10134" fmla="*/ 182609 h 1978172"/>
              <a:gd name="connsiteX10-10135" fmla="*/ 10352178 w 10768629"/>
              <a:gd name="connsiteY10-10136" fmla="*/ 199976 h 1978172"/>
              <a:gd name="connsiteX11-10137" fmla="*/ 10351815 w 10768629"/>
              <a:gd name="connsiteY11-10138" fmla="*/ 211879 h 1978172"/>
              <a:gd name="connsiteX12-10139" fmla="*/ 10337471 w 10768629"/>
              <a:gd name="connsiteY12-10140" fmla="*/ 218661 h 1978172"/>
              <a:gd name="connsiteX13-10141" fmla="*/ 10334625 w 10768629"/>
              <a:gd name="connsiteY13-10142" fmla="*/ 222351 h 1978172"/>
              <a:gd name="connsiteX14-10143" fmla="*/ 10256365 w 10768629"/>
              <a:gd name="connsiteY14-10144" fmla="*/ 235917 h 1978172"/>
              <a:gd name="connsiteX15-10145" fmla="*/ 10201127 w 10768629"/>
              <a:gd name="connsiteY15-10146" fmla="*/ 267448 h 1978172"/>
              <a:gd name="connsiteX16-10147" fmla="*/ 9961218 w 10768629"/>
              <a:gd name="connsiteY16-10148" fmla="*/ 326720 h 1978172"/>
              <a:gd name="connsiteX17-10149" fmla="*/ 9859715 w 10768629"/>
              <a:gd name="connsiteY17-10150" fmla="*/ 355698 h 1978172"/>
              <a:gd name="connsiteX18-10151" fmla="*/ 9679867 w 10768629"/>
              <a:gd name="connsiteY18-10152" fmla="*/ 399081 h 1978172"/>
              <a:gd name="connsiteX19-10153" fmla="*/ 9490654 w 10768629"/>
              <a:gd name="connsiteY19-10154" fmla="*/ 455225 h 1978172"/>
              <a:gd name="connsiteX20-10155" fmla="*/ 9470837 w 10768629"/>
              <a:gd name="connsiteY20-10156" fmla="*/ 452539 h 1978172"/>
              <a:gd name="connsiteX21-10157" fmla="*/ 9469082 w 10768629"/>
              <a:gd name="connsiteY21-10158" fmla="*/ 454891 h 1978172"/>
              <a:gd name="connsiteX22-10159" fmla="*/ 9448038 w 10768629"/>
              <a:gd name="connsiteY22-10160" fmla="*/ 459733 h 1978172"/>
              <a:gd name="connsiteX23-10161" fmla="*/ 9396821 w 10768629"/>
              <a:gd name="connsiteY23-10162" fmla="*/ 455795 h 1978172"/>
              <a:gd name="connsiteX24-10163" fmla="*/ 9392197 w 10768629"/>
              <a:gd name="connsiteY24-10164" fmla="*/ 459796 h 1978172"/>
              <a:gd name="connsiteX25-10165" fmla="*/ 9347994 w 10768629"/>
              <a:gd name="connsiteY25-10166" fmla="*/ 464462 h 1978172"/>
              <a:gd name="connsiteX26-10167" fmla="*/ 9347889 w 10768629"/>
              <a:gd name="connsiteY26-10168" fmla="*/ 466539 h 1978172"/>
              <a:gd name="connsiteX27-10169" fmla="*/ 9337639 w 10768629"/>
              <a:gd name="connsiteY27-10170" fmla="*/ 476654 h 1978172"/>
              <a:gd name="connsiteX28-10171" fmla="*/ 9316893 w 10768629"/>
              <a:gd name="connsiteY28-10172" fmla="*/ 491390 h 1978172"/>
              <a:gd name="connsiteX29-10173" fmla="*/ 9229283 w 10768629"/>
              <a:gd name="connsiteY29-10174" fmla="*/ 555377 h 1978172"/>
              <a:gd name="connsiteX30-10175" fmla="*/ 9220274 w 10768629"/>
              <a:gd name="connsiteY30-10176" fmla="*/ 557502 h 1978172"/>
              <a:gd name="connsiteX31-10177" fmla="*/ 9220202 w 10768629"/>
              <a:gd name="connsiteY31-10178" fmla="*/ 558001 h 1978172"/>
              <a:gd name="connsiteX32-10179" fmla="*/ 9210908 w 10768629"/>
              <a:gd name="connsiteY32-10180" fmla="*/ 561147 h 1978172"/>
              <a:gd name="connsiteX33-10181" fmla="*/ 9186374 w 10768629"/>
              <a:gd name="connsiteY33-10182" fmla="*/ 565502 h 1978172"/>
              <a:gd name="connsiteX34-10183" fmla="*/ 9181058 w 10768629"/>
              <a:gd name="connsiteY34-10184" fmla="*/ 569943 h 1978172"/>
              <a:gd name="connsiteX35-10185" fmla="*/ 9167549 w 10768629"/>
              <a:gd name="connsiteY35-10186" fmla="*/ 584727 h 1978172"/>
              <a:gd name="connsiteX36-10187" fmla="*/ 9149110 w 10768629"/>
              <a:gd name="connsiteY36-10188" fmla="*/ 598906 h 1978172"/>
              <a:gd name="connsiteX37-10189" fmla="*/ 9078556 w 10768629"/>
              <a:gd name="connsiteY37-10190" fmla="*/ 644039 h 1978172"/>
              <a:gd name="connsiteX38-10191" fmla="*/ 8996399 w 10768629"/>
              <a:gd name="connsiteY38-10192" fmla="*/ 690055 h 1978172"/>
              <a:gd name="connsiteX39-10193" fmla="*/ 8803791 w 10768629"/>
              <a:gd name="connsiteY39-10194" fmla="*/ 813860 h 1978172"/>
              <a:gd name="connsiteX40-10195" fmla="*/ 8636202 w 10768629"/>
              <a:gd name="connsiteY40-10196" fmla="*/ 848463 h 1978172"/>
              <a:gd name="connsiteX41-10197" fmla="*/ 8555372 w 10768629"/>
              <a:gd name="connsiteY41-10198" fmla="*/ 883171 h 1978172"/>
              <a:gd name="connsiteX42-10199" fmla="*/ 8507229 w 10768629"/>
              <a:gd name="connsiteY42-10200" fmla="*/ 901665 h 1978172"/>
              <a:gd name="connsiteX43-10201" fmla="*/ 8428473 w 10768629"/>
              <a:gd name="connsiteY43-10202" fmla="*/ 927985 h 1978172"/>
              <a:gd name="connsiteX44-10203" fmla="*/ 8427914 w 10768629"/>
              <a:gd name="connsiteY44-10204" fmla="*/ 933480 h 1978172"/>
              <a:gd name="connsiteX45-10205" fmla="*/ 8420327 w 10768629"/>
              <a:gd name="connsiteY45-10206" fmla="*/ 941984 h 1978172"/>
              <a:gd name="connsiteX46-10207" fmla="*/ 8394729 w 10768629"/>
              <a:gd name="connsiteY46-10208" fmla="*/ 948347 h 1978172"/>
              <a:gd name="connsiteX47-10209" fmla="*/ 8380548 w 10768629"/>
              <a:gd name="connsiteY47-10210" fmla="*/ 987916 h 1978172"/>
              <a:gd name="connsiteX48-10211" fmla="*/ 8375330 w 10768629"/>
              <a:gd name="connsiteY48-10212" fmla="*/ 965444 h 1978172"/>
              <a:gd name="connsiteX49-10213" fmla="*/ 8340796 w 10768629"/>
              <a:gd name="connsiteY49-10214" fmla="*/ 980522 h 1978172"/>
              <a:gd name="connsiteX50-10215" fmla="*/ 8304438 w 10768629"/>
              <a:gd name="connsiteY50-10216" fmla="*/ 996739 h 1978172"/>
              <a:gd name="connsiteX51-10217" fmla="*/ 8280929 w 10768629"/>
              <a:gd name="connsiteY51-10218" fmla="*/ 1023089 h 1978172"/>
              <a:gd name="connsiteX52-10219" fmla="*/ 8275760 w 10768629"/>
              <a:gd name="connsiteY52-10220" fmla="*/ 1027772 h 1978172"/>
              <a:gd name="connsiteX53-10221" fmla="*/ 8275478 w 10768629"/>
              <a:gd name="connsiteY53-10222" fmla="*/ 1027605 h 1978172"/>
              <a:gd name="connsiteX54-10223" fmla="*/ 8269666 w 10768629"/>
              <a:gd name="connsiteY54-10224" fmla="*/ 1032033 h 1978172"/>
              <a:gd name="connsiteX55-10225" fmla="*/ 8203836 w 10768629"/>
              <a:gd name="connsiteY55-10226" fmla="*/ 1037347 h 1978172"/>
              <a:gd name="connsiteX56-10227" fmla="*/ 8122936 w 10768629"/>
              <a:gd name="connsiteY56-10228" fmla="*/ 1063113 h 1978172"/>
              <a:gd name="connsiteX57-10229" fmla="*/ 8043658 w 10768629"/>
              <a:gd name="connsiteY57-10230" fmla="*/ 1092746 h 1978172"/>
              <a:gd name="connsiteX58-10231" fmla="*/ 8015351 w 10768629"/>
              <a:gd name="connsiteY58-10232" fmla="*/ 1105478 h 1978172"/>
              <a:gd name="connsiteX59-10233" fmla="*/ 7963145 w 10768629"/>
              <a:gd name="connsiteY59-10234" fmla="*/ 1119346 h 1978172"/>
              <a:gd name="connsiteX60-10235" fmla="*/ 7938145 w 10768629"/>
              <a:gd name="connsiteY60-10236" fmla="*/ 1120225 h 1978172"/>
              <a:gd name="connsiteX61-10237" fmla="*/ 7937238 w 10768629"/>
              <a:gd name="connsiteY61-10238" fmla="*/ 1121204 h 1978172"/>
              <a:gd name="connsiteX62-10239" fmla="*/ 7934398 w 10768629"/>
              <a:gd name="connsiteY62-10240" fmla="*/ 1118240 h 1978172"/>
              <a:gd name="connsiteX63-10241" fmla="*/ 7918248 w 10768629"/>
              <a:gd name="connsiteY63-10242" fmla="*/ 1124371 h 1978172"/>
              <a:gd name="connsiteX64-10243" fmla="*/ 7914119 w 10768629"/>
              <a:gd name="connsiteY64-10244" fmla="*/ 1127653 h 1978172"/>
              <a:gd name="connsiteX65-10245" fmla="*/ 7907658 w 10768629"/>
              <a:gd name="connsiteY65-10246" fmla="*/ 1130350 h 1978172"/>
              <a:gd name="connsiteX66-10247" fmla="*/ 7907434 w 10768629"/>
              <a:gd name="connsiteY66-10248" fmla="*/ 1130103 h 1978172"/>
              <a:gd name="connsiteX67-10249" fmla="*/ 7901508 w 10768629"/>
              <a:gd name="connsiteY67-10250" fmla="*/ 1133245 h 1978172"/>
              <a:gd name="connsiteX68-10251" fmla="*/ 7873287 w 10768629"/>
              <a:gd name="connsiteY68-10252" fmla="*/ 1152609 h 1978172"/>
              <a:gd name="connsiteX69-10253" fmla="*/ 7834833 w 10768629"/>
              <a:gd name="connsiteY69-10254" fmla="*/ 1153868 h 1978172"/>
              <a:gd name="connsiteX70-10255" fmla="*/ 7828661 w 10768629"/>
              <a:gd name="connsiteY70-10256" fmla="*/ 1139994 h 1978172"/>
              <a:gd name="connsiteX71-10257" fmla="*/ 7823966 w 10768629"/>
              <a:gd name="connsiteY71-10258" fmla="*/ 1143178 h 1978172"/>
              <a:gd name="connsiteX72-10259" fmla="*/ 7815078 w 10768629"/>
              <a:gd name="connsiteY72-10260" fmla="*/ 1151776 h 1978172"/>
              <a:gd name="connsiteX73-10261" fmla="*/ 7812026 w 10768629"/>
              <a:gd name="connsiteY73-10262" fmla="*/ 1151522 h 1978172"/>
              <a:gd name="connsiteX74-10263" fmla="*/ 7782249 w 10768629"/>
              <a:gd name="connsiteY74-10264" fmla="*/ 1160970 h 1978172"/>
              <a:gd name="connsiteX75-10265" fmla="*/ 7773476 w 10768629"/>
              <a:gd name="connsiteY75-10266" fmla="*/ 1157414 h 1978172"/>
              <a:gd name="connsiteX76-10267" fmla="*/ 7769600 w 10768629"/>
              <a:gd name="connsiteY76-10268" fmla="*/ 1157365 h 1978172"/>
              <a:gd name="connsiteX77-10269" fmla="*/ 7752631 w 10768629"/>
              <a:gd name="connsiteY77-10270" fmla="*/ 1172815 h 1978172"/>
              <a:gd name="connsiteX78-10271" fmla="*/ 7743525 w 10768629"/>
              <a:gd name="connsiteY78-10272" fmla="*/ 1179064 h 1978172"/>
              <a:gd name="connsiteX79-10273" fmla="*/ 7685942 w 10768629"/>
              <a:gd name="connsiteY79-10274" fmla="*/ 1233723 h 1978172"/>
              <a:gd name="connsiteX80-10275" fmla="*/ 7586920 w 10768629"/>
              <a:gd name="connsiteY80-10276" fmla="*/ 1261888 h 1978172"/>
              <a:gd name="connsiteX81-10277" fmla="*/ 7486100 w 10768629"/>
              <a:gd name="connsiteY81-10278" fmla="*/ 1292563 h 1978172"/>
              <a:gd name="connsiteX82-10279" fmla="*/ 7407190 w 10768629"/>
              <a:gd name="connsiteY82-10280" fmla="*/ 1314737 h 1978172"/>
              <a:gd name="connsiteX83-10281" fmla="*/ 7240698 w 10768629"/>
              <a:gd name="connsiteY83-10282" fmla="*/ 1438832 h 1978172"/>
              <a:gd name="connsiteX84-10283" fmla="*/ 7197675 w 10768629"/>
              <a:gd name="connsiteY84-10284" fmla="*/ 1447530 h 1978172"/>
              <a:gd name="connsiteX85-10285" fmla="*/ 7164788 w 10768629"/>
              <a:gd name="connsiteY85-10286" fmla="*/ 1480293 h 1978172"/>
              <a:gd name="connsiteX86-10287" fmla="*/ 7147929 w 10768629"/>
              <a:gd name="connsiteY86-10288" fmla="*/ 1477641 h 1978172"/>
              <a:gd name="connsiteX87-10289" fmla="*/ 7144965 w 10768629"/>
              <a:gd name="connsiteY87-10290" fmla="*/ 1476908 h 1978172"/>
              <a:gd name="connsiteX88-10291" fmla="*/ 7134299 w 10768629"/>
              <a:gd name="connsiteY88-10292" fmla="*/ 1479969 h 1978172"/>
              <a:gd name="connsiteX89-10293" fmla="*/ 7129809 w 10768629"/>
              <a:gd name="connsiteY89-10294" fmla="*/ 1473339 h 1978172"/>
              <a:gd name="connsiteX90-10295" fmla="*/ 7112688 w 10768629"/>
              <a:gd name="connsiteY90-10296" fmla="*/ 1472575 h 1978172"/>
              <a:gd name="connsiteX91-10297" fmla="*/ 7093470 w 10768629"/>
              <a:gd name="connsiteY91-10298" fmla="*/ 1480300 h 1978172"/>
              <a:gd name="connsiteX92-10299" fmla="*/ 7025034 w 10768629"/>
              <a:gd name="connsiteY92-10300" fmla="*/ 1506934 h 1978172"/>
              <a:gd name="connsiteX93-10301" fmla="*/ 7014783 w 10768629"/>
              <a:gd name="connsiteY93-10302" fmla="*/ 1515868 h 1978172"/>
              <a:gd name="connsiteX94-10303" fmla="*/ 6979706 w 10768629"/>
              <a:gd name="connsiteY94-10304" fmla="*/ 1523511 h 1978172"/>
              <a:gd name="connsiteX95-10305" fmla="*/ 6977890 w 10768629"/>
              <a:gd name="connsiteY95-10306" fmla="*/ 1525793 h 1978172"/>
              <a:gd name="connsiteX96-10307" fmla="*/ 6944339 w 10768629"/>
              <a:gd name="connsiteY96-10308" fmla="*/ 1536237 h 1978172"/>
              <a:gd name="connsiteX97-10309" fmla="*/ 6886996 w 10768629"/>
              <a:gd name="connsiteY97-10310" fmla="*/ 1563569 h 1978172"/>
              <a:gd name="connsiteX98-10311" fmla="*/ 6874510 w 10768629"/>
              <a:gd name="connsiteY98-10312" fmla="*/ 1558469 h 1978172"/>
              <a:gd name="connsiteX99-10313" fmla="*/ 6871943 w 10768629"/>
              <a:gd name="connsiteY99-10314" fmla="*/ 1554651 h 1978172"/>
              <a:gd name="connsiteX100-10315" fmla="*/ 6856174 w 10768629"/>
              <a:gd name="connsiteY100-10316" fmla="*/ 1562024 h 1978172"/>
              <a:gd name="connsiteX101-10317" fmla="*/ 6842321 w 10768629"/>
              <a:gd name="connsiteY101-10318" fmla="*/ 1560554 h 1978172"/>
              <a:gd name="connsiteX102-10319" fmla="*/ 6832713 w 10768629"/>
              <a:gd name="connsiteY102-10320" fmla="*/ 1569357 h 1978172"/>
              <a:gd name="connsiteX103-10321" fmla="*/ 6816351 w 10768629"/>
              <a:gd name="connsiteY103-10322" fmla="*/ 1571495 h 1978172"/>
              <a:gd name="connsiteX104-10323" fmla="*/ 6795800 w 10768629"/>
              <a:gd name="connsiteY104-10324" fmla="*/ 1572010 h 1978172"/>
              <a:gd name="connsiteX105-10325" fmla="*/ 6777546 w 10768629"/>
              <a:gd name="connsiteY105-10326" fmla="*/ 1568661 h 1978172"/>
              <a:gd name="connsiteX106-10327" fmla="*/ 6751528 w 10768629"/>
              <a:gd name="connsiteY106-10328" fmla="*/ 1574143 h 1978172"/>
              <a:gd name="connsiteX107-10329" fmla="*/ 6691966 w 10768629"/>
              <a:gd name="connsiteY107-10330" fmla="*/ 1582255 h 1978172"/>
              <a:gd name="connsiteX108-10331" fmla="*/ 6646941 w 10768629"/>
              <a:gd name="connsiteY108-10332" fmla="*/ 1588471 h 1978172"/>
              <a:gd name="connsiteX109-10333" fmla="*/ 6568576 w 10768629"/>
              <a:gd name="connsiteY109-10334" fmla="*/ 1606488 h 1978172"/>
              <a:gd name="connsiteX110-10335" fmla="*/ 6554358 w 10768629"/>
              <a:gd name="connsiteY110-10336" fmla="*/ 1621701 h 1978172"/>
              <a:gd name="connsiteX111-10337" fmla="*/ 6516968 w 10768629"/>
              <a:gd name="connsiteY111-10338" fmla="*/ 1617195 h 1978172"/>
              <a:gd name="connsiteX112-10339" fmla="*/ 6506479 w 10768629"/>
              <a:gd name="connsiteY112-10340" fmla="*/ 1602227 h 1978172"/>
              <a:gd name="connsiteX113-10341" fmla="*/ 6458436 w 10768629"/>
              <a:gd name="connsiteY113-10342" fmla="*/ 1607332 h 1978172"/>
              <a:gd name="connsiteX114-10343" fmla="*/ 6414786 w 10768629"/>
              <a:gd name="connsiteY114-10344" fmla="*/ 1628815 h 1978172"/>
              <a:gd name="connsiteX115-10345" fmla="*/ 6357085 w 10768629"/>
              <a:gd name="connsiteY115-10346" fmla="*/ 1640846 h 1978172"/>
              <a:gd name="connsiteX116-10347" fmla="*/ 6322636 w 10768629"/>
              <a:gd name="connsiteY116-10348" fmla="*/ 1648213 h 1978172"/>
              <a:gd name="connsiteX117-10349" fmla="*/ 6226172 w 10768629"/>
              <a:gd name="connsiteY117-10350" fmla="*/ 1654676 h 1978172"/>
              <a:gd name="connsiteX118-10351" fmla="*/ 6221217 w 10768629"/>
              <a:gd name="connsiteY118-10352" fmla="*/ 1654506 h 1978172"/>
              <a:gd name="connsiteX119-10353" fmla="*/ 6204956 w 10768629"/>
              <a:gd name="connsiteY119-10354" fmla="*/ 1664280 h 1978172"/>
              <a:gd name="connsiteX120-10355" fmla="*/ 6204270 w 10768629"/>
              <a:gd name="connsiteY120-10356" fmla="*/ 1666782 h 1978172"/>
              <a:gd name="connsiteX121-10357" fmla="*/ 6143810 w 10768629"/>
              <a:gd name="connsiteY121-10358" fmla="*/ 1661963 h 1978172"/>
              <a:gd name="connsiteX122-10359" fmla="*/ 6136560 w 10768629"/>
              <a:gd name="connsiteY122-10360" fmla="*/ 1665728 h 1978172"/>
              <a:gd name="connsiteX123-10361" fmla="*/ 6096155 w 10768629"/>
              <a:gd name="connsiteY123-10362" fmla="*/ 1656951 h 1978172"/>
              <a:gd name="connsiteX124-10363" fmla="*/ 6075812 w 10768629"/>
              <a:gd name="connsiteY124-10364" fmla="*/ 1655422 h 1978172"/>
              <a:gd name="connsiteX125-10365" fmla="*/ 6039495 w 10768629"/>
              <a:gd name="connsiteY125-10366" fmla="*/ 1649680 h 1978172"/>
              <a:gd name="connsiteX126-10367" fmla="*/ 6036523 w 10768629"/>
              <a:gd name="connsiteY126-10368" fmla="*/ 1652121 h 1978172"/>
              <a:gd name="connsiteX127-10369" fmla="*/ 6029328 w 10768629"/>
              <a:gd name="connsiteY127-10370" fmla="*/ 1649904 h 1978172"/>
              <a:gd name="connsiteX128-10371" fmla="*/ 6024075 w 10768629"/>
              <a:gd name="connsiteY128-10372" fmla="*/ 1652779 h 1978172"/>
              <a:gd name="connsiteX129-10373" fmla="*/ 6018085 w 10768629"/>
              <a:gd name="connsiteY129-10374" fmla="*/ 1652030 h 1978172"/>
              <a:gd name="connsiteX130-10375" fmla="*/ 5955513 w 10768629"/>
              <a:gd name="connsiteY130-10376" fmla="*/ 1663584 h 1978172"/>
              <a:gd name="connsiteX131-10377" fmla="*/ 5941996 w 10768629"/>
              <a:gd name="connsiteY131-10378" fmla="*/ 1661326 h 1978172"/>
              <a:gd name="connsiteX132-10379" fmla="*/ 5931789 w 10768629"/>
              <a:gd name="connsiteY132-10380" fmla="*/ 1669915 h 1978172"/>
              <a:gd name="connsiteX133-10381" fmla="*/ 5888686 w 10768629"/>
              <a:gd name="connsiteY133-10382" fmla="*/ 1672175 h 1978172"/>
              <a:gd name="connsiteX134-10383" fmla="*/ 5873794 w 10768629"/>
              <a:gd name="connsiteY134-10384" fmla="*/ 1665454 h 1978172"/>
              <a:gd name="connsiteX135-10385" fmla="*/ 5860022 w 10768629"/>
              <a:gd name="connsiteY135-10386" fmla="*/ 1660635 h 1978172"/>
              <a:gd name="connsiteX136-10387" fmla="*/ 5858237 w 10768629"/>
              <a:gd name="connsiteY136-10388" fmla="*/ 1660649 h 1978172"/>
              <a:gd name="connsiteX137-10389" fmla="*/ 5840319 w 10768629"/>
              <a:gd name="connsiteY137-10390" fmla="*/ 1660798 h 1978172"/>
              <a:gd name="connsiteX138-10391" fmla="*/ 5806984 w 10768629"/>
              <a:gd name="connsiteY138-10392" fmla="*/ 1661075 h 1978172"/>
              <a:gd name="connsiteX139-10393" fmla="*/ 5742351 w 10768629"/>
              <a:gd name="connsiteY139-10394" fmla="*/ 1667489 h 1978172"/>
              <a:gd name="connsiteX140-10395" fmla="*/ 5521171 w 10768629"/>
              <a:gd name="connsiteY140-10396" fmla="*/ 1671626 h 1978172"/>
              <a:gd name="connsiteX141-10397" fmla="*/ 5457384 w 10768629"/>
              <a:gd name="connsiteY141-10398" fmla="*/ 1683952 h 1978172"/>
              <a:gd name="connsiteX142-10399" fmla="*/ 4950070 w 10768629"/>
              <a:gd name="connsiteY142-10400" fmla="*/ 1748401 h 1978172"/>
              <a:gd name="connsiteX143-10401" fmla="*/ 4872172 w 10768629"/>
              <a:gd name="connsiteY143-10402" fmla="*/ 1757222 h 1978172"/>
              <a:gd name="connsiteX144-10403" fmla="*/ 4809524 w 10768629"/>
              <a:gd name="connsiteY144-10404" fmla="*/ 1761033 h 1978172"/>
              <a:gd name="connsiteX145-10405" fmla="*/ 4759058 w 10768629"/>
              <a:gd name="connsiteY145-10406" fmla="*/ 1766533 h 1978172"/>
              <a:gd name="connsiteX146-10407" fmla="*/ 4719749 w 10768629"/>
              <a:gd name="connsiteY146-10408" fmla="*/ 1771811 h 1978172"/>
              <a:gd name="connsiteX147-10409" fmla="*/ 4568686 w 10768629"/>
              <a:gd name="connsiteY147-10410" fmla="*/ 1786141 h 1978172"/>
              <a:gd name="connsiteX148-10411" fmla="*/ 4418751 w 10768629"/>
              <a:gd name="connsiteY148-10412" fmla="*/ 1796932 h 1978172"/>
              <a:gd name="connsiteX149-10413" fmla="*/ 4378377 w 10768629"/>
              <a:gd name="connsiteY149-10414" fmla="*/ 1815528 h 1978172"/>
              <a:gd name="connsiteX150-10415" fmla="*/ 4320575 w 10768629"/>
              <a:gd name="connsiteY150-10416" fmla="*/ 1832722 h 1978172"/>
              <a:gd name="connsiteX151-10417" fmla="*/ 4220200 w 10768629"/>
              <a:gd name="connsiteY151-10418" fmla="*/ 1873173 h 1978172"/>
              <a:gd name="connsiteX152-10419" fmla="*/ 4105361 w 10768629"/>
              <a:gd name="connsiteY152-10420" fmla="*/ 1894711 h 1978172"/>
              <a:gd name="connsiteX153-10421" fmla="*/ 3973223 w 10768629"/>
              <a:gd name="connsiteY153-10422" fmla="*/ 1881015 h 1978172"/>
              <a:gd name="connsiteX154-10423" fmla="*/ 3900992 w 10768629"/>
              <a:gd name="connsiteY154-10424" fmla="*/ 1880603 h 1978172"/>
              <a:gd name="connsiteX155-10425" fmla="*/ 3662119 w 10768629"/>
              <a:gd name="connsiteY155-10426" fmla="*/ 1889285 h 1978172"/>
              <a:gd name="connsiteX156-10427" fmla="*/ 3496919 w 10768629"/>
              <a:gd name="connsiteY156-10428" fmla="*/ 1873180 h 1978172"/>
              <a:gd name="connsiteX157-10429" fmla="*/ 3449433 w 10768629"/>
              <a:gd name="connsiteY157-10430" fmla="*/ 1889681 h 1978172"/>
              <a:gd name="connsiteX158-10431" fmla="*/ 3369766 w 10768629"/>
              <a:gd name="connsiteY158-10432" fmla="*/ 1916653 h 1978172"/>
              <a:gd name="connsiteX159-10433" fmla="*/ 3269672 w 10768629"/>
              <a:gd name="connsiteY159-10434" fmla="*/ 1938036 h 1978172"/>
              <a:gd name="connsiteX160-10435" fmla="*/ 3224897 w 10768629"/>
              <a:gd name="connsiteY160-10436" fmla="*/ 1943733 h 1978172"/>
              <a:gd name="connsiteX161-10437" fmla="*/ 3161463 w 10768629"/>
              <a:gd name="connsiteY161-10438" fmla="*/ 1946591 h 1978172"/>
              <a:gd name="connsiteX162-10439" fmla="*/ 3112044 w 10768629"/>
              <a:gd name="connsiteY162-10440" fmla="*/ 1935614 h 1978172"/>
              <a:gd name="connsiteX163-10441" fmla="*/ 3069716 w 10768629"/>
              <a:gd name="connsiteY163-10442" fmla="*/ 1930463 h 1978172"/>
              <a:gd name="connsiteX164-10443" fmla="*/ 3005773 w 10768629"/>
              <a:gd name="connsiteY164-10444" fmla="*/ 1915878 h 1978172"/>
              <a:gd name="connsiteX165-10445" fmla="*/ 2897201 w 10768629"/>
              <a:gd name="connsiteY165-10446" fmla="*/ 1926772 h 1978172"/>
              <a:gd name="connsiteX166-10447" fmla="*/ 2783891 w 10768629"/>
              <a:gd name="connsiteY166-10448" fmla="*/ 1931749 h 1978172"/>
              <a:gd name="connsiteX167-10449" fmla="*/ 2712447 w 10768629"/>
              <a:gd name="connsiteY167-10450" fmla="*/ 1933044 h 1978172"/>
              <a:gd name="connsiteX168-10451" fmla="*/ 2560151 w 10768629"/>
              <a:gd name="connsiteY168-10452" fmla="*/ 1963609 h 1978172"/>
              <a:gd name="connsiteX169-10453" fmla="*/ 2367221 w 10768629"/>
              <a:gd name="connsiteY169-10454" fmla="*/ 1971884 h 1978172"/>
              <a:gd name="connsiteX170-10455" fmla="*/ 2272130 w 10768629"/>
              <a:gd name="connsiteY170-10456" fmla="*/ 1961162 h 1978172"/>
              <a:gd name="connsiteX171-10457" fmla="*/ 2189404 w 10768629"/>
              <a:gd name="connsiteY171-10458" fmla="*/ 1978172 h 1978172"/>
              <a:gd name="connsiteX172-10459" fmla="*/ 2077704 w 10768629"/>
              <a:gd name="connsiteY172-10460" fmla="*/ 1965002 h 1978172"/>
              <a:gd name="connsiteX173-10461" fmla="*/ 2033299 w 10768629"/>
              <a:gd name="connsiteY173-10462" fmla="*/ 1969042 h 1978172"/>
              <a:gd name="connsiteX174-10463" fmla="*/ 1967996 w 10768629"/>
              <a:gd name="connsiteY174-10464" fmla="*/ 1953187 h 1978172"/>
              <a:gd name="connsiteX175-10465" fmla="*/ 1855805 w 10768629"/>
              <a:gd name="connsiteY175-10466" fmla="*/ 1926082 h 1978172"/>
              <a:gd name="connsiteX176-10467" fmla="*/ 1790957 w 10768629"/>
              <a:gd name="connsiteY176-10468" fmla="*/ 1919460 h 1978172"/>
              <a:gd name="connsiteX177-10469" fmla="*/ 1613978 w 10768629"/>
              <a:gd name="connsiteY177-10470" fmla="*/ 1891581 h 1978172"/>
              <a:gd name="connsiteX178-10471" fmla="*/ 1436831 w 10768629"/>
              <a:gd name="connsiteY178-10472" fmla="*/ 1856201 h 1978172"/>
              <a:gd name="connsiteX179-10473" fmla="*/ 1357365 w 10768629"/>
              <a:gd name="connsiteY179-10474" fmla="*/ 1832140 h 1978172"/>
              <a:gd name="connsiteX180-10475" fmla="*/ 1232341 w 10768629"/>
              <a:gd name="connsiteY180-10476" fmla="*/ 1785942 h 1978172"/>
              <a:gd name="connsiteX181-10477" fmla="*/ 1162595 w 10768629"/>
              <a:gd name="connsiteY181-10478" fmla="*/ 1758337 h 1978172"/>
              <a:gd name="connsiteX182-10479" fmla="*/ 1128523 w 10768629"/>
              <a:gd name="connsiteY182-10480" fmla="*/ 1763621 h 1978172"/>
              <a:gd name="connsiteX183-10481" fmla="*/ 991903 w 10768629"/>
              <a:gd name="connsiteY183-10482" fmla="*/ 1786741 h 1978172"/>
              <a:gd name="connsiteX184-10483" fmla="*/ 883960 w 10768629"/>
              <a:gd name="connsiteY184-10484" fmla="*/ 1822386 h 1978172"/>
              <a:gd name="connsiteX185-10485" fmla="*/ 766531 w 10768629"/>
              <a:gd name="connsiteY185-10486" fmla="*/ 1805053 h 1978172"/>
              <a:gd name="connsiteX186-10487" fmla="*/ 669779 w 10768629"/>
              <a:gd name="connsiteY186-10488" fmla="*/ 1800537 h 1978172"/>
              <a:gd name="connsiteX187-10489" fmla="*/ 523898 w 10768629"/>
              <a:gd name="connsiteY187-10490" fmla="*/ 1811085 h 1978172"/>
              <a:gd name="connsiteX188-10491" fmla="*/ 360251 w 10768629"/>
              <a:gd name="connsiteY188-10492" fmla="*/ 1830735 h 1978172"/>
              <a:gd name="connsiteX189-10493" fmla="*/ 255207 w 10768629"/>
              <a:gd name="connsiteY189-10494" fmla="*/ 1818275 h 1978172"/>
              <a:gd name="connsiteX190-10495" fmla="*/ 101803 w 10768629"/>
              <a:gd name="connsiteY190-10496" fmla="*/ 1870647 h 1978172"/>
              <a:gd name="connsiteX191-10497" fmla="*/ 25397 w 10768629"/>
              <a:gd name="connsiteY191-10498" fmla="*/ 1888443 h 1978172"/>
              <a:gd name="connsiteX192-10499" fmla="*/ 2370 w 10768629"/>
              <a:gd name="connsiteY192-10500" fmla="*/ 1878311 h 1978172"/>
              <a:gd name="connsiteX193-10501" fmla="*/ 0 w 10768629"/>
              <a:gd name="connsiteY193-10502" fmla="*/ 1878785 h 1978172"/>
              <a:gd name="connsiteX194-10503" fmla="*/ 0 w 10768629"/>
              <a:gd name="connsiteY194-10504" fmla="*/ 0 h 1978172"/>
              <a:gd name="connsiteX0-10505" fmla="*/ 0 w 10768629"/>
              <a:gd name="connsiteY0-10506" fmla="*/ 0 h 1978172"/>
              <a:gd name="connsiteX1-10507" fmla="*/ 10768629 w 10768629"/>
              <a:gd name="connsiteY1-10508" fmla="*/ 0 h 1978172"/>
              <a:gd name="connsiteX2-10509" fmla="*/ 10733254 w 10768629"/>
              <a:gd name="connsiteY2-10510" fmla="*/ 31439 h 1978172"/>
              <a:gd name="connsiteX3-10511" fmla="*/ 10727085 w 10768629"/>
              <a:gd name="connsiteY3-10512" fmla="*/ 37910 h 1978172"/>
              <a:gd name="connsiteX4-10513" fmla="*/ 10675953 w 10768629"/>
              <a:gd name="connsiteY4-10514" fmla="*/ 68623 h 1978172"/>
              <a:gd name="connsiteX5-10515" fmla="*/ 10637091 w 10768629"/>
              <a:gd name="connsiteY5-10516" fmla="*/ 90361 h 1978172"/>
              <a:gd name="connsiteX6-10517" fmla="*/ 10610971 w 10768629"/>
              <a:gd name="connsiteY6-10518" fmla="*/ 110764 h 1978172"/>
              <a:gd name="connsiteX7-10519" fmla="*/ 10532872 w 10768629"/>
              <a:gd name="connsiteY7-10520" fmla="*/ 138028 h 1978172"/>
              <a:gd name="connsiteX8-10521" fmla="*/ 10398558 w 10768629"/>
              <a:gd name="connsiteY8-10522" fmla="*/ 172911 h 1978172"/>
              <a:gd name="connsiteX9-10523" fmla="*/ 10371128 w 10768629"/>
              <a:gd name="connsiteY9-10524" fmla="*/ 182609 h 1978172"/>
              <a:gd name="connsiteX10-10525" fmla="*/ 10352178 w 10768629"/>
              <a:gd name="connsiteY10-10526" fmla="*/ 199976 h 1978172"/>
              <a:gd name="connsiteX11-10527" fmla="*/ 10351815 w 10768629"/>
              <a:gd name="connsiteY11-10528" fmla="*/ 211879 h 1978172"/>
              <a:gd name="connsiteX12-10529" fmla="*/ 10337471 w 10768629"/>
              <a:gd name="connsiteY12-10530" fmla="*/ 218661 h 1978172"/>
              <a:gd name="connsiteX13-10531" fmla="*/ 10334625 w 10768629"/>
              <a:gd name="connsiteY13-10532" fmla="*/ 222351 h 1978172"/>
              <a:gd name="connsiteX14-10533" fmla="*/ 10256365 w 10768629"/>
              <a:gd name="connsiteY14-10534" fmla="*/ 235917 h 1978172"/>
              <a:gd name="connsiteX15-10535" fmla="*/ 10201127 w 10768629"/>
              <a:gd name="connsiteY15-10536" fmla="*/ 267448 h 1978172"/>
              <a:gd name="connsiteX16-10537" fmla="*/ 9961218 w 10768629"/>
              <a:gd name="connsiteY16-10538" fmla="*/ 326720 h 1978172"/>
              <a:gd name="connsiteX17-10539" fmla="*/ 9859715 w 10768629"/>
              <a:gd name="connsiteY17-10540" fmla="*/ 355698 h 1978172"/>
              <a:gd name="connsiteX18-10541" fmla="*/ 9679867 w 10768629"/>
              <a:gd name="connsiteY18-10542" fmla="*/ 399081 h 1978172"/>
              <a:gd name="connsiteX19-10543" fmla="*/ 9490654 w 10768629"/>
              <a:gd name="connsiteY19-10544" fmla="*/ 455225 h 1978172"/>
              <a:gd name="connsiteX20-10545" fmla="*/ 9470837 w 10768629"/>
              <a:gd name="connsiteY20-10546" fmla="*/ 452539 h 1978172"/>
              <a:gd name="connsiteX21-10547" fmla="*/ 9469082 w 10768629"/>
              <a:gd name="connsiteY21-10548" fmla="*/ 454891 h 1978172"/>
              <a:gd name="connsiteX22-10549" fmla="*/ 9448038 w 10768629"/>
              <a:gd name="connsiteY22-10550" fmla="*/ 459733 h 1978172"/>
              <a:gd name="connsiteX23-10551" fmla="*/ 9396821 w 10768629"/>
              <a:gd name="connsiteY23-10552" fmla="*/ 455795 h 1978172"/>
              <a:gd name="connsiteX24-10553" fmla="*/ 9392197 w 10768629"/>
              <a:gd name="connsiteY24-10554" fmla="*/ 459796 h 1978172"/>
              <a:gd name="connsiteX25-10555" fmla="*/ 9347994 w 10768629"/>
              <a:gd name="connsiteY25-10556" fmla="*/ 464462 h 1978172"/>
              <a:gd name="connsiteX26-10557" fmla="*/ 9347889 w 10768629"/>
              <a:gd name="connsiteY26-10558" fmla="*/ 466539 h 1978172"/>
              <a:gd name="connsiteX27-10559" fmla="*/ 9337639 w 10768629"/>
              <a:gd name="connsiteY27-10560" fmla="*/ 476654 h 1978172"/>
              <a:gd name="connsiteX28-10561" fmla="*/ 9287964 w 10768629"/>
              <a:gd name="connsiteY28-10562" fmla="*/ 513052 h 1978172"/>
              <a:gd name="connsiteX29-10563" fmla="*/ 9229283 w 10768629"/>
              <a:gd name="connsiteY29-10564" fmla="*/ 555377 h 1978172"/>
              <a:gd name="connsiteX30-10565" fmla="*/ 9220274 w 10768629"/>
              <a:gd name="connsiteY30-10566" fmla="*/ 557502 h 1978172"/>
              <a:gd name="connsiteX31-10567" fmla="*/ 9220202 w 10768629"/>
              <a:gd name="connsiteY31-10568" fmla="*/ 558001 h 1978172"/>
              <a:gd name="connsiteX32-10569" fmla="*/ 9210908 w 10768629"/>
              <a:gd name="connsiteY32-10570" fmla="*/ 561147 h 1978172"/>
              <a:gd name="connsiteX33-10571" fmla="*/ 9186374 w 10768629"/>
              <a:gd name="connsiteY33-10572" fmla="*/ 565502 h 1978172"/>
              <a:gd name="connsiteX34-10573" fmla="*/ 9181058 w 10768629"/>
              <a:gd name="connsiteY34-10574" fmla="*/ 569943 h 1978172"/>
              <a:gd name="connsiteX35-10575" fmla="*/ 9167549 w 10768629"/>
              <a:gd name="connsiteY35-10576" fmla="*/ 584727 h 1978172"/>
              <a:gd name="connsiteX36-10577" fmla="*/ 9149110 w 10768629"/>
              <a:gd name="connsiteY36-10578" fmla="*/ 598906 h 1978172"/>
              <a:gd name="connsiteX37-10579" fmla="*/ 9078556 w 10768629"/>
              <a:gd name="connsiteY37-10580" fmla="*/ 644039 h 1978172"/>
              <a:gd name="connsiteX38-10581" fmla="*/ 8996399 w 10768629"/>
              <a:gd name="connsiteY38-10582" fmla="*/ 690055 h 1978172"/>
              <a:gd name="connsiteX39-10583" fmla="*/ 8803791 w 10768629"/>
              <a:gd name="connsiteY39-10584" fmla="*/ 813860 h 1978172"/>
              <a:gd name="connsiteX40-10585" fmla="*/ 8636202 w 10768629"/>
              <a:gd name="connsiteY40-10586" fmla="*/ 848463 h 1978172"/>
              <a:gd name="connsiteX41-10587" fmla="*/ 8555372 w 10768629"/>
              <a:gd name="connsiteY41-10588" fmla="*/ 883171 h 1978172"/>
              <a:gd name="connsiteX42-10589" fmla="*/ 8507229 w 10768629"/>
              <a:gd name="connsiteY42-10590" fmla="*/ 901665 h 1978172"/>
              <a:gd name="connsiteX43-10591" fmla="*/ 8428473 w 10768629"/>
              <a:gd name="connsiteY43-10592" fmla="*/ 927985 h 1978172"/>
              <a:gd name="connsiteX44-10593" fmla="*/ 8427914 w 10768629"/>
              <a:gd name="connsiteY44-10594" fmla="*/ 933480 h 1978172"/>
              <a:gd name="connsiteX45-10595" fmla="*/ 8420327 w 10768629"/>
              <a:gd name="connsiteY45-10596" fmla="*/ 941984 h 1978172"/>
              <a:gd name="connsiteX46-10597" fmla="*/ 8394729 w 10768629"/>
              <a:gd name="connsiteY46-10598" fmla="*/ 948347 h 1978172"/>
              <a:gd name="connsiteX47-10599" fmla="*/ 8380548 w 10768629"/>
              <a:gd name="connsiteY47-10600" fmla="*/ 987916 h 1978172"/>
              <a:gd name="connsiteX48-10601" fmla="*/ 8375330 w 10768629"/>
              <a:gd name="connsiteY48-10602" fmla="*/ 965444 h 1978172"/>
              <a:gd name="connsiteX49-10603" fmla="*/ 8340796 w 10768629"/>
              <a:gd name="connsiteY49-10604" fmla="*/ 980522 h 1978172"/>
              <a:gd name="connsiteX50-10605" fmla="*/ 8304438 w 10768629"/>
              <a:gd name="connsiteY50-10606" fmla="*/ 996739 h 1978172"/>
              <a:gd name="connsiteX51-10607" fmla="*/ 8280929 w 10768629"/>
              <a:gd name="connsiteY51-10608" fmla="*/ 1023089 h 1978172"/>
              <a:gd name="connsiteX52-10609" fmla="*/ 8275760 w 10768629"/>
              <a:gd name="connsiteY52-10610" fmla="*/ 1027772 h 1978172"/>
              <a:gd name="connsiteX53-10611" fmla="*/ 8275478 w 10768629"/>
              <a:gd name="connsiteY53-10612" fmla="*/ 1027605 h 1978172"/>
              <a:gd name="connsiteX54-10613" fmla="*/ 8269666 w 10768629"/>
              <a:gd name="connsiteY54-10614" fmla="*/ 1032033 h 1978172"/>
              <a:gd name="connsiteX55-10615" fmla="*/ 8203836 w 10768629"/>
              <a:gd name="connsiteY55-10616" fmla="*/ 1037347 h 1978172"/>
              <a:gd name="connsiteX56-10617" fmla="*/ 8122936 w 10768629"/>
              <a:gd name="connsiteY56-10618" fmla="*/ 1063113 h 1978172"/>
              <a:gd name="connsiteX57-10619" fmla="*/ 8043658 w 10768629"/>
              <a:gd name="connsiteY57-10620" fmla="*/ 1092746 h 1978172"/>
              <a:gd name="connsiteX58-10621" fmla="*/ 8015351 w 10768629"/>
              <a:gd name="connsiteY58-10622" fmla="*/ 1105478 h 1978172"/>
              <a:gd name="connsiteX59-10623" fmla="*/ 7963145 w 10768629"/>
              <a:gd name="connsiteY59-10624" fmla="*/ 1119346 h 1978172"/>
              <a:gd name="connsiteX60-10625" fmla="*/ 7938145 w 10768629"/>
              <a:gd name="connsiteY60-10626" fmla="*/ 1120225 h 1978172"/>
              <a:gd name="connsiteX61-10627" fmla="*/ 7937238 w 10768629"/>
              <a:gd name="connsiteY61-10628" fmla="*/ 1121204 h 1978172"/>
              <a:gd name="connsiteX62-10629" fmla="*/ 7934398 w 10768629"/>
              <a:gd name="connsiteY62-10630" fmla="*/ 1118240 h 1978172"/>
              <a:gd name="connsiteX63-10631" fmla="*/ 7918248 w 10768629"/>
              <a:gd name="connsiteY63-10632" fmla="*/ 1124371 h 1978172"/>
              <a:gd name="connsiteX64-10633" fmla="*/ 7914119 w 10768629"/>
              <a:gd name="connsiteY64-10634" fmla="*/ 1127653 h 1978172"/>
              <a:gd name="connsiteX65-10635" fmla="*/ 7907658 w 10768629"/>
              <a:gd name="connsiteY65-10636" fmla="*/ 1130350 h 1978172"/>
              <a:gd name="connsiteX66-10637" fmla="*/ 7907434 w 10768629"/>
              <a:gd name="connsiteY66-10638" fmla="*/ 1130103 h 1978172"/>
              <a:gd name="connsiteX67-10639" fmla="*/ 7901508 w 10768629"/>
              <a:gd name="connsiteY67-10640" fmla="*/ 1133245 h 1978172"/>
              <a:gd name="connsiteX68-10641" fmla="*/ 7873287 w 10768629"/>
              <a:gd name="connsiteY68-10642" fmla="*/ 1152609 h 1978172"/>
              <a:gd name="connsiteX69-10643" fmla="*/ 7834833 w 10768629"/>
              <a:gd name="connsiteY69-10644" fmla="*/ 1153868 h 1978172"/>
              <a:gd name="connsiteX70-10645" fmla="*/ 7828661 w 10768629"/>
              <a:gd name="connsiteY70-10646" fmla="*/ 1139994 h 1978172"/>
              <a:gd name="connsiteX71-10647" fmla="*/ 7823966 w 10768629"/>
              <a:gd name="connsiteY71-10648" fmla="*/ 1143178 h 1978172"/>
              <a:gd name="connsiteX72-10649" fmla="*/ 7815078 w 10768629"/>
              <a:gd name="connsiteY72-10650" fmla="*/ 1151776 h 1978172"/>
              <a:gd name="connsiteX73-10651" fmla="*/ 7812026 w 10768629"/>
              <a:gd name="connsiteY73-10652" fmla="*/ 1151522 h 1978172"/>
              <a:gd name="connsiteX74-10653" fmla="*/ 7782249 w 10768629"/>
              <a:gd name="connsiteY74-10654" fmla="*/ 1160970 h 1978172"/>
              <a:gd name="connsiteX75-10655" fmla="*/ 7773476 w 10768629"/>
              <a:gd name="connsiteY75-10656" fmla="*/ 1157414 h 1978172"/>
              <a:gd name="connsiteX76-10657" fmla="*/ 7769600 w 10768629"/>
              <a:gd name="connsiteY76-10658" fmla="*/ 1157365 h 1978172"/>
              <a:gd name="connsiteX77-10659" fmla="*/ 7752631 w 10768629"/>
              <a:gd name="connsiteY77-10660" fmla="*/ 1172815 h 1978172"/>
              <a:gd name="connsiteX78-10661" fmla="*/ 7743525 w 10768629"/>
              <a:gd name="connsiteY78-10662" fmla="*/ 1179064 h 1978172"/>
              <a:gd name="connsiteX79-10663" fmla="*/ 7685942 w 10768629"/>
              <a:gd name="connsiteY79-10664" fmla="*/ 1233723 h 1978172"/>
              <a:gd name="connsiteX80-10665" fmla="*/ 7586920 w 10768629"/>
              <a:gd name="connsiteY80-10666" fmla="*/ 1261888 h 1978172"/>
              <a:gd name="connsiteX81-10667" fmla="*/ 7486100 w 10768629"/>
              <a:gd name="connsiteY81-10668" fmla="*/ 1292563 h 1978172"/>
              <a:gd name="connsiteX82-10669" fmla="*/ 7407190 w 10768629"/>
              <a:gd name="connsiteY82-10670" fmla="*/ 1314737 h 1978172"/>
              <a:gd name="connsiteX83-10671" fmla="*/ 7240698 w 10768629"/>
              <a:gd name="connsiteY83-10672" fmla="*/ 1438832 h 1978172"/>
              <a:gd name="connsiteX84-10673" fmla="*/ 7197675 w 10768629"/>
              <a:gd name="connsiteY84-10674" fmla="*/ 1447530 h 1978172"/>
              <a:gd name="connsiteX85-10675" fmla="*/ 7164788 w 10768629"/>
              <a:gd name="connsiteY85-10676" fmla="*/ 1480293 h 1978172"/>
              <a:gd name="connsiteX86-10677" fmla="*/ 7147929 w 10768629"/>
              <a:gd name="connsiteY86-10678" fmla="*/ 1477641 h 1978172"/>
              <a:gd name="connsiteX87-10679" fmla="*/ 7144965 w 10768629"/>
              <a:gd name="connsiteY87-10680" fmla="*/ 1476908 h 1978172"/>
              <a:gd name="connsiteX88-10681" fmla="*/ 7134299 w 10768629"/>
              <a:gd name="connsiteY88-10682" fmla="*/ 1479969 h 1978172"/>
              <a:gd name="connsiteX89-10683" fmla="*/ 7129809 w 10768629"/>
              <a:gd name="connsiteY89-10684" fmla="*/ 1473339 h 1978172"/>
              <a:gd name="connsiteX90-10685" fmla="*/ 7112688 w 10768629"/>
              <a:gd name="connsiteY90-10686" fmla="*/ 1472575 h 1978172"/>
              <a:gd name="connsiteX91-10687" fmla="*/ 7093470 w 10768629"/>
              <a:gd name="connsiteY91-10688" fmla="*/ 1480300 h 1978172"/>
              <a:gd name="connsiteX92-10689" fmla="*/ 7025034 w 10768629"/>
              <a:gd name="connsiteY92-10690" fmla="*/ 1506934 h 1978172"/>
              <a:gd name="connsiteX93-10691" fmla="*/ 7014783 w 10768629"/>
              <a:gd name="connsiteY93-10692" fmla="*/ 1515868 h 1978172"/>
              <a:gd name="connsiteX94-10693" fmla="*/ 6979706 w 10768629"/>
              <a:gd name="connsiteY94-10694" fmla="*/ 1523511 h 1978172"/>
              <a:gd name="connsiteX95-10695" fmla="*/ 6977890 w 10768629"/>
              <a:gd name="connsiteY95-10696" fmla="*/ 1525793 h 1978172"/>
              <a:gd name="connsiteX96-10697" fmla="*/ 6944339 w 10768629"/>
              <a:gd name="connsiteY96-10698" fmla="*/ 1536237 h 1978172"/>
              <a:gd name="connsiteX97-10699" fmla="*/ 6886996 w 10768629"/>
              <a:gd name="connsiteY97-10700" fmla="*/ 1563569 h 1978172"/>
              <a:gd name="connsiteX98-10701" fmla="*/ 6874510 w 10768629"/>
              <a:gd name="connsiteY98-10702" fmla="*/ 1558469 h 1978172"/>
              <a:gd name="connsiteX99-10703" fmla="*/ 6871943 w 10768629"/>
              <a:gd name="connsiteY99-10704" fmla="*/ 1554651 h 1978172"/>
              <a:gd name="connsiteX100-10705" fmla="*/ 6856174 w 10768629"/>
              <a:gd name="connsiteY100-10706" fmla="*/ 1562024 h 1978172"/>
              <a:gd name="connsiteX101-10707" fmla="*/ 6842321 w 10768629"/>
              <a:gd name="connsiteY101-10708" fmla="*/ 1560554 h 1978172"/>
              <a:gd name="connsiteX102-10709" fmla="*/ 6832713 w 10768629"/>
              <a:gd name="connsiteY102-10710" fmla="*/ 1569357 h 1978172"/>
              <a:gd name="connsiteX103-10711" fmla="*/ 6816351 w 10768629"/>
              <a:gd name="connsiteY103-10712" fmla="*/ 1571495 h 1978172"/>
              <a:gd name="connsiteX104-10713" fmla="*/ 6795800 w 10768629"/>
              <a:gd name="connsiteY104-10714" fmla="*/ 1572010 h 1978172"/>
              <a:gd name="connsiteX105-10715" fmla="*/ 6777546 w 10768629"/>
              <a:gd name="connsiteY105-10716" fmla="*/ 1568661 h 1978172"/>
              <a:gd name="connsiteX106-10717" fmla="*/ 6751528 w 10768629"/>
              <a:gd name="connsiteY106-10718" fmla="*/ 1574143 h 1978172"/>
              <a:gd name="connsiteX107-10719" fmla="*/ 6691966 w 10768629"/>
              <a:gd name="connsiteY107-10720" fmla="*/ 1582255 h 1978172"/>
              <a:gd name="connsiteX108-10721" fmla="*/ 6646941 w 10768629"/>
              <a:gd name="connsiteY108-10722" fmla="*/ 1588471 h 1978172"/>
              <a:gd name="connsiteX109-10723" fmla="*/ 6568576 w 10768629"/>
              <a:gd name="connsiteY109-10724" fmla="*/ 1606488 h 1978172"/>
              <a:gd name="connsiteX110-10725" fmla="*/ 6554358 w 10768629"/>
              <a:gd name="connsiteY110-10726" fmla="*/ 1621701 h 1978172"/>
              <a:gd name="connsiteX111-10727" fmla="*/ 6516968 w 10768629"/>
              <a:gd name="connsiteY111-10728" fmla="*/ 1617195 h 1978172"/>
              <a:gd name="connsiteX112-10729" fmla="*/ 6506479 w 10768629"/>
              <a:gd name="connsiteY112-10730" fmla="*/ 1602227 h 1978172"/>
              <a:gd name="connsiteX113-10731" fmla="*/ 6458436 w 10768629"/>
              <a:gd name="connsiteY113-10732" fmla="*/ 1607332 h 1978172"/>
              <a:gd name="connsiteX114-10733" fmla="*/ 6414786 w 10768629"/>
              <a:gd name="connsiteY114-10734" fmla="*/ 1628815 h 1978172"/>
              <a:gd name="connsiteX115-10735" fmla="*/ 6357085 w 10768629"/>
              <a:gd name="connsiteY115-10736" fmla="*/ 1640846 h 1978172"/>
              <a:gd name="connsiteX116-10737" fmla="*/ 6322636 w 10768629"/>
              <a:gd name="connsiteY116-10738" fmla="*/ 1648213 h 1978172"/>
              <a:gd name="connsiteX117-10739" fmla="*/ 6226172 w 10768629"/>
              <a:gd name="connsiteY117-10740" fmla="*/ 1654676 h 1978172"/>
              <a:gd name="connsiteX118-10741" fmla="*/ 6221217 w 10768629"/>
              <a:gd name="connsiteY118-10742" fmla="*/ 1654506 h 1978172"/>
              <a:gd name="connsiteX119-10743" fmla="*/ 6204956 w 10768629"/>
              <a:gd name="connsiteY119-10744" fmla="*/ 1664280 h 1978172"/>
              <a:gd name="connsiteX120-10745" fmla="*/ 6204270 w 10768629"/>
              <a:gd name="connsiteY120-10746" fmla="*/ 1666782 h 1978172"/>
              <a:gd name="connsiteX121-10747" fmla="*/ 6143810 w 10768629"/>
              <a:gd name="connsiteY121-10748" fmla="*/ 1661963 h 1978172"/>
              <a:gd name="connsiteX122-10749" fmla="*/ 6136560 w 10768629"/>
              <a:gd name="connsiteY122-10750" fmla="*/ 1665728 h 1978172"/>
              <a:gd name="connsiteX123-10751" fmla="*/ 6096155 w 10768629"/>
              <a:gd name="connsiteY123-10752" fmla="*/ 1656951 h 1978172"/>
              <a:gd name="connsiteX124-10753" fmla="*/ 6075812 w 10768629"/>
              <a:gd name="connsiteY124-10754" fmla="*/ 1655422 h 1978172"/>
              <a:gd name="connsiteX125-10755" fmla="*/ 6039495 w 10768629"/>
              <a:gd name="connsiteY125-10756" fmla="*/ 1649680 h 1978172"/>
              <a:gd name="connsiteX126-10757" fmla="*/ 6036523 w 10768629"/>
              <a:gd name="connsiteY126-10758" fmla="*/ 1652121 h 1978172"/>
              <a:gd name="connsiteX127-10759" fmla="*/ 6029328 w 10768629"/>
              <a:gd name="connsiteY127-10760" fmla="*/ 1649904 h 1978172"/>
              <a:gd name="connsiteX128-10761" fmla="*/ 6024075 w 10768629"/>
              <a:gd name="connsiteY128-10762" fmla="*/ 1652779 h 1978172"/>
              <a:gd name="connsiteX129-10763" fmla="*/ 6018085 w 10768629"/>
              <a:gd name="connsiteY129-10764" fmla="*/ 1652030 h 1978172"/>
              <a:gd name="connsiteX130-10765" fmla="*/ 5955513 w 10768629"/>
              <a:gd name="connsiteY130-10766" fmla="*/ 1663584 h 1978172"/>
              <a:gd name="connsiteX131-10767" fmla="*/ 5941996 w 10768629"/>
              <a:gd name="connsiteY131-10768" fmla="*/ 1661326 h 1978172"/>
              <a:gd name="connsiteX132-10769" fmla="*/ 5931789 w 10768629"/>
              <a:gd name="connsiteY132-10770" fmla="*/ 1669915 h 1978172"/>
              <a:gd name="connsiteX133-10771" fmla="*/ 5888686 w 10768629"/>
              <a:gd name="connsiteY133-10772" fmla="*/ 1672175 h 1978172"/>
              <a:gd name="connsiteX134-10773" fmla="*/ 5873794 w 10768629"/>
              <a:gd name="connsiteY134-10774" fmla="*/ 1665454 h 1978172"/>
              <a:gd name="connsiteX135-10775" fmla="*/ 5860022 w 10768629"/>
              <a:gd name="connsiteY135-10776" fmla="*/ 1660635 h 1978172"/>
              <a:gd name="connsiteX136-10777" fmla="*/ 5858237 w 10768629"/>
              <a:gd name="connsiteY136-10778" fmla="*/ 1660649 h 1978172"/>
              <a:gd name="connsiteX137-10779" fmla="*/ 5840319 w 10768629"/>
              <a:gd name="connsiteY137-10780" fmla="*/ 1660798 h 1978172"/>
              <a:gd name="connsiteX138-10781" fmla="*/ 5806984 w 10768629"/>
              <a:gd name="connsiteY138-10782" fmla="*/ 1661075 h 1978172"/>
              <a:gd name="connsiteX139-10783" fmla="*/ 5742351 w 10768629"/>
              <a:gd name="connsiteY139-10784" fmla="*/ 1667489 h 1978172"/>
              <a:gd name="connsiteX140-10785" fmla="*/ 5521171 w 10768629"/>
              <a:gd name="connsiteY140-10786" fmla="*/ 1671626 h 1978172"/>
              <a:gd name="connsiteX141-10787" fmla="*/ 5457384 w 10768629"/>
              <a:gd name="connsiteY141-10788" fmla="*/ 1683952 h 1978172"/>
              <a:gd name="connsiteX142-10789" fmla="*/ 4950070 w 10768629"/>
              <a:gd name="connsiteY142-10790" fmla="*/ 1748401 h 1978172"/>
              <a:gd name="connsiteX143-10791" fmla="*/ 4872172 w 10768629"/>
              <a:gd name="connsiteY143-10792" fmla="*/ 1757222 h 1978172"/>
              <a:gd name="connsiteX144-10793" fmla="*/ 4809524 w 10768629"/>
              <a:gd name="connsiteY144-10794" fmla="*/ 1761033 h 1978172"/>
              <a:gd name="connsiteX145-10795" fmla="*/ 4759058 w 10768629"/>
              <a:gd name="connsiteY145-10796" fmla="*/ 1766533 h 1978172"/>
              <a:gd name="connsiteX146-10797" fmla="*/ 4719749 w 10768629"/>
              <a:gd name="connsiteY146-10798" fmla="*/ 1771811 h 1978172"/>
              <a:gd name="connsiteX147-10799" fmla="*/ 4568686 w 10768629"/>
              <a:gd name="connsiteY147-10800" fmla="*/ 1786141 h 1978172"/>
              <a:gd name="connsiteX148-10801" fmla="*/ 4418751 w 10768629"/>
              <a:gd name="connsiteY148-10802" fmla="*/ 1796932 h 1978172"/>
              <a:gd name="connsiteX149-10803" fmla="*/ 4378377 w 10768629"/>
              <a:gd name="connsiteY149-10804" fmla="*/ 1815528 h 1978172"/>
              <a:gd name="connsiteX150-10805" fmla="*/ 4320575 w 10768629"/>
              <a:gd name="connsiteY150-10806" fmla="*/ 1832722 h 1978172"/>
              <a:gd name="connsiteX151-10807" fmla="*/ 4220200 w 10768629"/>
              <a:gd name="connsiteY151-10808" fmla="*/ 1873173 h 1978172"/>
              <a:gd name="connsiteX152-10809" fmla="*/ 4105361 w 10768629"/>
              <a:gd name="connsiteY152-10810" fmla="*/ 1894711 h 1978172"/>
              <a:gd name="connsiteX153-10811" fmla="*/ 3973223 w 10768629"/>
              <a:gd name="connsiteY153-10812" fmla="*/ 1881015 h 1978172"/>
              <a:gd name="connsiteX154-10813" fmla="*/ 3900992 w 10768629"/>
              <a:gd name="connsiteY154-10814" fmla="*/ 1880603 h 1978172"/>
              <a:gd name="connsiteX155-10815" fmla="*/ 3662119 w 10768629"/>
              <a:gd name="connsiteY155-10816" fmla="*/ 1889285 h 1978172"/>
              <a:gd name="connsiteX156-10817" fmla="*/ 3496919 w 10768629"/>
              <a:gd name="connsiteY156-10818" fmla="*/ 1873180 h 1978172"/>
              <a:gd name="connsiteX157-10819" fmla="*/ 3449433 w 10768629"/>
              <a:gd name="connsiteY157-10820" fmla="*/ 1889681 h 1978172"/>
              <a:gd name="connsiteX158-10821" fmla="*/ 3369766 w 10768629"/>
              <a:gd name="connsiteY158-10822" fmla="*/ 1916653 h 1978172"/>
              <a:gd name="connsiteX159-10823" fmla="*/ 3269672 w 10768629"/>
              <a:gd name="connsiteY159-10824" fmla="*/ 1938036 h 1978172"/>
              <a:gd name="connsiteX160-10825" fmla="*/ 3224897 w 10768629"/>
              <a:gd name="connsiteY160-10826" fmla="*/ 1943733 h 1978172"/>
              <a:gd name="connsiteX161-10827" fmla="*/ 3161463 w 10768629"/>
              <a:gd name="connsiteY161-10828" fmla="*/ 1946591 h 1978172"/>
              <a:gd name="connsiteX162-10829" fmla="*/ 3112044 w 10768629"/>
              <a:gd name="connsiteY162-10830" fmla="*/ 1935614 h 1978172"/>
              <a:gd name="connsiteX163-10831" fmla="*/ 3069716 w 10768629"/>
              <a:gd name="connsiteY163-10832" fmla="*/ 1930463 h 1978172"/>
              <a:gd name="connsiteX164-10833" fmla="*/ 3005773 w 10768629"/>
              <a:gd name="connsiteY164-10834" fmla="*/ 1915878 h 1978172"/>
              <a:gd name="connsiteX165-10835" fmla="*/ 2897201 w 10768629"/>
              <a:gd name="connsiteY165-10836" fmla="*/ 1926772 h 1978172"/>
              <a:gd name="connsiteX166-10837" fmla="*/ 2783891 w 10768629"/>
              <a:gd name="connsiteY166-10838" fmla="*/ 1931749 h 1978172"/>
              <a:gd name="connsiteX167-10839" fmla="*/ 2712447 w 10768629"/>
              <a:gd name="connsiteY167-10840" fmla="*/ 1933044 h 1978172"/>
              <a:gd name="connsiteX168-10841" fmla="*/ 2560151 w 10768629"/>
              <a:gd name="connsiteY168-10842" fmla="*/ 1963609 h 1978172"/>
              <a:gd name="connsiteX169-10843" fmla="*/ 2367221 w 10768629"/>
              <a:gd name="connsiteY169-10844" fmla="*/ 1971884 h 1978172"/>
              <a:gd name="connsiteX170-10845" fmla="*/ 2272130 w 10768629"/>
              <a:gd name="connsiteY170-10846" fmla="*/ 1961162 h 1978172"/>
              <a:gd name="connsiteX171-10847" fmla="*/ 2189404 w 10768629"/>
              <a:gd name="connsiteY171-10848" fmla="*/ 1978172 h 1978172"/>
              <a:gd name="connsiteX172-10849" fmla="*/ 2077704 w 10768629"/>
              <a:gd name="connsiteY172-10850" fmla="*/ 1965002 h 1978172"/>
              <a:gd name="connsiteX173-10851" fmla="*/ 2033299 w 10768629"/>
              <a:gd name="connsiteY173-10852" fmla="*/ 1969042 h 1978172"/>
              <a:gd name="connsiteX174-10853" fmla="*/ 1967996 w 10768629"/>
              <a:gd name="connsiteY174-10854" fmla="*/ 1953187 h 1978172"/>
              <a:gd name="connsiteX175-10855" fmla="*/ 1855805 w 10768629"/>
              <a:gd name="connsiteY175-10856" fmla="*/ 1926082 h 1978172"/>
              <a:gd name="connsiteX176-10857" fmla="*/ 1790957 w 10768629"/>
              <a:gd name="connsiteY176-10858" fmla="*/ 1919460 h 1978172"/>
              <a:gd name="connsiteX177-10859" fmla="*/ 1613978 w 10768629"/>
              <a:gd name="connsiteY177-10860" fmla="*/ 1891581 h 1978172"/>
              <a:gd name="connsiteX178-10861" fmla="*/ 1436831 w 10768629"/>
              <a:gd name="connsiteY178-10862" fmla="*/ 1856201 h 1978172"/>
              <a:gd name="connsiteX179-10863" fmla="*/ 1357365 w 10768629"/>
              <a:gd name="connsiteY179-10864" fmla="*/ 1832140 h 1978172"/>
              <a:gd name="connsiteX180-10865" fmla="*/ 1232341 w 10768629"/>
              <a:gd name="connsiteY180-10866" fmla="*/ 1785942 h 1978172"/>
              <a:gd name="connsiteX181-10867" fmla="*/ 1162595 w 10768629"/>
              <a:gd name="connsiteY181-10868" fmla="*/ 1758337 h 1978172"/>
              <a:gd name="connsiteX182-10869" fmla="*/ 1128523 w 10768629"/>
              <a:gd name="connsiteY182-10870" fmla="*/ 1763621 h 1978172"/>
              <a:gd name="connsiteX183-10871" fmla="*/ 991903 w 10768629"/>
              <a:gd name="connsiteY183-10872" fmla="*/ 1786741 h 1978172"/>
              <a:gd name="connsiteX184-10873" fmla="*/ 883960 w 10768629"/>
              <a:gd name="connsiteY184-10874" fmla="*/ 1822386 h 1978172"/>
              <a:gd name="connsiteX185-10875" fmla="*/ 766531 w 10768629"/>
              <a:gd name="connsiteY185-10876" fmla="*/ 1805053 h 1978172"/>
              <a:gd name="connsiteX186-10877" fmla="*/ 669779 w 10768629"/>
              <a:gd name="connsiteY186-10878" fmla="*/ 1800537 h 1978172"/>
              <a:gd name="connsiteX187-10879" fmla="*/ 523898 w 10768629"/>
              <a:gd name="connsiteY187-10880" fmla="*/ 1811085 h 1978172"/>
              <a:gd name="connsiteX188-10881" fmla="*/ 360251 w 10768629"/>
              <a:gd name="connsiteY188-10882" fmla="*/ 1830735 h 1978172"/>
              <a:gd name="connsiteX189-10883" fmla="*/ 255207 w 10768629"/>
              <a:gd name="connsiteY189-10884" fmla="*/ 1818275 h 1978172"/>
              <a:gd name="connsiteX190-10885" fmla="*/ 101803 w 10768629"/>
              <a:gd name="connsiteY190-10886" fmla="*/ 1870647 h 1978172"/>
              <a:gd name="connsiteX191-10887" fmla="*/ 25397 w 10768629"/>
              <a:gd name="connsiteY191-10888" fmla="*/ 1888443 h 1978172"/>
              <a:gd name="connsiteX192-10889" fmla="*/ 2370 w 10768629"/>
              <a:gd name="connsiteY192-10890" fmla="*/ 1878311 h 1978172"/>
              <a:gd name="connsiteX193-10891" fmla="*/ 0 w 10768629"/>
              <a:gd name="connsiteY193-10892" fmla="*/ 1878785 h 1978172"/>
              <a:gd name="connsiteX194-10893" fmla="*/ 0 w 10768629"/>
              <a:gd name="connsiteY194-10894" fmla="*/ 0 h 1978172"/>
              <a:gd name="connsiteX0-10895" fmla="*/ 0 w 10768629"/>
              <a:gd name="connsiteY0-10896" fmla="*/ 0 h 1978172"/>
              <a:gd name="connsiteX1-10897" fmla="*/ 10768629 w 10768629"/>
              <a:gd name="connsiteY1-10898" fmla="*/ 0 h 1978172"/>
              <a:gd name="connsiteX2-10899" fmla="*/ 10733254 w 10768629"/>
              <a:gd name="connsiteY2-10900" fmla="*/ 31439 h 1978172"/>
              <a:gd name="connsiteX3-10901" fmla="*/ 10727085 w 10768629"/>
              <a:gd name="connsiteY3-10902" fmla="*/ 37910 h 1978172"/>
              <a:gd name="connsiteX4-10903" fmla="*/ 10675953 w 10768629"/>
              <a:gd name="connsiteY4-10904" fmla="*/ 68623 h 1978172"/>
              <a:gd name="connsiteX5-10905" fmla="*/ 10637091 w 10768629"/>
              <a:gd name="connsiteY5-10906" fmla="*/ 90361 h 1978172"/>
              <a:gd name="connsiteX6-10907" fmla="*/ 10610971 w 10768629"/>
              <a:gd name="connsiteY6-10908" fmla="*/ 110764 h 1978172"/>
              <a:gd name="connsiteX7-10909" fmla="*/ 10532872 w 10768629"/>
              <a:gd name="connsiteY7-10910" fmla="*/ 138028 h 1978172"/>
              <a:gd name="connsiteX8-10911" fmla="*/ 10398558 w 10768629"/>
              <a:gd name="connsiteY8-10912" fmla="*/ 172911 h 1978172"/>
              <a:gd name="connsiteX9-10913" fmla="*/ 10371128 w 10768629"/>
              <a:gd name="connsiteY9-10914" fmla="*/ 182609 h 1978172"/>
              <a:gd name="connsiteX10-10915" fmla="*/ 10352178 w 10768629"/>
              <a:gd name="connsiteY10-10916" fmla="*/ 199976 h 1978172"/>
              <a:gd name="connsiteX11-10917" fmla="*/ 10351815 w 10768629"/>
              <a:gd name="connsiteY11-10918" fmla="*/ 211879 h 1978172"/>
              <a:gd name="connsiteX12-10919" fmla="*/ 10337471 w 10768629"/>
              <a:gd name="connsiteY12-10920" fmla="*/ 218661 h 1978172"/>
              <a:gd name="connsiteX13-10921" fmla="*/ 10334625 w 10768629"/>
              <a:gd name="connsiteY13-10922" fmla="*/ 222351 h 1978172"/>
              <a:gd name="connsiteX14-10923" fmla="*/ 10256365 w 10768629"/>
              <a:gd name="connsiteY14-10924" fmla="*/ 235917 h 1978172"/>
              <a:gd name="connsiteX15-10925" fmla="*/ 10201127 w 10768629"/>
              <a:gd name="connsiteY15-10926" fmla="*/ 267448 h 1978172"/>
              <a:gd name="connsiteX16-10927" fmla="*/ 9961218 w 10768629"/>
              <a:gd name="connsiteY16-10928" fmla="*/ 326720 h 1978172"/>
              <a:gd name="connsiteX17-10929" fmla="*/ 9859715 w 10768629"/>
              <a:gd name="connsiteY17-10930" fmla="*/ 355698 h 1978172"/>
              <a:gd name="connsiteX18-10931" fmla="*/ 9679867 w 10768629"/>
              <a:gd name="connsiteY18-10932" fmla="*/ 399081 h 1978172"/>
              <a:gd name="connsiteX19-10933" fmla="*/ 9490654 w 10768629"/>
              <a:gd name="connsiteY19-10934" fmla="*/ 455225 h 1978172"/>
              <a:gd name="connsiteX20-10935" fmla="*/ 9470837 w 10768629"/>
              <a:gd name="connsiteY20-10936" fmla="*/ 452539 h 1978172"/>
              <a:gd name="connsiteX21-10937" fmla="*/ 9469082 w 10768629"/>
              <a:gd name="connsiteY21-10938" fmla="*/ 454891 h 1978172"/>
              <a:gd name="connsiteX22-10939" fmla="*/ 9448038 w 10768629"/>
              <a:gd name="connsiteY22-10940" fmla="*/ 459733 h 1978172"/>
              <a:gd name="connsiteX23-10941" fmla="*/ 9396821 w 10768629"/>
              <a:gd name="connsiteY23-10942" fmla="*/ 455795 h 1978172"/>
              <a:gd name="connsiteX24-10943" fmla="*/ 9392197 w 10768629"/>
              <a:gd name="connsiteY24-10944" fmla="*/ 459796 h 1978172"/>
              <a:gd name="connsiteX25-10945" fmla="*/ 9347994 w 10768629"/>
              <a:gd name="connsiteY25-10946" fmla="*/ 464462 h 1978172"/>
              <a:gd name="connsiteX26-10947" fmla="*/ 9347889 w 10768629"/>
              <a:gd name="connsiteY26-10948" fmla="*/ 466539 h 1978172"/>
              <a:gd name="connsiteX27-10949" fmla="*/ 9337639 w 10768629"/>
              <a:gd name="connsiteY27-10950" fmla="*/ 476654 h 1978172"/>
              <a:gd name="connsiteX28-10951" fmla="*/ 9287964 w 10768629"/>
              <a:gd name="connsiteY28-10952" fmla="*/ 513052 h 1978172"/>
              <a:gd name="connsiteX29-10953" fmla="*/ 9229283 w 10768629"/>
              <a:gd name="connsiteY29-10954" fmla="*/ 555377 h 1978172"/>
              <a:gd name="connsiteX30-10955" fmla="*/ 9220274 w 10768629"/>
              <a:gd name="connsiteY30-10956" fmla="*/ 557502 h 1978172"/>
              <a:gd name="connsiteX31-10957" fmla="*/ 9220202 w 10768629"/>
              <a:gd name="connsiteY31-10958" fmla="*/ 558001 h 1978172"/>
              <a:gd name="connsiteX32-10959" fmla="*/ 9210908 w 10768629"/>
              <a:gd name="connsiteY32-10960" fmla="*/ 561147 h 1978172"/>
              <a:gd name="connsiteX33-10961" fmla="*/ 9186374 w 10768629"/>
              <a:gd name="connsiteY33-10962" fmla="*/ 565502 h 1978172"/>
              <a:gd name="connsiteX34-10963" fmla="*/ 9181058 w 10768629"/>
              <a:gd name="connsiteY34-10964" fmla="*/ 569943 h 1978172"/>
              <a:gd name="connsiteX35-10965" fmla="*/ 9167549 w 10768629"/>
              <a:gd name="connsiteY35-10966" fmla="*/ 584727 h 1978172"/>
              <a:gd name="connsiteX36-10967" fmla="*/ 9149110 w 10768629"/>
              <a:gd name="connsiteY36-10968" fmla="*/ 598906 h 1978172"/>
              <a:gd name="connsiteX37-10969" fmla="*/ 9078556 w 10768629"/>
              <a:gd name="connsiteY37-10970" fmla="*/ 644039 h 1978172"/>
              <a:gd name="connsiteX38-10971" fmla="*/ 8996399 w 10768629"/>
              <a:gd name="connsiteY38-10972" fmla="*/ 690055 h 1978172"/>
              <a:gd name="connsiteX39-10973" fmla="*/ 8803791 w 10768629"/>
              <a:gd name="connsiteY39-10974" fmla="*/ 813860 h 1978172"/>
              <a:gd name="connsiteX40-10975" fmla="*/ 8636202 w 10768629"/>
              <a:gd name="connsiteY40-10976" fmla="*/ 848463 h 1978172"/>
              <a:gd name="connsiteX41-10977" fmla="*/ 8555372 w 10768629"/>
              <a:gd name="connsiteY41-10978" fmla="*/ 883171 h 1978172"/>
              <a:gd name="connsiteX42-10979" fmla="*/ 8507229 w 10768629"/>
              <a:gd name="connsiteY42-10980" fmla="*/ 901665 h 1978172"/>
              <a:gd name="connsiteX43-10981" fmla="*/ 8428473 w 10768629"/>
              <a:gd name="connsiteY43-10982" fmla="*/ 927985 h 1978172"/>
              <a:gd name="connsiteX44-10983" fmla="*/ 8427914 w 10768629"/>
              <a:gd name="connsiteY44-10984" fmla="*/ 933480 h 1978172"/>
              <a:gd name="connsiteX45-10985" fmla="*/ 8420327 w 10768629"/>
              <a:gd name="connsiteY45-10986" fmla="*/ 941984 h 1978172"/>
              <a:gd name="connsiteX46-10987" fmla="*/ 8394729 w 10768629"/>
              <a:gd name="connsiteY46-10988" fmla="*/ 948347 h 1978172"/>
              <a:gd name="connsiteX47-10989" fmla="*/ 8380548 w 10768629"/>
              <a:gd name="connsiteY47-10990" fmla="*/ 987916 h 1978172"/>
              <a:gd name="connsiteX48-10991" fmla="*/ 8375330 w 10768629"/>
              <a:gd name="connsiteY48-10992" fmla="*/ 965444 h 1978172"/>
              <a:gd name="connsiteX49-10993" fmla="*/ 8340796 w 10768629"/>
              <a:gd name="connsiteY49-10994" fmla="*/ 980522 h 1978172"/>
              <a:gd name="connsiteX50-10995" fmla="*/ 8304438 w 10768629"/>
              <a:gd name="connsiteY50-10996" fmla="*/ 996739 h 1978172"/>
              <a:gd name="connsiteX51-10997" fmla="*/ 8280929 w 10768629"/>
              <a:gd name="connsiteY51-10998" fmla="*/ 1023089 h 1978172"/>
              <a:gd name="connsiteX52-10999" fmla="*/ 8275760 w 10768629"/>
              <a:gd name="connsiteY52-11000" fmla="*/ 1027772 h 1978172"/>
              <a:gd name="connsiteX53-11001" fmla="*/ 8275478 w 10768629"/>
              <a:gd name="connsiteY53-11002" fmla="*/ 1027605 h 1978172"/>
              <a:gd name="connsiteX54-11003" fmla="*/ 8249003 w 10768629"/>
              <a:gd name="connsiteY54-11004" fmla="*/ 1032033 h 1978172"/>
              <a:gd name="connsiteX55-11005" fmla="*/ 8203836 w 10768629"/>
              <a:gd name="connsiteY55-11006" fmla="*/ 1037347 h 1978172"/>
              <a:gd name="connsiteX56-11007" fmla="*/ 8122936 w 10768629"/>
              <a:gd name="connsiteY56-11008" fmla="*/ 1063113 h 1978172"/>
              <a:gd name="connsiteX57-11009" fmla="*/ 8043658 w 10768629"/>
              <a:gd name="connsiteY57-11010" fmla="*/ 1092746 h 1978172"/>
              <a:gd name="connsiteX58-11011" fmla="*/ 8015351 w 10768629"/>
              <a:gd name="connsiteY58-11012" fmla="*/ 1105478 h 1978172"/>
              <a:gd name="connsiteX59-11013" fmla="*/ 7963145 w 10768629"/>
              <a:gd name="connsiteY59-11014" fmla="*/ 1119346 h 1978172"/>
              <a:gd name="connsiteX60-11015" fmla="*/ 7938145 w 10768629"/>
              <a:gd name="connsiteY60-11016" fmla="*/ 1120225 h 1978172"/>
              <a:gd name="connsiteX61-11017" fmla="*/ 7937238 w 10768629"/>
              <a:gd name="connsiteY61-11018" fmla="*/ 1121204 h 1978172"/>
              <a:gd name="connsiteX62-11019" fmla="*/ 7934398 w 10768629"/>
              <a:gd name="connsiteY62-11020" fmla="*/ 1118240 h 1978172"/>
              <a:gd name="connsiteX63-11021" fmla="*/ 7918248 w 10768629"/>
              <a:gd name="connsiteY63-11022" fmla="*/ 1124371 h 1978172"/>
              <a:gd name="connsiteX64-11023" fmla="*/ 7914119 w 10768629"/>
              <a:gd name="connsiteY64-11024" fmla="*/ 1127653 h 1978172"/>
              <a:gd name="connsiteX65-11025" fmla="*/ 7907658 w 10768629"/>
              <a:gd name="connsiteY65-11026" fmla="*/ 1130350 h 1978172"/>
              <a:gd name="connsiteX66-11027" fmla="*/ 7907434 w 10768629"/>
              <a:gd name="connsiteY66-11028" fmla="*/ 1130103 h 1978172"/>
              <a:gd name="connsiteX67-11029" fmla="*/ 7901508 w 10768629"/>
              <a:gd name="connsiteY67-11030" fmla="*/ 1133245 h 1978172"/>
              <a:gd name="connsiteX68-11031" fmla="*/ 7873287 w 10768629"/>
              <a:gd name="connsiteY68-11032" fmla="*/ 1152609 h 1978172"/>
              <a:gd name="connsiteX69-11033" fmla="*/ 7834833 w 10768629"/>
              <a:gd name="connsiteY69-11034" fmla="*/ 1153868 h 1978172"/>
              <a:gd name="connsiteX70-11035" fmla="*/ 7828661 w 10768629"/>
              <a:gd name="connsiteY70-11036" fmla="*/ 1139994 h 1978172"/>
              <a:gd name="connsiteX71-11037" fmla="*/ 7823966 w 10768629"/>
              <a:gd name="connsiteY71-11038" fmla="*/ 1143178 h 1978172"/>
              <a:gd name="connsiteX72-11039" fmla="*/ 7815078 w 10768629"/>
              <a:gd name="connsiteY72-11040" fmla="*/ 1151776 h 1978172"/>
              <a:gd name="connsiteX73-11041" fmla="*/ 7812026 w 10768629"/>
              <a:gd name="connsiteY73-11042" fmla="*/ 1151522 h 1978172"/>
              <a:gd name="connsiteX74-11043" fmla="*/ 7782249 w 10768629"/>
              <a:gd name="connsiteY74-11044" fmla="*/ 1160970 h 1978172"/>
              <a:gd name="connsiteX75-11045" fmla="*/ 7773476 w 10768629"/>
              <a:gd name="connsiteY75-11046" fmla="*/ 1157414 h 1978172"/>
              <a:gd name="connsiteX76-11047" fmla="*/ 7769600 w 10768629"/>
              <a:gd name="connsiteY76-11048" fmla="*/ 1157365 h 1978172"/>
              <a:gd name="connsiteX77-11049" fmla="*/ 7752631 w 10768629"/>
              <a:gd name="connsiteY77-11050" fmla="*/ 1172815 h 1978172"/>
              <a:gd name="connsiteX78-11051" fmla="*/ 7743525 w 10768629"/>
              <a:gd name="connsiteY78-11052" fmla="*/ 1179064 h 1978172"/>
              <a:gd name="connsiteX79-11053" fmla="*/ 7685942 w 10768629"/>
              <a:gd name="connsiteY79-11054" fmla="*/ 1233723 h 1978172"/>
              <a:gd name="connsiteX80-11055" fmla="*/ 7586920 w 10768629"/>
              <a:gd name="connsiteY80-11056" fmla="*/ 1261888 h 1978172"/>
              <a:gd name="connsiteX81-11057" fmla="*/ 7486100 w 10768629"/>
              <a:gd name="connsiteY81-11058" fmla="*/ 1292563 h 1978172"/>
              <a:gd name="connsiteX82-11059" fmla="*/ 7407190 w 10768629"/>
              <a:gd name="connsiteY82-11060" fmla="*/ 1314737 h 1978172"/>
              <a:gd name="connsiteX83-11061" fmla="*/ 7240698 w 10768629"/>
              <a:gd name="connsiteY83-11062" fmla="*/ 1438832 h 1978172"/>
              <a:gd name="connsiteX84-11063" fmla="*/ 7197675 w 10768629"/>
              <a:gd name="connsiteY84-11064" fmla="*/ 1447530 h 1978172"/>
              <a:gd name="connsiteX85-11065" fmla="*/ 7164788 w 10768629"/>
              <a:gd name="connsiteY85-11066" fmla="*/ 1480293 h 1978172"/>
              <a:gd name="connsiteX86-11067" fmla="*/ 7147929 w 10768629"/>
              <a:gd name="connsiteY86-11068" fmla="*/ 1477641 h 1978172"/>
              <a:gd name="connsiteX87-11069" fmla="*/ 7144965 w 10768629"/>
              <a:gd name="connsiteY87-11070" fmla="*/ 1476908 h 1978172"/>
              <a:gd name="connsiteX88-11071" fmla="*/ 7134299 w 10768629"/>
              <a:gd name="connsiteY88-11072" fmla="*/ 1479969 h 1978172"/>
              <a:gd name="connsiteX89-11073" fmla="*/ 7129809 w 10768629"/>
              <a:gd name="connsiteY89-11074" fmla="*/ 1473339 h 1978172"/>
              <a:gd name="connsiteX90-11075" fmla="*/ 7112688 w 10768629"/>
              <a:gd name="connsiteY90-11076" fmla="*/ 1472575 h 1978172"/>
              <a:gd name="connsiteX91-11077" fmla="*/ 7093470 w 10768629"/>
              <a:gd name="connsiteY91-11078" fmla="*/ 1480300 h 1978172"/>
              <a:gd name="connsiteX92-11079" fmla="*/ 7025034 w 10768629"/>
              <a:gd name="connsiteY92-11080" fmla="*/ 1506934 h 1978172"/>
              <a:gd name="connsiteX93-11081" fmla="*/ 7014783 w 10768629"/>
              <a:gd name="connsiteY93-11082" fmla="*/ 1515868 h 1978172"/>
              <a:gd name="connsiteX94-11083" fmla="*/ 6979706 w 10768629"/>
              <a:gd name="connsiteY94-11084" fmla="*/ 1523511 h 1978172"/>
              <a:gd name="connsiteX95-11085" fmla="*/ 6977890 w 10768629"/>
              <a:gd name="connsiteY95-11086" fmla="*/ 1525793 h 1978172"/>
              <a:gd name="connsiteX96-11087" fmla="*/ 6944339 w 10768629"/>
              <a:gd name="connsiteY96-11088" fmla="*/ 1536237 h 1978172"/>
              <a:gd name="connsiteX97-11089" fmla="*/ 6886996 w 10768629"/>
              <a:gd name="connsiteY97-11090" fmla="*/ 1563569 h 1978172"/>
              <a:gd name="connsiteX98-11091" fmla="*/ 6874510 w 10768629"/>
              <a:gd name="connsiteY98-11092" fmla="*/ 1558469 h 1978172"/>
              <a:gd name="connsiteX99-11093" fmla="*/ 6871943 w 10768629"/>
              <a:gd name="connsiteY99-11094" fmla="*/ 1554651 h 1978172"/>
              <a:gd name="connsiteX100-11095" fmla="*/ 6856174 w 10768629"/>
              <a:gd name="connsiteY100-11096" fmla="*/ 1562024 h 1978172"/>
              <a:gd name="connsiteX101-11097" fmla="*/ 6842321 w 10768629"/>
              <a:gd name="connsiteY101-11098" fmla="*/ 1560554 h 1978172"/>
              <a:gd name="connsiteX102-11099" fmla="*/ 6832713 w 10768629"/>
              <a:gd name="connsiteY102-11100" fmla="*/ 1569357 h 1978172"/>
              <a:gd name="connsiteX103-11101" fmla="*/ 6816351 w 10768629"/>
              <a:gd name="connsiteY103-11102" fmla="*/ 1571495 h 1978172"/>
              <a:gd name="connsiteX104-11103" fmla="*/ 6795800 w 10768629"/>
              <a:gd name="connsiteY104-11104" fmla="*/ 1572010 h 1978172"/>
              <a:gd name="connsiteX105-11105" fmla="*/ 6777546 w 10768629"/>
              <a:gd name="connsiteY105-11106" fmla="*/ 1568661 h 1978172"/>
              <a:gd name="connsiteX106-11107" fmla="*/ 6751528 w 10768629"/>
              <a:gd name="connsiteY106-11108" fmla="*/ 1574143 h 1978172"/>
              <a:gd name="connsiteX107-11109" fmla="*/ 6691966 w 10768629"/>
              <a:gd name="connsiteY107-11110" fmla="*/ 1582255 h 1978172"/>
              <a:gd name="connsiteX108-11111" fmla="*/ 6646941 w 10768629"/>
              <a:gd name="connsiteY108-11112" fmla="*/ 1588471 h 1978172"/>
              <a:gd name="connsiteX109-11113" fmla="*/ 6568576 w 10768629"/>
              <a:gd name="connsiteY109-11114" fmla="*/ 1606488 h 1978172"/>
              <a:gd name="connsiteX110-11115" fmla="*/ 6554358 w 10768629"/>
              <a:gd name="connsiteY110-11116" fmla="*/ 1621701 h 1978172"/>
              <a:gd name="connsiteX111-11117" fmla="*/ 6516968 w 10768629"/>
              <a:gd name="connsiteY111-11118" fmla="*/ 1617195 h 1978172"/>
              <a:gd name="connsiteX112-11119" fmla="*/ 6506479 w 10768629"/>
              <a:gd name="connsiteY112-11120" fmla="*/ 1602227 h 1978172"/>
              <a:gd name="connsiteX113-11121" fmla="*/ 6458436 w 10768629"/>
              <a:gd name="connsiteY113-11122" fmla="*/ 1607332 h 1978172"/>
              <a:gd name="connsiteX114-11123" fmla="*/ 6414786 w 10768629"/>
              <a:gd name="connsiteY114-11124" fmla="*/ 1628815 h 1978172"/>
              <a:gd name="connsiteX115-11125" fmla="*/ 6357085 w 10768629"/>
              <a:gd name="connsiteY115-11126" fmla="*/ 1640846 h 1978172"/>
              <a:gd name="connsiteX116-11127" fmla="*/ 6322636 w 10768629"/>
              <a:gd name="connsiteY116-11128" fmla="*/ 1648213 h 1978172"/>
              <a:gd name="connsiteX117-11129" fmla="*/ 6226172 w 10768629"/>
              <a:gd name="connsiteY117-11130" fmla="*/ 1654676 h 1978172"/>
              <a:gd name="connsiteX118-11131" fmla="*/ 6221217 w 10768629"/>
              <a:gd name="connsiteY118-11132" fmla="*/ 1654506 h 1978172"/>
              <a:gd name="connsiteX119-11133" fmla="*/ 6204956 w 10768629"/>
              <a:gd name="connsiteY119-11134" fmla="*/ 1664280 h 1978172"/>
              <a:gd name="connsiteX120-11135" fmla="*/ 6204270 w 10768629"/>
              <a:gd name="connsiteY120-11136" fmla="*/ 1666782 h 1978172"/>
              <a:gd name="connsiteX121-11137" fmla="*/ 6143810 w 10768629"/>
              <a:gd name="connsiteY121-11138" fmla="*/ 1661963 h 1978172"/>
              <a:gd name="connsiteX122-11139" fmla="*/ 6136560 w 10768629"/>
              <a:gd name="connsiteY122-11140" fmla="*/ 1665728 h 1978172"/>
              <a:gd name="connsiteX123-11141" fmla="*/ 6096155 w 10768629"/>
              <a:gd name="connsiteY123-11142" fmla="*/ 1656951 h 1978172"/>
              <a:gd name="connsiteX124-11143" fmla="*/ 6075812 w 10768629"/>
              <a:gd name="connsiteY124-11144" fmla="*/ 1655422 h 1978172"/>
              <a:gd name="connsiteX125-11145" fmla="*/ 6039495 w 10768629"/>
              <a:gd name="connsiteY125-11146" fmla="*/ 1649680 h 1978172"/>
              <a:gd name="connsiteX126-11147" fmla="*/ 6036523 w 10768629"/>
              <a:gd name="connsiteY126-11148" fmla="*/ 1652121 h 1978172"/>
              <a:gd name="connsiteX127-11149" fmla="*/ 6029328 w 10768629"/>
              <a:gd name="connsiteY127-11150" fmla="*/ 1649904 h 1978172"/>
              <a:gd name="connsiteX128-11151" fmla="*/ 6024075 w 10768629"/>
              <a:gd name="connsiteY128-11152" fmla="*/ 1652779 h 1978172"/>
              <a:gd name="connsiteX129-11153" fmla="*/ 6018085 w 10768629"/>
              <a:gd name="connsiteY129-11154" fmla="*/ 1652030 h 1978172"/>
              <a:gd name="connsiteX130-11155" fmla="*/ 5955513 w 10768629"/>
              <a:gd name="connsiteY130-11156" fmla="*/ 1663584 h 1978172"/>
              <a:gd name="connsiteX131-11157" fmla="*/ 5941996 w 10768629"/>
              <a:gd name="connsiteY131-11158" fmla="*/ 1661326 h 1978172"/>
              <a:gd name="connsiteX132-11159" fmla="*/ 5931789 w 10768629"/>
              <a:gd name="connsiteY132-11160" fmla="*/ 1669915 h 1978172"/>
              <a:gd name="connsiteX133-11161" fmla="*/ 5888686 w 10768629"/>
              <a:gd name="connsiteY133-11162" fmla="*/ 1672175 h 1978172"/>
              <a:gd name="connsiteX134-11163" fmla="*/ 5873794 w 10768629"/>
              <a:gd name="connsiteY134-11164" fmla="*/ 1665454 h 1978172"/>
              <a:gd name="connsiteX135-11165" fmla="*/ 5860022 w 10768629"/>
              <a:gd name="connsiteY135-11166" fmla="*/ 1660635 h 1978172"/>
              <a:gd name="connsiteX136-11167" fmla="*/ 5858237 w 10768629"/>
              <a:gd name="connsiteY136-11168" fmla="*/ 1660649 h 1978172"/>
              <a:gd name="connsiteX137-11169" fmla="*/ 5840319 w 10768629"/>
              <a:gd name="connsiteY137-11170" fmla="*/ 1660798 h 1978172"/>
              <a:gd name="connsiteX138-11171" fmla="*/ 5806984 w 10768629"/>
              <a:gd name="connsiteY138-11172" fmla="*/ 1661075 h 1978172"/>
              <a:gd name="connsiteX139-11173" fmla="*/ 5742351 w 10768629"/>
              <a:gd name="connsiteY139-11174" fmla="*/ 1667489 h 1978172"/>
              <a:gd name="connsiteX140-11175" fmla="*/ 5521171 w 10768629"/>
              <a:gd name="connsiteY140-11176" fmla="*/ 1671626 h 1978172"/>
              <a:gd name="connsiteX141-11177" fmla="*/ 5457384 w 10768629"/>
              <a:gd name="connsiteY141-11178" fmla="*/ 1683952 h 1978172"/>
              <a:gd name="connsiteX142-11179" fmla="*/ 4950070 w 10768629"/>
              <a:gd name="connsiteY142-11180" fmla="*/ 1748401 h 1978172"/>
              <a:gd name="connsiteX143-11181" fmla="*/ 4872172 w 10768629"/>
              <a:gd name="connsiteY143-11182" fmla="*/ 1757222 h 1978172"/>
              <a:gd name="connsiteX144-11183" fmla="*/ 4809524 w 10768629"/>
              <a:gd name="connsiteY144-11184" fmla="*/ 1761033 h 1978172"/>
              <a:gd name="connsiteX145-11185" fmla="*/ 4759058 w 10768629"/>
              <a:gd name="connsiteY145-11186" fmla="*/ 1766533 h 1978172"/>
              <a:gd name="connsiteX146-11187" fmla="*/ 4719749 w 10768629"/>
              <a:gd name="connsiteY146-11188" fmla="*/ 1771811 h 1978172"/>
              <a:gd name="connsiteX147-11189" fmla="*/ 4568686 w 10768629"/>
              <a:gd name="connsiteY147-11190" fmla="*/ 1786141 h 1978172"/>
              <a:gd name="connsiteX148-11191" fmla="*/ 4418751 w 10768629"/>
              <a:gd name="connsiteY148-11192" fmla="*/ 1796932 h 1978172"/>
              <a:gd name="connsiteX149-11193" fmla="*/ 4378377 w 10768629"/>
              <a:gd name="connsiteY149-11194" fmla="*/ 1815528 h 1978172"/>
              <a:gd name="connsiteX150-11195" fmla="*/ 4320575 w 10768629"/>
              <a:gd name="connsiteY150-11196" fmla="*/ 1832722 h 1978172"/>
              <a:gd name="connsiteX151-11197" fmla="*/ 4220200 w 10768629"/>
              <a:gd name="connsiteY151-11198" fmla="*/ 1873173 h 1978172"/>
              <a:gd name="connsiteX152-11199" fmla="*/ 4105361 w 10768629"/>
              <a:gd name="connsiteY152-11200" fmla="*/ 1894711 h 1978172"/>
              <a:gd name="connsiteX153-11201" fmla="*/ 3973223 w 10768629"/>
              <a:gd name="connsiteY153-11202" fmla="*/ 1881015 h 1978172"/>
              <a:gd name="connsiteX154-11203" fmla="*/ 3900992 w 10768629"/>
              <a:gd name="connsiteY154-11204" fmla="*/ 1880603 h 1978172"/>
              <a:gd name="connsiteX155-11205" fmla="*/ 3662119 w 10768629"/>
              <a:gd name="connsiteY155-11206" fmla="*/ 1889285 h 1978172"/>
              <a:gd name="connsiteX156-11207" fmla="*/ 3496919 w 10768629"/>
              <a:gd name="connsiteY156-11208" fmla="*/ 1873180 h 1978172"/>
              <a:gd name="connsiteX157-11209" fmla="*/ 3449433 w 10768629"/>
              <a:gd name="connsiteY157-11210" fmla="*/ 1889681 h 1978172"/>
              <a:gd name="connsiteX158-11211" fmla="*/ 3369766 w 10768629"/>
              <a:gd name="connsiteY158-11212" fmla="*/ 1916653 h 1978172"/>
              <a:gd name="connsiteX159-11213" fmla="*/ 3269672 w 10768629"/>
              <a:gd name="connsiteY159-11214" fmla="*/ 1938036 h 1978172"/>
              <a:gd name="connsiteX160-11215" fmla="*/ 3224897 w 10768629"/>
              <a:gd name="connsiteY160-11216" fmla="*/ 1943733 h 1978172"/>
              <a:gd name="connsiteX161-11217" fmla="*/ 3161463 w 10768629"/>
              <a:gd name="connsiteY161-11218" fmla="*/ 1946591 h 1978172"/>
              <a:gd name="connsiteX162-11219" fmla="*/ 3112044 w 10768629"/>
              <a:gd name="connsiteY162-11220" fmla="*/ 1935614 h 1978172"/>
              <a:gd name="connsiteX163-11221" fmla="*/ 3069716 w 10768629"/>
              <a:gd name="connsiteY163-11222" fmla="*/ 1930463 h 1978172"/>
              <a:gd name="connsiteX164-11223" fmla="*/ 3005773 w 10768629"/>
              <a:gd name="connsiteY164-11224" fmla="*/ 1915878 h 1978172"/>
              <a:gd name="connsiteX165-11225" fmla="*/ 2897201 w 10768629"/>
              <a:gd name="connsiteY165-11226" fmla="*/ 1926772 h 1978172"/>
              <a:gd name="connsiteX166-11227" fmla="*/ 2783891 w 10768629"/>
              <a:gd name="connsiteY166-11228" fmla="*/ 1931749 h 1978172"/>
              <a:gd name="connsiteX167-11229" fmla="*/ 2712447 w 10768629"/>
              <a:gd name="connsiteY167-11230" fmla="*/ 1933044 h 1978172"/>
              <a:gd name="connsiteX168-11231" fmla="*/ 2560151 w 10768629"/>
              <a:gd name="connsiteY168-11232" fmla="*/ 1963609 h 1978172"/>
              <a:gd name="connsiteX169-11233" fmla="*/ 2367221 w 10768629"/>
              <a:gd name="connsiteY169-11234" fmla="*/ 1971884 h 1978172"/>
              <a:gd name="connsiteX170-11235" fmla="*/ 2272130 w 10768629"/>
              <a:gd name="connsiteY170-11236" fmla="*/ 1961162 h 1978172"/>
              <a:gd name="connsiteX171-11237" fmla="*/ 2189404 w 10768629"/>
              <a:gd name="connsiteY171-11238" fmla="*/ 1978172 h 1978172"/>
              <a:gd name="connsiteX172-11239" fmla="*/ 2077704 w 10768629"/>
              <a:gd name="connsiteY172-11240" fmla="*/ 1965002 h 1978172"/>
              <a:gd name="connsiteX173-11241" fmla="*/ 2033299 w 10768629"/>
              <a:gd name="connsiteY173-11242" fmla="*/ 1969042 h 1978172"/>
              <a:gd name="connsiteX174-11243" fmla="*/ 1967996 w 10768629"/>
              <a:gd name="connsiteY174-11244" fmla="*/ 1953187 h 1978172"/>
              <a:gd name="connsiteX175-11245" fmla="*/ 1855805 w 10768629"/>
              <a:gd name="connsiteY175-11246" fmla="*/ 1926082 h 1978172"/>
              <a:gd name="connsiteX176-11247" fmla="*/ 1790957 w 10768629"/>
              <a:gd name="connsiteY176-11248" fmla="*/ 1919460 h 1978172"/>
              <a:gd name="connsiteX177-11249" fmla="*/ 1613978 w 10768629"/>
              <a:gd name="connsiteY177-11250" fmla="*/ 1891581 h 1978172"/>
              <a:gd name="connsiteX178-11251" fmla="*/ 1436831 w 10768629"/>
              <a:gd name="connsiteY178-11252" fmla="*/ 1856201 h 1978172"/>
              <a:gd name="connsiteX179-11253" fmla="*/ 1357365 w 10768629"/>
              <a:gd name="connsiteY179-11254" fmla="*/ 1832140 h 1978172"/>
              <a:gd name="connsiteX180-11255" fmla="*/ 1232341 w 10768629"/>
              <a:gd name="connsiteY180-11256" fmla="*/ 1785942 h 1978172"/>
              <a:gd name="connsiteX181-11257" fmla="*/ 1162595 w 10768629"/>
              <a:gd name="connsiteY181-11258" fmla="*/ 1758337 h 1978172"/>
              <a:gd name="connsiteX182-11259" fmla="*/ 1128523 w 10768629"/>
              <a:gd name="connsiteY182-11260" fmla="*/ 1763621 h 1978172"/>
              <a:gd name="connsiteX183-11261" fmla="*/ 991903 w 10768629"/>
              <a:gd name="connsiteY183-11262" fmla="*/ 1786741 h 1978172"/>
              <a:gd name="connsiteX184-11263" fmla="*/ 883960 w 10768629"/>
              <a:gd name="connsiteY184-11264" fmla="*/ 1822386 h 1978172"/>
              <a:gd name="connsiteX185-11265" fmla="*/ 766531 w 10768629"/>
              <a:gd name="connsiteY185-11266" fmla="*/ 1805053 h 1978172"/>
              <a:gd name="connsiteX186-11267" fmla="*/ 669779 w 10768629"/>
              <a:gd name="connsiteY186-11268" fmla="*/ 1800537 h 1978172"/>
              <a:gd name="connsiteX187-11269" fmla="*/ 523898 w 10768629"/>
              <a:gd name="connsiteY187-11270" fmla="*/ 1811085 h 1978172"/>
              <a:gd name="connsiteX188-11271" fmla="*/ 360251 w 10768629"/>
              <a:gd name="connsiteY188-11272" fmla="*/ 1830735 h 1978172"/>
              <a:gd name="connsiteX189-11273" fmla="*/ 255207 w 10768629"/>
              <a:gd name="connsiteY189-11274" fmla="*/ 1818275 h 1978172"/>
              <a:gd name="connsiteX190-11275" fmla="*/ 101803 w 10768629"/>
              <a:gd name="connsiteY190-11276" fmla="*/ 1870647 h 1978172"/>
              <a:gd name="connsiteX191-11277" fmla="*/ 25397 w 10768629"/>
              <a:gd name="connsiteY191-11278" fmla="*/ 1888443 h 1978172"/>
              <a:gd name="connsiteX192-11279" fmla="*/ 2370 w 10768629"/>
              <a:gd name="connsiteY192-11280" fmla="*/ 1878311 h 1978172"/>
              <a:gd name="connsiteX193-11281" fmla="*/ 0 w 10768629"/>
              <a:gd name="connsiteY193-11282" fmla="*/ 1878785 h 1978172"/>
              <a:gd name="connsiteX194-11283" fmla="*/ 0 w 10768629"/>
              <a:gd name="connsiteY194-11284" fmla="*/ 0 h 1978172"/>
              <a:gd name="connsiteX0-11285" fmla="*/ 0 w 10768629"/>
              <a:gd name="connsiteY0-11286" fmla="*/ 0 h 1978172"/>
              <a:gd name="connsiteX1-11287" fmla="*/ 10768629 w 10768629"/>
              <a:gd name="connsiteY1-11288" fmla="*/ 0 h 1978172"/>
              <a:gd name="connsiteX2-11289" fmla="*/ 10733254 w 10768629"/>
              <a:gd name="connsiteY2-11290" fmla="*/ 31439 h 1978172"/>
              <a:gd name="connsiteX3-11291" fmla="*/ 10727085 w 10768629"/>
              <a:gd name="connsiteY3-11292" fmla="*/ 37910 h 1978172"/>
              <a:gd name="connsiteX4-11293" fmla="*/ 10675953 w 10768629"/>
              <a:gd name="connsiteY4-11294" fmla="*/ 68623 h 1978172"/>
              <a:gd name="connsiteX5-11295" fmla="*/ 10637091 w 10768629"/>
              <a:gd name="connsiteY5-11296" fmla="*/ 90361 h 1978172"/>
              <a:gd name="connsiteX6-11297" fmla="*/ 10610971 w 10768629"/>
              <a:gd name="connsiteY6-11298" fmla="*/ 110764 h 1978172"/>
              <a:gd name="connsiteX7-11299" fmla="*/ 10532872 w 10768629"/>
              <a:gd name="connsiteY7-11300" fmla="*/ 138028 h 1978172"/>
              <a:gd name="connsiteX8-11301" fmla="*/ 10398558 w 10768629"/>
              <a:gd name="connsiteY8-11302" fmla="*/ 172911 h 1978172"/>
              <a:gd name="connsiteX9-11303" fmla="*/ 10371128 w 10768629"/>
              <a:gd name="connsiteY9-11304" fmla="*/ 182609 h 1978172"/>
              <a:gd name="connsiteX10-11305" fmla="*/ 10352178 w 10768629"/>
              <a:gd name="connsiteY10-11306" fmla="*/ 199976 h 1978172"/>
              <a:gd name="connsiteX11-11307" fmla="*/ 10351815 w 10768629"/>
              <a:gd name="connsiteY11-11308" fmla="*/ 211879 h 1978172"/>
              <a:gd name="connsiteX12-11309" fmla="*/ 10337471 w 10768629"/>
              <a:gd name="connsiteY12-11310" fmla="*/ 218661 h 1978172"/>
              <a:gd name="connsiteX13-11311" fmla="*/ 10334625 w 10768629"/>
              <a:gd name="connsiteY13-11312" fmla="*/ 222351 h 1978172"/>
              <a:gd name="connsiteX14-11313" fmla="*/ 10256365 w 10768629"/>
              <a:gd name="connsiteY14-11314" fmla="*/ 235917 h 1978172"/>
              <a:gd name="connsiteX15-11315" fmla="*/ 10201127 w 10768629"/>
              <a:gd name="connsiteY15-11316" fmla="*/ 267448 h 1978172"/>
              <a:gd name="connsiteX16-11317" fmla="*/ 9961218 w 10768629"/>
              <a:gd name="connsiteY16-11318" fmla="*/ 326720 h 1978172"/>
              <a:gd name="connsiteX17-11319" fmla="*/ 9859715 w 10768629"/>
              <a:gd name="connsiteY17-11320" fmla="*/ 355698 h 1978172"/>
              <a:gd name="connsiteX18-11321" fmla="*/ 9679867 w 10768629"/>
              <a:gd name="connsiteY18-11322" fmla="*/ 399081 h 1978172"/>
              <a:gd name="connsiteX19-11323" fmla="*/ 9490654 w 10768629"/>
              <a:gd name="connsiteY19-11324" fmla="*/ 455225 h 1978172"/>
              <a:gd name="connsiteX20-11325" fmla="*/ 9470837 w 10768629"/>
              <a:gd name="connsiteY20-11326" fmla="*/ 452539 h 1978172"/>
              <a:gd name="connsiteX21-11327" fmla="*/ 9469082 w 10768629"/>
              <a:gd name="connsiteY21-11328" fmla="*/ 454891 h 1978172"/>
              <a:gd name="connsiteX22-11329" fmla="*/ 9448038 w 10768629"/>
              <a:gd name="connsiteY22-11330" fmla="*/ 459733 h 1978172"/>
              <a:gd name="connsiteX23-11331" fmla="*/ 9396821 w 10768629"/>
              <a:gd name="connsiteY23-11332" fmla="*/ 455795 h 1978172"/>
              <a:gd name="connsiteX24-11333" fmla="*/ 9392197 w 10768629"/>
              <a:gd name="connsiteY24-11334" fmla="*/ 459796 h 1978172"/>
              <a:gd name="connsiteX25-11335" fmla="*/ 9347994 w 10768629"/>
              <a:gd name="connsiteY25-11336" fmla="*/ 464462 h 1978172"/>
              <a:gd name="connsiteX26-11337" fmla="*/ 9347889 w 10768629"/>
              <a:gd name="connsiteY26-11338" fmla="*/ 466539 h 1978172"/>
              <a:gd name="connsiteX27-11339" fmla="*/ 9337639 w 10768629"/>
              <a:gd name="connsiteY27-11340" fmla="*/ 476654 h 1978172"/>
              <a:gd name="connsiteX28-11341" fmla="*/ 9287964 w 10768629"/>
              <a:gd name="connsiteY28-11342" fmla="*/ 513052 h 1978172"/>
              <a:gd name="connsiteX29-11343" fmla="*/ 9229283 w 10768629"/>
              <a:gd name="connsiteY29-11344" fmla="*/ 555377 h 1978172"/>
              <a:gd name="connsiteX30-11345" fmla="*/ 9220274 w 10768629"/>
              <a:gd name="connsiteY30-11346" fmla="*/ 557502 h 1978172"/>
              <a:gd name="connsiteX31-11347" fmla="*/ 9220202 w 10768629"/>
              <a:gd name="connsiteY31-11348" fmla="*/ 558001 h 1978172"/>
              <a:gd name="connsiteX32-11349" fmla="*/ 9210908 w 10768629"/>
              <a:gd name="connsiteY32-11350" fmla="*/ 561147 h 1978172"/>
              <a:gd name="connsiteX33-11351" fmla="*/ 9186374 w 10768629"/>
              <a:gd name="connsiteY33-11352" fmla="*/ 565502 h 1978172"/>
              <a:gd name="connsiteX34-11353" fmla="*/ 9181058 w 10768629"/>
              <a:gd name="connsiteY34-11354" fmla="*/ 569943 h 1978172"/>
              <a:gd name="connsiteX35-11355" fmla="*/ 9167549 w 10768629"/>
              <a:gd name="connsiteY35-11356" fmla="*/ 584727 h 1978172"/>
              <a:gd name="connsiteX36-11357" fmla="*/ 9149110 w 10768629"/>
              <a:gd name="connsiteY36-11358" fmla="*/ 598906 h 1978172"/>
              <a:gd name="connsiteX37-11359" fmla="*/ 9078556 w 10768629"/>
              <a:gd name="connsiteY37-11360" fmla="*/ 644039 h 1978172"/>
              <a:gd name="connsiteX38-11361" fmla="*/ 8996399 w 10768629"/>
              <a:gd name="connsiteY38-11362" fmla="*/ 690055 h 1978172"/>
              <a:gd name="connsiteX39-11363" fmla="*/ 8803791 w 10768629"/>
              <a:gd name="connsiteY39-11364" fmla="*/ 813860 h 1978172"/>
              <a:gd name="connsiteX40-11365" fmla="*/ 8636202 w 10768629"/>
              <a:gd name="connsiteY40-11366" fmla="*/ 848463 h 1978172"/>
              <a:gd name="connsiteX41-11367" fmla="*/ 8555372 w 10768629"/>
              <a:gd name="connsiteY41-11368" fmla="*/ 883171 h 1978172"/>
              <a:gd name="connsiteX42-11369" fmla="*/ 8507229 w 10768629"/>
              <a:gd name="connsiteY42-11370" fmla="*/ 901665 h 1978172"/>
              <a:gd name="connsiteX43-11371" fmla="*/ 8428473 w 10768629"/>
              <a:gd name="connsiteY43-11372" fmla="*/ 927985 h 1978172"/>
              <a:gd name="connsiteX44-11373" fmla="*/ 8427914 w 10768629"/>
              <a:gd name="connsiteY44-11374" fmla="*/ 933480 h 1978172"/>
              <a:gd name="connsiteX45-11375" fmla="*/ 8420327 w 10768629"/>
              <a:gd name="connsiteY45-11376" fmla="*/ 941984 h 1978172"/>
              <a:gd name="connsiteX46-11377" fmla="*/ 8394729 w 10768629"/>
              <a:gd name="connsiteY46-11378" fmla="*/ 948347 h 1978172"/>
              <a:gd name="connsiteX47-11379" fmla="*/ 8380548 w 10768629"/>
              <a:gd name="connsiteY47-11380" fmla="*/ 987916 h 1978172"/>
              <a:gd name="connsiteX48-11381" fmla="*/ 8375330 w 10768629"/>
              <a:gd name="connsiteY48-11382" fmla="*/ 965444 h 1978172"/>
              <a:gd name="connsiteX49-11383" fmla="*/ 8340796 w 10768629"/>
              <a:gd name="connsiteY49-11384" fmla="*/ 980522 h 1978172"/>
              <a:gd name="connsiteX50-11385" fmla="*/ 8304438 w 10768629"/>
              <a:gd name="connsiteY50-11386" fmla="*/ 996739 h 1978172"/>
              <a:gd name="connsiteX51-11387" fmla="*/ 8280929 w 10768629"/>
              <a:gd name="connsiteY51-11388" fmla="*/ 1023089 h 1978172"/>
              <a:gd name="connsiteX52-11389" fmla="*/ 8275760 w 10768629"/>
              <a:gd name="connsiteY52-11390" fmla="*/ 1027772 h 1978172"/>
              <a:gd name="connsiteX53-11391" fmla="*/ 8275478 w 10768629"/>
              <a:gd name="connsiteY53-11392" fmla="*/ 1027605 h 1978172"/>
              <a:gd name="connsiteX54-11393" fmla="*/ 8249003 w 10768629"/>
              <a:gd name="connsiteY54-11394" fmla="*/ 1032033 h 1978172"/>
              <a:gd name="connsiteX55-11395" fmla="*/ 8203836 w 10768629"/>
              <a:gd name="connsiteY55-11396" fmla="*/ 1037347 h 1978172"/>
              <a:gd name="connsiteX56-11397" fmla="*/ 8122936 w 10768629"/>
              <a:gd name="connsiteY56-11398" fmla="*/ 1063113 h 1978172"/>
              <a:gd name="connsiteX57-11399" fmla="*/ 8043658 w 10768629"/>
              <a:gd name="connsiteY57-11400" fmla="*/ 1092746 h 1978172"/>
              <a:gd name="connsiteX58-11401" fmla="*/ 8015351 w 10768629"/>
              <a:gd name="connsiteY58-11402" fmla="*/ 1105478 h 1978172"/>
              <a:gd name="connsiteX59-11403" fmla="*/ 7963145 w 10768629"/>
              <a:gd name="connsiteY59-11404" fmla="*/ 1119346 h 1978172"/>
              <a:gd name="connsiteX60-11405" fmla="*/ 7938145 w 10768629"/>
              <a:gd name="connsiteY60-11406" fmla="*/ 1120225 h 1978172"/>
              <a:gd name="connsiteX61-11407" fmla="*/ 7937238 w 10768629"/>
              <a:gd name="connsiteY61-11408" fmla="*/ 1121204 h 1978172"/>
              <a:gd name="connsiteX62-11409" fmla="*/ 7934398 w 10768629"/>
              <a:gd name="connsiteY62-11410" fmla="*/ 1118240 h 1978172"/>
              <a:gd name="connsiteX63-11411" fmla="*/ 7918248 w 10768629"/>
              <a:gd name="connsiteY63-11412" fmla="*/ 1124371 h 1978172"/>
              <a:gd name="connsiteX64-11413" fmla="*/ 7914119 w 10768629"/>
              <a:gd name="connsiteY64-11414" fmla="*/ 1127653 h 1978172"/>
              <a:gd name="connsiteX65-11415" fmla="*/ 7907658 w 10768629"/>
              <a:gd name="connsiteY65-11416" fmla="*/ 1130350 h 1978172"/>
              <a:gd name="connsiteX66-11417" fmla="*/ 7907434 w 10768629"/>
              <a:gd name="connsiteY66-11418" fmla="*/ 1130103 h 1978172"/>
              <a:gd name="connsiteX67-11419" fmla="*/ 7901508 w 10768629"/>
              <a:gd name="connsiteY67-11420" fmla="*/ 1133245 h 1978172"/>
              <a:gd name="connsiteX68-11421" fmla="*/ 7873287 w 10768629"/>
              <a:gd name="connsiteY68-11422" fmla="*/ 1152609 h 1978172"/>
              <a:gd name="connsiteX69-11423" fmla="*/ 7834833 w 10768629"/>
              <a:gd name="connsiteY69-11424" fmla="*/ 1153868 h 1978172"/>
              <a:gd name="connsiteX70-11425" fmla="*/ 7828661 w 10768629"/>
              <a:gd name="connsiteY70-11426" fmla="*/ 1139994 h 1978172"/>
              <a:gd name="connsiteX71-11427" fmla="*/ 7823966 w 10768629"/>
              <a:gd name="connsiteY71-11428" fmla="*/ 1143178 h 1978172"/>
              <a:gd name="connsiteX72-11429" fmla="*/ 7815078 w 10768629"/>
              <a:gd name="connsiteY72-11430" fmla="*/ 1151776 h 1978172"/>
              <a:gd name="connsiteX73-11431" fmla="*/ 7812026 w 10768629"/>
              <a:gd name="connsiteY73-11432" fmla="*/ 1151522 h 1978172"/>
              <a:gd name="connsiteX74-11433" fmla="*/ 7782249 w 10768629"/>
              <a:gd name="connsiteY74-11434" fmla="*/ 1160970 h 1978172"/>
              <a:gd name="connsiteX75-11435" fmla="*/ 7773476 w 10768629"/>
              <a:gd name="connsiteY75-11436" fmla="*/ 1157414 h 1978172"/>
              <a:gd name="connsiteX76-11437" fmla="*/ 7769600 w 10768629"/>
              <a:gd name="connsiteY76-11438" fmla="*/ 1157365 h 1978172"/>
              <a:gd name="connsiteX77-11439" fmla="*/ 7752631 w 10768629"/>
              <a:gd name="connsiteY77-11440" fmla="*/ 1172815 h 1978172"/>
              <a:gd name="connsiteX78-11441" fmla="*/ 7739392 w 10768629"/>
              <a:gd name="connsiteY78-11442" fmla="*/ 1192062 h 1978172"/>
              <a:gd name="connsiteX79-11443" fmla="*/ 7685942 w 10768629"/>
              <a:gd name="connsiteY79-11444" fmla="*/ 1233723 h 1978172"/>
              <a:gd name="connsiteX80-11445" fmla="*/ 7586920 w 10768629"/>
              <a:gd name="connsiteY80-11446" fmla="*/ 1261888 h 1978172"/>
              <a:gd name="connsiteX81-11447" fmla="*/ 7486100 w 10768629"/>
              <a:gd name="connsiteY81-11448" fmla="*/ 1292563 h 1978172"/>
              <a:gd name="connsiteX82-11449" fmla="*/ 7407190 w 10768629"/>
              <a:gd name="connsiteY82-11450" fmla="*/ 1314737 h 1978172"/>
              <a:gd name="connsiteX83-11451" fmla="*/ 7240698 w 10768629"/>
              <a:gd name="connsiteY83-11452" fmla="*/ 1438832 h 1978172"/>
              <a:gd name="connsiteX84-11453" fmla="*/ 7197675 w 10768629"/>
              <a:gd name="connsiteY84-11454" fmla="*/ 1447530 h 1978172"/>
              <a:gd name="connsiteX85-11455" fmla="*/ 7164788 w 10768629"/>
              <a:gd name="connsiteY85-11456" fmla="*/ 1480293 h 1978172"/>
              <a:gd name="connsiteX86-11457" fmla="*/ 7147929 w 10768629"/>
              <a:gd name="connsiteY86-11458" fmla="*/ 1477641 h 1978172"/>
              <a:gd name="connsiteX87-11459" fmla="*/ 7144965 w 10768629"/>
              <a:gd name="connsiteY87-11460" fmla="*/ 1476908 h 1978172"/>
              <a:gd name="connsiteX88-11461" fmla="*/ 7134299 w 10768629"/>
              <a:gd name="connsiteY88-11462" fmla="*/ 1479969 h 1978172"/>
              <a:gd name="connsiteX89-11463" fmla="*/ 7129809 w 10768629"/>
              <a:gd name="connsiteY89-11464" fmla="*/ 1473339 h 1978172"/>
              <a:gd name="connsiteX90-11465" fmla="*/ 7112688 w 10768629"/>
              <a:gd name="connsiteY90-11466" fmla="*/ 1472575 h 1978172"/>
              <a:gd name="connsiteX91-11467" fmla="*/ 7093470 w 10768629"/>
              <a:gd name="connsiteY91-11468" fmla="*/ 1480300 h 1978172"/>
              <a:gd name="connsiteX92-11469" fmla="*/ 7025034 w 10768629"/>
              <a:gd name="connsiteY92-11470" fmla="*/ 1506934 h 1978172"/>
              <a:gd name="connsiteX93-11471" fmla="*/ 7014783 w 10768629"/>
              <a:gd name="connsiteY93-11472" fmla="*/ 1515868 h 1978172"/>
              <a:gd name="connsiteX94-11473" fmla="*/ 6979706 w 10768629"/>
              <a:gd name="connsiteY94-11474" fmla="*/ 1523511 h 1978172"/>
              <a:gd name="connsiteX95-11475" fmla="*/ 6977890 w 10768629"/>
              <a:gd name="connsiteY95-11476" fmla="*/ 1525793 h 1978172"/>
              <a:gd name="connsiteX96-11477" fmla="*/ 6944339 w 10768629"/>
              <a:gd name="connsiteY96-11478" fmla="*/ 1536237 h 1978172"/>
              <a:gd name="connsiteX97-11479" fmla="*/ 6886996 w 10768629"/>
              <a:gd name="connsiteY97-11480" fmla="*/ 1563569 h 1978172"/>
              <a:gd name="connsiteX98-11481" fmla="*/ 6874510 w 10768629"/>
              <a:gd name="connsiteY98-11482" fmla="*/ 1558469 h 1978172"/>
              <a:gd name="connsiteX99-11483" fmla="*/ 6871943 w 10768629"/>
              <a:gd name="connsiteY99-11484" fmla="*/ 1554651 h 1978172"/>
              <a:gd name="connsiteX100-11485" fmla="*/ 6856174 w 10768629"/>
              <a:gd name="connsiteY100-11486" fmla="*/ 1562024 h 1978172"/>
              <a:gd name="connsiteX101-11487" fmla="*/ 6842321 w 10768629"/>
              <a:gd name="connsiteY101-11488" fmla="*/ 1560554 h 1978172"/>
              <a:gd name="connsiteX102-11489" fmla="*/ 6832713 w 10768629"/>
              <a:gd name="connsiteY102-11490" fmla="*/ 1569357 h 1978172"/>
              <a:gd name="connsiteX103-11491" fmla="*/ 6816351 w 10768629"/>
              <a:gd name="connsiteY103-11492" fmla="*/ 1571495 h 1978172"/>
              <a:gd name="connsiteX104-11493" fmla="*/ 6795800 w 10768629"/>
              <a:gd name="connsiteY104-11494" fmla="*/ 1572010 h 1978172"/>
              <a:gd name="connsiteX105-11495" fmla="*/ 6777546 w 10768629"/>
              <a:gd name="connsiteY105-11496" fmla="*/ 1568661 h 1978172"/>
              <a:gd name="connsiteX106-11497" fmla="*/ 6751528 w 10768629"/>
              <a:gd name="connsiteY106-11498" fmla="*/ 1574143 h 1978172"/>
              <a:gd name="connsiteX107-11499" fmla="*/ 6691966 w 10768629"/>
              <a:gd name="connsiteY107-11500" fmla="*/ 1582255 h 1978172"/>
              <a:gd name="connsiteX108-11501" fmla="*/ 6646941 w 10768629"/>
              <a:gd name="connsiteY108-11502" fmla="*/ 1588471 h 1978172"/>
              <a:gd name="connsiteX109-11503" fmla="*/ 6568576 w 10768629"/>
              <a:gd name="connsiteY109-11504" fmla="*/ 1606488 h 1978172"/>
              <a:gd name="connsiteX110-11505" fmla="*/ 6554358 w 10768629"/>
              <a:gd name="connsiteY110-11506" fmla="*/ 1621701 h 1978172"/>
              <a:gd name="connsiteX111-11507" fmla="*/ 6516968 w 10768629"/>
              <a:gd name="connsiteY111-11508" fmla="*/ 1617195 h 1978172"/>
              <a:gd name="connsiteX112-11509" fmla="*/ 6506479 w 10768629"/>
              <a:gd name="connsiteY112-11510" fmla="*/ 1602227 h 1978172"/>
              <a:gd name="connsiteX113-11511" fmla="*/ 6458436 w 10768629"/>
              <a:gd name="connsiteY113-11512" fmla="*/ 1607332 h 1978172"/>
              <a:gd name="connsiteX114-11513" fmla="*/ 6414786 w 10768629"/>
              <a:gd name="connsiteY114-11514" fmla="*/ 1628815 h 1978172"/>
              <a:gd name="connsiteX115-11515" fmla="*/ 6357085 w 10768629"/>
              <a:gd name="connsiteY115-11516" fmla="*/ 1640846 h 1978172"/>
              <a:gd name="connsiteX116-11517" fmla="*/ 6322636 w 10768629"/>
              <a:gd name="connsiteY116-11518" fmla="*/ 1648213 h 1978172"/>
              <a:gd name="connsiteX117-11519" fmla="*/ 6226172 w 10768629"/>
              <a:gd name="connsiteY117-11520" fmla="*/ 1654676 h 1978172"/>
              <a:gd name="connsiteX118-11521" fmla="*/ 6221217 w 10768629"/>
              <a:gd name="connsiteY118-11522" fmla="*/ 1654506 h 1978172"/>
              <a:gd name="connsiteX119-11523" fmla="*/ 6204956 w 10768629"/>
              <a:gd name="connsiteY119-11524" fmla="*/ 1664280 h 1978172"/>
              <a:gd name="connsiteX120-11525" fmla="*/ 6204270 w 10768629"/>
              <a:gd name="connsiteY120-11526" fmla="*/ 1666782 h 1978172"/>
              <a:gd name="connsiteX121-11527" fmla="*/ 6143810 w 10768629"/>
              <a:gd name="connsiteY121-11528" fmla="*/ 1661963 h 1978172"/>
              <a:gd name="connsiteX122-11529" fmla="*/ 6136560 w 10768629"/>
              <a:gd name="connsiteY122-11530" fmla="*/ 1665728 h 1978172"/>
              <a:gd name="connsiteX123-11531" fmla="*/ 6096155 w 10768629"/>
              <a:gd name="connsiteY123-11532" fmla="*/ 1656951 h 1978172"/>
              <a:gd name="connsiteX124-11533" fmla="*/ 6075812 w 10768629"/>
              <a:gd name="connsiteY124-11534" fmla="*/ 1655422 h 1978172"/>
              <a:gd name="connsiteX125-11535" fmla="*/ 6039495 w 10768629"/>
              <a:gd name="connsiteY125-11536" fmla="*/ 1649680 h 1978172"/>
              <a:gd name="connsiteX126-11537" fmla="*/ 6036523 w 10768629"/>
              <a:gd name="connsiteY126-11538" fmla="*/ 1652121 h 1978172"/>
              <a:gd name="connsiteX127-11539" fmla="*/ 6029328 w 10768629"/>
              <a:gd name="connsiteY127-11540" fmla="*/ 1649904 h 1978172"/>
              <a:gd name="connsiteX128-11541" fmla="*/ 6024075 w 10768629"/>
              <a:gd name="connsiteY128-11542" fmla="*/ 1652779 h 1978172"/>
              <a:gd name="connsiteX129-11543" fmla="*/ 6018085 w 10768629"/>
              <a:gd name="connsiteY129-11544" fmla="*/ 1652030 h 1978172"/>
              <a:gd name="connsiteX130-11545" fmla="*/ 5955513 w 10768629"/>
              <a:gd name="connsiteY130-11546" fmla="*/ 1663584 h 1978172"/>
              <a:gd name="connsiteX131-11547" fmla="*/ 5941996 w 10768629"/>
              <a:gd name="connsiteY131-11548" fmla="*/ 1661326 h 1978172"/>
              <a:gd name="connsiteX132-11549" fmla="*/ 5931789 w 10768629"/>
              <a:gd name="connsiteY132-11550" fmla="*/ 1669915 h 1978172"/>
              <a:gd name="connsiteX133-11551" fmla="*/ 5888686 w 10768629"/>
              <a:gd name="connsiteY133-11552" fmla="*/ 1672175 h 1978172"/>
              <a:gd name="connsiteX134-11553" fmla="*/ 5873794 w 10768629"/>
              <a:gd name="connsiteY134-11554" fmla="*/ 1665454 h 1978172"/>
              <a:gd name="connsiteX135-11555" fmla="*/ 5860022 w 10768629"/>
              <a:gd name="connsiteY135-11556" fmla="*/ 1660635 h 1978172"/>
              <a:gd name="connsiteX136-11557" fmla="*/ 5858237 w 10768629"/>
              <a:gd name="connsiteY136-11558" fmla="*/ 1660649 h 1978172"/>
              <a:gd name="connsiteX137-11559" fmla="*/ 5840319 w 10768629"/>
              <a:gd name="connsiteY137-11560" fmla="*/ 1660798 h 1978172"/>
              <a:gd name="connsiteX138-11561" fmla="*/ 5806984 w 10768629"/>
              <a:gd name="connsiteY138-11562" fmla="*/ 1661075 h 1978172"/>
              <a:gd name="connsiteX139-11563" fmla="*/ 5742351 w 10768629"/>
              <a:gd name="connsiteY139-11564" fmla="*/ 1667489 h 1978172"/>
              <a:gd name="connsiteX140-11565" fmla="*/ 5521171 w 10768629"/>
              <a:gd name="connsiteY140-11566" fmla="*/ 1671626 h 1978172"/>
              <a:gd name="connsiteX141-11567" fmla="*/ 5457384 w 10768629"/>
              <a:gd name="connsiteY141-11568" fmla="*/ 1683952 h 1978172"/>
              <a:gd name="connsiteX142-11569" fmla="*/ 4950070 w 10768629"/>
              <a:gd name="connsiteY142-11570" fmla="*/ 1748401 h 1978172"/>
              <a:gd name="connsiteX143-11571" fmla="*/ 4872172 w 10768629"/>
              <a:gd name="connsiteY143-11572" fmla="*/ 1757222 h 1978172"/>
              <a:gd name="connsiteX144-11573" fmla="*/ 4809524 w 10768629"/>
              <a:gd name="connsiteY144-11574" fmla="*/ 1761033 h 1978172"/>
              <a:gd name="connsiteX145-11575" fmla="*/ 4759058 w 10768629"/>
              <a:gd name="connsiteY145-11576" fmla="*/ 1766533 h 1978172"/>
              <a:gd name="connsiteX146-11577" fmla="*/ 4719749 w 10768629"/>
              <a:gd name="connsiteY146-11578" fmla="*/ 1771811 h 1978172"/>
              <a:gd name="connsiteX147-11579" fmla="*/ 4568686 w 10768629"/>
              <a:gd name="connsiteY147-11580" fmla="*/ 1786141 h 1978172"/>
              <a:gd name="connsiteX148-11581" fmla="*/ 4418751 w 10768629"/>
              <a:gd name="connsiteY148-11582" fmla="*/ 1796932 h 1978172"/>
              <a:gd name="connsiteX149-11583" fmla="*/ 4378377 w 10768629"/>
              <a:gd name="connsiteY149-11584" fmla="*/ 1815528 h 1978172"/>
              <a:gd name="connsiteX150-11585" fmla="*/ 4320575 w 10768629"/>
              <a:gd name="connsiteY150-11586" fmla="*/ 1832722 h 1978172"/>
              <a:gd name="connsiteX151-11587" fmla="*/ 4220200 w 10768629"/>
              <a:gd name="connsiteY151-11588" fmla="*/ 1873173 h 1978172"/>
              <a:gd name="connsiteX152-11589" fmla="*/ 4105361 w 10768629"/>
              <a:gd name="connsiteY152-11590" fmla="*/ 1894711 h 1978172"/>
              <a:gd name="connsiteX153-11591" fmla="*/ 3973223 w 10768629"/>
              <a:gd name="connsiteY153-11592" fmla="*/ 1881015 h 1978172"/>
              <a:gd name="connsiteX154-11593" fmla="*/ 3900992 w 10768629"/>
              <a:gd name="connsiteY154-11594" fmla="*/ 1880603 h 1978172"/>
              <a:gd name="connsiteX155-11595" fmla="*/ 3662119 w 10768629"/>
              <a:gd name="connsiteY155-11596" fmla="*/ 1889285 h 1978172"/>
              <a:gd name="connsiteX156-11597" fmla="*/ 3496919 w 10768629"/>
              <a:gd name="connsiteY156-11598" fmla="*/ 1873180 h 1978172"/>
              <a:gd name="connsiteX157-11599" fmla="*/ 3449433 w 10768629"/>
              <a:gd name="connsiteY157-11600" fmla="*/ 1889681 h 1978172"/>
              <a:gd name="connsiteX158-11601" fmla="*/ 3369766 w 10768629"/>
              <a:gd name="connsiteY158-11602" fmla="*/ 1916653 h 1978172"/>
              <a:gd name="connsiteX159-11603" fmla="*/ 3269672 w 10768629"/>
              <a:gd name="connsiteY159-11604" fmla="*/ 1938036 h 1978172"/>
              <a:gd name="connsiteX160-11605" fmla="*/ 3224897 w 10768629"/>
              <a:gd name="connsiteY160-11606" fmla="*/ 1943733 h 1978172"/>
              <a:gd name="connsiteX161-11607" fmla="*/ 3161463 w 10768629"/>
              <a:gd name="connsiteY161-11608" fmla="*/ 1946591 h 1978172"/>
              <a:gd name="connsiteX162-11609" fmla="*/ 3112044 w 10768629"/>
              <a:gd name="connsiteY162-11610" fmla="*/ 1935614 h 1978172"/>
              <a:gd name="connsiteX163-11611" fmla="*/ 3069716 w 10768629"/>
              <a:gd name="connsiteY163-11612" fmla="*/ 1930463 h 1978172"/>
              <a:gd name="connsiteX164-11613" fmla="*/ 3005773 w 10768629"/>
              <a:gd name="connsiteY164-11614" fmla="*/ 1915878 h 1978172"/>
              <a:gd name="connsiteX165-11615" fmla="*/ 2897201 w 10768629"/>
              <a:gd name="connsiteY165-11616" fmla="*/ 1926772 h 1978172"/>
              <a:gd name="connsiteX166-11617" fmla="*/ 2783891 w 10768629"/>
              <a:gd name="connsiteY166-11618" fmla="*/ 1931749 h 1978172"/>
              <a:gd name="connsiteX167-11619" fmla="*/ 2712447 w 10768629"/>
              <a:gd name="connsiteY167-11620" fmla="*/ 1933044 h 1978172"/>
              <a:gd name="connsiteX168-11621" fmla="*/ 2560151 w 10768629"/>
              <a:gd name="connsiteY168-11622" fmla="*/ 1963609 h 1978172"/>
              <a:gd name="connsiteX169-11623" fmla="*/ 2367221 w 10768629"/>
              <a:gd name="connsiteY169-11624" fmla="*/ 1971884 h 1978172"/>
              <a:gd name="connsiteX170-11625" fmla="*/ 2272130 w 10768629"/>
              <a:gd name="connsiteY170-11626" fmla="*/ 1961162 h 1978172"/>
              <a:gd name="connsiteX171-11627" fmla="*/ 2189404 w 10768629"/>
              <a:gd name="connsiteY171-11628" fmla="*/ 1978172 h 1978172"/>
              <a:gd name="connsiteX172-11629" fmla="*/ 2077704 w 10768629"/>
              <a:gd name="connsiteY172-11630" fmla="*/ 1965002 h 1978172"/>
              <a:gd name="connsiteX173-11631" fmla="*/ 2033299 w 10768629"/>
              <a:gd name="connsiteY173-11632" fmla="*/ 1969042 h 1978172"/>
              <a:gd name="connsiteX174-11633" fmla="*/ 1967996 w 10768629"/>
              <a:gd name="connsiteY174-11634" fmla="*/ 1953187 h 1978172"/>
              <a:gd name="connsiteX175-11635" fmla="*/ 1855805 w 10768629"/>
              <a:gd name="connsiteY175-11636" fmla="*/ 1926082 h 1978172"/>
              <a:gd name="connsiteX176-11637" fmla="*/ 1790957 w 10768629"/>
              <a:gd name="connsiteY176-11638" fmla="*/ 1919460 h 1978172"/>
              <a:gd name="connsiteX177-11639" fmla="*/ 1613978 w 10768629"/>
              <a:gd name="connsiteY177-11640" fmla="*/ 1891581 h 1978172"/>
              <a:gd name="connsiteX178-11641" fmla="*/ 1436831 w 10768629"/>
              <a:gd name="connsiteY178-11642" fmla="*/ 1856201 h 1978172"/>
              <a:gd name="connsiteX179-11643" fmla="*/ 1357365 w 10768629"/>
              <a:gd name="connsiteY179-11644" fmla="*/ 1832140 h 1978172"/>
              <a:gd name="connsiteX180-11645" fmla="*/ 1232341 w 10768629"/>
              <a:gd name="connsiteY180-11646" fmla="*/ 1785942 h 1978172"/>
              <a:gd name="connsiteX181-11647" fmla="*/ 1162595 w 10768629"/>
              <a:gd name="connsiteY181-11648" fmla="*/ 1758337 h 1978172"/>
              <a:gd name="connsiteX182-11649" fmla="*/ 1128523 w 10768629"/>
              <a:gd name="connsiteY182-11650" fmla="*/ 1763621 h 1978172"/>
              <a:gd name="connsiteX183-11651" fmla="*/ 991903 w 10768629"/>
              <a:gd name="connsiteY183-11652" fmla="*/ 1786741 h 1978172"/>
              <a:gd name="connsiteX184-11653" fmla="*/ 883960 w 10768629"/>
              <a:gd name="connsiteY184-11654" fmla="*/ 1822386 h 1978172"/>
              <a:gd name="connsiteX185-11655" fmla="*/ 766531 w 10768629"/>
              <a:gd name="connsiteY185-11656" fmla="*/ 1805053 h 1978172"/>
              <a:gd name="connsiteX186-11657" fmla="*/ 669779 w 10768629"/>
              <a:gd name="connsiteY186-11658" fmla="*/ 1800537 h 1978172"/>
              <a:gd name="connsiteX187-11659" fmla="*/ 523898 w 10768629"/>
              <a:gd name="connsiteY187-11660" fmla="*/ 1811085 h 1978172"/>
              <a:gd name="connsiteX188-11661" fmla="*/ 360251 w 10768629"/>
              <a:gd name="connsiteY188-11662" fmla="*/ 1830735 h 1978172"/>
              <a:gd name="connsiteX189-11663" fmla="*/ 255207 w 10768629"/>
              <a:gd name="connsiteY189-11664" fmla="*/ 1818275 h 1978172"/>
              <a:gd name="connsiteX190-11665" fmla="*/ 101803 w 10768629"/>
              <a:gd name="connsiteY190-11666" fmla="*/ 1870647 h 1978172"/>
              <a:gd name="connsiteX191-11667" fmla="*/ 25397 w 10768629"/>
              <a:gd name="connsiteY191-11668" fmla="*/ 1888443 h 1978172"/>
              <a:gd name="connsiteX192-11669" fmla="*/ 2370 w 10768629"/>
              <a:gd name="connsiteY192-11670" fmla="*/ 1878311 h 1978172"/>
              <a:gd name="connsiteX193-11671" fmla="*/ 0 w 10768629"/>
              <a:gd name="connsiteY193-11672" fmla="*/ 1878785 h 1978172"/>
              <a:gd name="connsiteX194-11673" fmla="*/ 0 w 10768629"/>
              <a:gd name="connsiteY194-11674" fmla="*/ 0 h 1978172"/>
              <a:gd name="connsiteX0-11675" fmla="*/ 0 w 10768629"/>
              <a:gd name="connsiteY0-11676" fmla="*/ 0 h 1978172"/>
              <a:gd name="connsiteX1-11677" fmla="*/ 10768629 w 10768629"/>
              <a:gd name="connsiteY1-11678" fmla="*/ 0 h 1978172"/>
              <a:gd name="connsiteX2-11679" fmla="*/ 10733254 w 10768629"/>
              <a:gd name="connsiteY2-11680" fmla="*/ 31439 h 1978172"/>
              <a:gd name="connsiteX3-11681" fmla="*/ 10727085 w 10768629"/>
              <a:gd name="connsiteY3-11682" fmla="*/ 37910 h 1978172"/>
              <a:gd name="connsiteX4-11683" fmla="*/ 10675953 w 10768629"/>
              <a:gd name="connsiteY4-11684" fmla="*/ 68623 h 1978172"/>
              <a:gd name="connsiteX5-11685" fmla="*/ 10637091 w 10768629"/>
              <a:gd name="connsiteY5-11686" fmla="*/ 90361 h 1978172"/>
              <a:gd name="connsiteX6-11687" fmla="*/ 10610971 w 10768629"/>
              <a:gd name="connsiteY6-11688" fmla="*/ 110764 h 1978172"/>
              <a:gd name="connsiteX7-11689" fmla="*/ 10532872 w 10768629"/>
              <a:gd name="connsiteY7-11690" fmla="*/ 138028 h 1978172"/>
              <a:gd name="connsiteX8-11691" fmla="*/ 10398558 w 10768629"/>
              <a:gd name="connsiteY8-11692" fmla="*/ 172911 h 1978172"/>
              <a:gd name="connsiteX9-11693" fmla="*/ 10371128 w 10768629"/>
              <a:gd name="connsiteY9-11694" fmla="*/ 182609 h 1978172"/>
              <a:gd name="connsiteX10-11695" fmla="*/ 10352178 w 10768629"/>
              <a:gd name="connsiteY10-11696" fmla="*/ 199976 h 1978172"/>
              <a:gd name="connsiteX11-11697" fmla="*/ 10351815 w 10768629"/>
              <a:gd name="connsiteY11-11698" fmla="*/ 211879 h 1978172"/>
              <a:gd name="connsiteX12-11699" fmla="*/ 10337471 w 10768629"/>
              <a:gd name="connsiteY12-11700" fmla="*/ 218661 h 1978172"/>
              <a:gd name="connsiteX13-11701" fmla="*/ 10334625 w 10768629"/>
              <a:gd name="connsiteY13-11702" fmla="*/ 222351 h 1978172"/>
              <a:gd name="connsiteX14-11703" fmla="*/ 10256365 w 10768629"/>
              <a:gd name="connsiteY14-11704" fmla="*/ 235917 h 1978172"/>
              <a:gd name="connsiteX15-11705" fmla="*/ 10201127 w 10768629"/>
              <a:gd name="connsiteY15-11706" fmla="*/ 267448 h 1978172"/>
              <a:gd name="connsiteX16-11707" fmla="*/ 9961218 w 10768629"/>
              <a:gd name="connsiteY16-11708" fmla="*/ 326720 h 1978172"/>
              <a:gd name="connsiteX17-11709" fmla="*/ 9859715 w 10768629"/>
              <a:gd name="connsiteY17-11710" fmla="*/ 355698 h 1978172"/>
              <a:gd name="connsiteX18-11711" fmla="*/ 9679867 w 10768629"/>
              <a:gd name="connsiteY18-11712" fmla="*/ 399081 h 1978172"/>
              <a:gd name="connsiteX19-11713" fmla="*/ 9490654 w 10768629"/>
              <a:gd name="connsiteY19-11714" fmla="*/ 455225 h 1978172"/>
              <a:gd name="connsiteX20-11715" fmla="*/ 9470837 w 10768629"/>
              <a:gd name="connsiteY20-11716" fmla="*/ 452539 h 1978172"/>
              <a:gd name="connsiteX21-11717" fmla="*/ 9469082 w 10768629"/>
              <a:gd name="connsiteY21-11718" fmla="*/ 454891 h 1978172"/>
              <a:gd name="connsiteX22-11719" fmla="*/ 9448038 w 10768629"/>
              <a:gd name="connsiteY22-11720" fmla="*/ 459733 h 1978172"/>
              <a:gd name="connsiteX23-11721" fmla="*/ 9396821 w 10768629"/>
              <a:gd name="connsiteY23-11722" fmla="*/ 455795 h 1978172"/>
              <a:gd name="connsiteX24-11723" fmla="*/ 9392197 w 10768629"/>
              <a:gd name="connsiteY24-11724" fmla="*/ 459796 h 1978172"/>
              <a:gd name="connsiteX25-11725" fmla="*/ 9347994 w 10768629"/>
              <a:gd name="connsiteY25-11726" fmla="*/ 464462 h 1978172"/>
              <a:gd name="connsiteX26-11727" fmla="*/ 9347889 w 10768629"/>
              <a:gd name="connsiteY26-11728" fmla="*/ 466539 h 1978172"/>
              <a:gd name="connsiteX27-11729" fmla="*/ 9337639 w 10768629"/>
              <a:gd name="connsiteY27-11730" fmla="*/ 476654 h 1978172"/>
              <a:gd name="connsiteX28-11731" fmla="*/ 9287964 w 10768629"/>
              <a:gd name="connsiteY28-11732" fmla="*/ 513052 h 1978172"/>
              <a:gd name="connsiteX29-11733" fmla="*/ 9229283 w 10768629"/>
              <a:gd name="connsiteY29-11734" fmla="*/ 555377 h 1978172"/>
              <a:gd name="connsiteX30-11735" fmla="*/ 9220274 w 10768629"/>
              <a:gd name="connsiteY30-11736" fmla="*/ 557502 h 1978172"/>
              <a:gd name="connsiteX31-11737" fmla="*/ 9220202 w 10768629"/>
              <a:gd name="connsiteY31-11738" fmla="*/ 558001 h 1978172"/>
              <a:gd name="connsiteX32-11739" fmla="*/ 9210908 w 10768629"/>
              <a:gd name="connsiteY32-11740" fmla="*/ 561147 h 1978172"/>
              <a:gd name="connsiteX33-11741" fmla="*/ 9186374 w 10768629"/>
              <a:gd name="connsiteY33-11742" fmla="*/ 565502 h 1978172"/>
              <a:gd name="connsiteX34-11743" fmla="*/ 9181058 w 10768629"/>
              <a:gd name="connsiteY34-11744" fmla="*/ 569943 h 1978172"/>
              <a:gd name="connsiteX35-11745" fmla="*/ 9167549 w 10768629"/>
              <a:gd name="connsiteY35-11746" fmla="*/ 584727 h 1978172"/>
              <a:gd name="connsiteX36-11747" fmla="*/ 9149110 w 10768629"/>
              <a:gd name="connsiteY36-11748" fmla="*/ 598906 h 1978172"/>
              <a:gd name="connsiteX37-11749" fmla="*/ 9078556 w 10768629"/>
              <a:gd name="connsiteY37-11750" fmla="*/ 644039 h 1978172"/>
              <a:gd name="connsiteX38-11751" fmla="*/ 8996399 w 10768629"/>
              <a:gd name="connsiteY38-11752" fmla="*/ 690055 h 1978172"/>
              <a:gd name="connsiteX39-11753" fmla="*/ 8803791 w 10768629"/>
              <a:gd name="connsiteY39-11754" fmla="*/ 813860 h 1978172"/>
              <a:gd name="connsiteX40-11755" fmla="*/ 8636202 w 10768629"/>
              <a:gd name="connsiteY40-11756" fmla="*/ 848463 h 1978172"/>
              <a:gd name="connsiteX41-11757" fmla="*/ 8555372 w 10768629"/>
              <a:gd name="connsiteY41-11758" fmla="*/ 883171 h 1978172"/>
              <a:gd name="connsiteX42-11759" fmla="*/ 8507229 w 10768629"/>
              <a:gd name="connsiteY42-11760" fmla="*/ 901665 h 1978172"/>
              <a:gd name="connsiteX43-11761" fmla="*/ 8428473 w 10768629"/>
              <a:gd name="connsiteY43-11762" fmla="*/ 927985 h 1978172"/>
              <a:gd name="connsiteX44-11763" fmla="*/ 8427914 w 10768629"/>
              <a:gd name="connsiteY44-11764" fmla="*/ 933480 h 1978172"/>
              <a:gd name="connsiteX45-11765" fmla="*/ 8420327 w 10768629"/>
              <a:gd name="connsiteY45-11766" fmla="*/ 941984 h 1978172"/>
              <a:gd name="connsiteX46-11767" fmla="*/ 8394729 w 10768629"/>
              <a:gd name="connsiteY46-11768" fmla="*/ 948347 h 1978172"/>
              <a:gd name="connsiteX47-11769" fmla="*/ 8380548 w 10768629"/>
              <a:gd name="connsiteY47-11770" fmla="*/ 987916 h 1978172"/>
              <a:gd name="connsiteX48-11771" fmla="*/ 8375330 w 10768629"/>
              <a:gd name="connsiteY48-11772" fmla="*/ 965444 h 1978172"/>
              <a:gd name="connsiteX49-11773" fmla="*/ 8340796 w 10768629"/>
              <a:gd name="connsiteY49-11774" fmla="*/ 980522 h 1978172"/>
              <a:gd name="connsiteX50-11775" fmla="*/ 8304438 w 10768629"/>
              <a:gd name="connsiteY50-11776" fmla="*/ 996739 h 1978172"/>
              <a:gd name="connsiteX51-11777" fmla="*/ 8280929 w 10768629"/>
              <a:gd name="connsiteY51-11778" fmla="*/ 1023089 h 1978172"/>
              <a:gd name="connsiteX52-11779" fmla="*/ 8275760 w 10768629"/>
              <a:gd name="connsiteY52-11780" fmla="*/ 1027772 h 1978172"/>
              <a:gd name="connsiteX53-11781" fmla="*/ 8275478 w 10768629"/>
              <a:gd name="connsiteY53-11782" fmla="*/ 1027605 h 1978172"/>
              <a:gd name="connsiteX54-11783" fmla="*/ 8249003 w 10768629"/>
              <a:gd name="connsiteY54-11784" fmla="*/ 1032033 h 1978172"/>
              <a:gd name="connsiteX55-11785" fmla="*/ 8203836 w 10768629"/>
              <a:gd name="connsiteY55-11786" fmla="*/ 1037347 h 1978172"/>
              <a:gd name="connsiteX56-11787" fmla="*/ 8122936 w 10768629"/>
              <a:gd name="connsiteY56-11788" fmla="*/ 1063113 h 1978172"/>
              <a:gd name="connsiteX57-11789" fmla="*/ 8043658 w 10768629"/>
              <a:gd name="connsiteY57-11790" fmla="*/ 1092746 h 1978172"/>
              <a:gd name="connsiteX58-11791" fmla="*/ 8015351 w 10768629"/>
              <a:gd name="connsiteY58-11792" fmla="*/ 1105478 h 1978172"/>
              <a:gd name="connsiteX59-11793" fmla="*/ 7963145 w 10768629"/>
              <a:gd name="connsiteY59-11794" fmla="*/ 1119346 h 1978172"/>
              <a:gd name="connsiteX60-11795" fmla="*/ 7938145 w 10768629"/>
              <a:gd name="connsiteY60-11796" fmla="*/ 1120225 h 1978172"/>
              <a:gd name="connsiteX61-11797" fmla="*/ 7937238 w 10768629"/>
              <a:gd name="connsiteY61-11798" fmla="*/ 1121204 h 1978172"/>
              <a:gd name="connsiteX62-11799" fmla="*/ 7934398 w 10768629"/>
              <a:gd name="connsiteY62-11800" fmla="*/ 1118240 h 1978172"/>
              <a:gd name="connsiteX63-11801" fmla="*/ 7918248 w 10768629"/>
              <a:gd name="connsiteY63-11802" fmla="*/ 1124371 h 1978172"/>
              <a:gd name="connsiteX64-11803" fmla="*/ 7914119 w 10768629"/>
              <a:gd name="connsiteY64-11804" fmla="*/ 1127653 h 1978172"/>
              <a:gd name="connsiteX65-11805" fmla="*/ 7907658 w 10768629"/>
              <a:gd name="connsiteY65-11806" fmla="*/ 1130350 h 1978172"/>
              <a:gd name="connsiteX66-11807" fmla="*/ 7907434 w 10768629"/>
              <a:gd name="connsiteY66-11808" fmla="*/ 1130103 h 1978172"/>
              <a:gd name="connsiteX67-11809" fmla="*/ 7901508 w 10768629"/>
              <a:gd name="connsiteY67-11810" fmla="*/ 1133245 h 1978172"/>
              <a:gd name="connsiteX68-11811" fmla="*/ 7873287 w 10768629"/>
              <a:gd name="connsiteY68-11812" fmla="*/ 1152609 h 1978172"/>
              <a:gd name="connsiteX69-11813" fmla="*/ 7834833 w 10768629"/>
              <a:gd name="connsiteY69-11814" fmla="*/ 1153868 h 1978172"/>
              <a:gd name="connsiteX70-11815" fmla="*/ 7828661 w 10768629"/>
              <a:gd name="connsiteY70-11816" fmla="*/ 1139994 h 1978172"/>
              <a:gd name="connsiteX71-11817" fmla="*/ 7823966 w 10768629"/>
              <a:gd name="connsiteY71-11818" fmla="*/ 1143178 h 1978172"/>
              <a:gd name="connsiteX72-11819" fmla="*/ 7815078 w 10768629"/>
              <a:gd name="connsiteY72-11820" fmla="*/ 1151776 h 1978172"/>
              <a:gd name="connsiteX73-11821" fmla="*/ 7812026 w 10768629"/>
              <a:gd name="connsiteY73-11822" fmla="*/ 1151522 h 1978172"/>
              <a:gd name="connsiteX74-11823" fmla="*/ 7782249 w 10768629"/>
              <a:gd name="connsiteY74-11824" fmla="*/ 1160970 h 1978172"/>
              <a:gd name="connsiteX75-11825" fmla="*/ 7773476 w 10768629"/>
              <a:gd name="connsiteY75-11826" fmla="*/ 1157414 h 1978172"/>
              <a:gd name="connsiteX76-11827" fmla="*/ 7769600 w 10768629"/>
              <a:gd name="connsiteY76-11828" fmla="*/ 1157365 h 1978172"/>
              <a:gd name="connsiteX77-11829" fmla="*/ 7752631 w 10768629"/>
              <a:gd name="connsiteY77-11830" fmla="*/ 1172815 h 1978172"/>
              <a:gd name="connsiteX78-11831" fmla="*/ 7739392 w 10768629"/>
              <a:gd name="connsiteY78-11832" fmla="*/ 1192062 h 1978172"/>
              <a:gd name="connsiteX79-11833" fmla="*/ 7677677 w 10768629"/>
              <a:gd name="connsiteY79-11834" fmla="*/ 1216394 h 1978172"/>
              <a:gd name="connsiteX80-11835" fmla="*/ 7586920 w 10768629"/>
              <a:gd name="connsiteY80-11836" fmla="*/ 1261888 h 1978172"/>
              <a:gd name="connsiteX81-11837" fmla="*/ 7486100 w 10768629"/>
              <a:gd name="connsiteY81-11838" fmla="*/ 1292563 h 1978172"/>
              <a:gd name="connsiteX82-11839" fmla="*/ 7407190 w 10768629"/>
              <a:gd name="connsiteY82-11840" fmla="*/ 1314737 h 1978172"/>
              <a:gd name="connsiteX83-11841" fmla="*/ 7240698 w 10768629"/>
              <a:gd name="connsiteY83-11842" fmla="*/ 1438832 h 1978172"/>
              <a:gd name="connsiteX84-11843" fmla="*/ 7197675 w 10768629"/>
              <a:gd name="connsiteY84-11844" fmla="*/ 1447530 h 1978172"/>
              <a:gd name="connsiteX85-11845" fmla="*/ 7164788 w 10768629"/>
              <a:gd name="connsiteY85-11846" fmla="*/ 1480293 h 1978172"/>
              <a:gd name="connsiteX86-11847" fmla="*/ 7147929 w 10768629"/>
              <a:gd name="connsiteY86-11848" fmla="*/ 1477641 h 1978172"/>
              <a:gd name="connsiteX87-11849" fmla="*/ 7144965 w 10768629"/>
              <a:gd name="connsiteY87-11850" fmla="*/ 1476908 h 1978172"/>
              <a:gd name="connsiteX88-11851" fmla="*/ 7134299 w 10768629"/>
              <a:gd name="connsiteY88-11852" fmla="*/ 1479969 h 1978172"/>
              <a:gd name="connsiteX89-11853" fmla="*/ 7129809 w 10768629"/>
              <a:gd name="connsiteY89-11854" fmla="*/ 1473339 h 1978172"/>
              <a:gd name="connsiteX90-11855" fmla="*/ 7112688 w 10768629"/>
              <a:gd name="connsiteY90-11856" fmla="*/ 1472575 h 1978172"/>
              <a:gd name="connsiteX91-11857" fmla="*/ 7093470 w 10768629"/>
              <a:gd name="connsiteY91-11858" fmla="*/ 1480300 h 1978172"/>
              <a:gd name="connsiteX92-11859" fmla="*/ 7025034 w 10768629"/>
              <a:gd name="connsiteY92-11860" fmla="*/ 1506934 h 1978172"/>
              <a:gd name="connsiteX93-11861" fmla="*/ 7014783 w 10768629"/>
              <a:gd name="connsiteY93-11862" fmla="*/ 1515868 h 1978172"/>
              <a:gd name="connsiteX94-11863" fmla="*/ 6979706 w 10768629"/>
              <a:gd name="connsiteY94-11864" fmla="*/ 1523511 h 1978172"/>
              <a:gd name="connsiteX95-11865" fmla="*/ 6977890 w 10768629"/>
              <a:gd name="connsiteY95-11866" fmla="*/ 1525793 h 1978172"/>
              <a:gd name="connsiteX96-11867" fmla="*/ 6944339 w 10768629"/>
              <a:gd name="connsiteY96-11868" fmla="*/ 1536237 h 1978172"/>
              <a:gd name="connsiteX97-11869" fmla="*/ 6886996 w 10768629"/>
              <a:gd name="connsiteY97-11870" fmla="*/ 1563569 h 1978172"/>
              <a:gd name="connsiteX98-11871" fmla="*/ 6874510 w 10768629"/>
              <a:gd name="connsiteY98-11872" fmla="*/ 1558469 h 1978172"/>
              <a:gd name="connsiteX99-11873" fmla="*/ 6871943 w 10768629"/>
              <a:gd name="connsiteY99-11874" fmla="*/ 1554651 h 1978172"/>
              <a:gd name="connsiteX100-11875" fmla="*/ 6856174 w 10768629"/>
              <a:gd name="connsiteY100-11876" fmla="*/ 1562024 h 1978172"/>
              <a:gd name="connsiteX101-11877" fmla="*/ 6842321 w 10768629"/>
              <a:gd name="connsiteY101-11878" fmla="*/ 1560554 h 1978172"/>
              <a:gd name="connsiteX102-11879" fmla="*/ 6832713 w 10768629"/>
              <a:gd name="connsiteY102-11880" fmla="*/ 1569357 h 1978172"/>
              <a:gd name="connsiteX103-11881" fmla="*/ 6816351 w 10768629"/>
              <a:gd name="connsiteY103-11882" fmla="*/ 1571495 h 1978172"/>
              <a:gd name="connsiteX104-11883" fmla="*/ 6795800 w 10768629"/>
              <a:gd name="connsiteY104-11884" fmla="*/ 1572010 h 1978172"/>
              <a:gd name="connsiteX105-11885" fmla="*/ 6777546 w 10768629"/>
              <a:gd name="connsiteY105-11886" fmla="*/ 1568661 h 1978172"/>
              <a:gd name="connsiteX106-11887" fmla="*/ 6751528 w 10768629"/>
              <a:gd name="connsiteY106-11888" fmla="*/ 1574143 h 1978172"/>
              <a:gd name="connsiteX107-11889" fmla="*/ 6691966 w 10768629"/>
              <a:gd name="connsiteY107-11890" fmla="*/ 1582255 h 1978172"/>
              <a:gd name="connsiteX108-11891" fmla="*/ 6646941 w 10768629"/>
              <a:gd name="connsiteY108-11892" fmla="*/ 1588471 h 1978172"/>
              <a:gd name="connsiteX109-11893" fmla="*/ 6568576 w 10768629"/>
              <a:gd name="connsiteY109-11894" fmla="*/ 1606488 h 1978172"/>
              <a:gd name="connsiteX110-11895" fmla="*/ 6554358 w 10768629"/>
              <a:gd name="connsiteY110-11896" fmla="*/ 1621701 h 1978172"/>
              <a:gd name="connsiteX111-11897" fmla="*/ 6516968 w 10768629"/>
              <a:gd name="connsiteY111-11898" fmla="*/ 1617195 h 1978172"/>
              <a:gd name="connsiteX112-11899" fmla="*/ 6506479 w 10768629"/>
              <a:gd name="connsiteY112-11900" fmla="*/ 1602227 h 1978172"/>
              <a:gd name="connsiteX113-11901" fmla="*/ 6458436 w 10768629"/>
              <a:gd name="connsiteY113-11902" fmla="*/ 1607332 h 1978172"/>
              <a:gd name="connsiteX114-11903" fmla="*/ 6414786 w 10768629"/>
              <a:gd name="connsiteY114-11904" fmla="*/ 1628815 h 1978172"/>
              <a:gd name="connsiteX115-11905" fmla="*/ 6357085 w 10768629"/>
              <a:gd name="connsiteY115-11906" fmla="*/ 1640846 h 1978172"/>
              <a:gd name="connsiteX116-11907" fmla="*/ 6322636 w 10768629"/>
              <a:gd name="connsiteY116-11908" fmla="*/ 1648213 h 1978172"/>
              <a:gd name="connsiteX117-11909" fmla="*/ 6226172 w 10768629"/>
              <a:gd name="connsiteY117-11910" fmla="*/ 1654676 h 1978172"/>
              <a:gd name="connsiteX118-11911" fmla="*/ 6221217 w 10768629"/>
              <a:gd name="connsiteY118-11912" fmla="*/ 1654506 h 1978172"/>
              <a:gd name="connsiteX119-11913" fmla="*/ 6204956 w 10768629"/>
              <a:gd name="connsiteY119-11914" fmla="*/ 1664280 h 1978172"/>
              <a:gd name="connsiteX120-11915" fmla="*/ 6204270 w 10768629"/>
              <a:gd name="connsiteY120-11916" fmla="*/ 1666782 h 1978172"/>
              <a:gd name="connsiteX121-11917" fmla="*/ 6143810 w 10768629"/>
              <a:gd name="connsiteY121-11918" fmla="*/ 1661963 h 1978172"/>
              <a:gd name="connsiteX122-11919" fmla="*/ 6136560 w 10768629"/>
              <a:gd name="connsiteY122-11920" fmla="*/ 1665728 h 1978172"/>
              <a:gd name="connsiteX123-11921" fmla="*/ 6096155 w 10768629"/>
              <a:gd name="connsiteY123-11922" fmla="*/ 1656951 h 1978172"/>
              <a:gd name="connsiteX124-11923" fmla="*/ 6075812 w 10768629"/>
              <a:gd name="connsiteY124-11924" fmla="*/ 1655422 h 1978172"/>
              <a:gd name="connsiteX125-11925" fmla="*/ 6039495 w 10768629"/>
              <a:gd name="connsiteY125-11926" fmla="*/ 1649680 h 1978172"/>
              <a:gd name="connsiteX126-11927" fmla="*/ 6036523 w 10768629"/>
              <a:gd name="connsiteY126-11928" fmla="*/ 1652121 h 1978172"/>
              <a:gd name="connsiteX127-11929" fmla="*/ 6029328 w 10768629"/>
              <a:gd name="connsiteY127-11930" fmla="*/ 1649904 h 1978172"/>
              <a:gd name="connsiteX128-11931" fmla="*/ 6024075 w 10768629"/>
              <a:gd name="connsiteY128-11932" fmla="*/ 1652779 h 1978172"/>
              <a:gd name="connsiteX129-11933" fmla="*/ 6018085 w 10768629"/>
              <a:gd name="connsiteY129-11934" fmla="*/ 1652030 h 1978172"/>
              <a:gd name="connsiteX130-11935" fmla="*/ 5955513 w 10768629"/>
              <a:gd name="connsiteY130-11936" fmla="*/ 1663584 h 1978172"/>
              <a:gd name="connsiteX131-11937" fmla="*/ 5941996 w 10768629"/>
              <a:gd name="connsiteY131-11938" fmla="*/ 1661326 h 1978172"/>
              <a:gd name="connsiteX132-11939" fmla="*/ 5931789 w 10768629"/>
              <a:gd name="connsiteY132-11940" fmla="*/ 1669915 h 1978172"/>
              <a:gd name="connsiteX133-11941" fmla="*/ 5888686 w 10768629"/>
              <a:gd name="connsiteY133-11942" fmla="*/ 1672175 h 1978172"/>
              <a:gd name="connsiteX134-11943" fmla="*/ 5873794 w 10768629"/>
              <a:gd name="connsiteY134-11944" fmla="*/ 1665454 h 1978172"/>
              <a:gd name="connsiteX135-11945" fmla="*/ 5860022 w 10768629"/>
              <a:gd name="connsiteY135-11946" fmla="*/ 1660635 h 1978172"/>
              <a:gd name="connsiteX136-11947" fmla="*/ 5858237 w 10768629"/>
              <a:gd name="connsiteY136-11948" fmla="*/ 1660649 h 1978172"/>
              <a:gd name="connsiteX137-11949" fmla="*/ 5840319 w 10768629"/>
              <a:gd name="connsiteY137-11950" fmla="*/ 1660798 h 1978172"/>
              <a:gd name="connsiteX138-11951" fmla="*/ 5806984 w 10768629"/>
              <a:gd name="connsiteY138-11952" fmla="*/ 1661075 h 1978172"/>
              <a:gd name="connsiteX139-11953" fmla="*/ 5742351 w 10768629"/>
              <a:gd name="connsiteY139-11954" fmla="*/ 1667489 h 1978172"/>
              <a:gd name="connsiteX140-11955" fmla="*/ 5521171 w 10768629"/>
              <a:gd name="connsiteY140-11956" fmla="*/ 1671626 h 1978172"/>
              <a:gd name="connsiteX141-11957" fmla="*/ 5457384 w 10768629"/>
              <a:gd name="connsiteY141-11958" fmla="*/ 1683952 h 1978172"/>
              <a:gd name="connsiteX142-11959" fmla="*/ 4950070 w 10768629"/>
              <a:gd name="connsiteY142-11960" fmla="*/ 1748401 h 1978172"/>
              <a:gd name="connsiteX143-11961" fmla="*/ 4872172 w 10768629"/>
              <a:gd name="connsiteY143-11962" fmla="*/ 1757222 h 1978172"/>
              <a:gd name="connsiteX144-11963" fmla="*/ 4809524 w 10768629"/>
              <a:gd name="connsiteY144-11964" fmla="*/ 1761033 h 1978172"/>
              <a:gd name="connsiteX145-11965" fmla="*/ 4759058 w 10768629"/>
              <a:gd name="connsiteY145-11966" fmla="*/ 1766533 h 1978172"/>
              <a:gd name="connsiteX146-11967" fmla="*/ 4719749 w 10768629"/>
              <a:gd name="connsiteY146-11968" fmla="*/ 1771811 h 1978172"/>
              <a:gd name="connsiteX147-11969" fmla="*/ 4568686 w 10768629"/>
              <a:gd name="connsiteY147-11970" fmla="*/ 1786141 h 1978172"/>
              <a:gd name="connsiteX148-11971" fmla="*/ 4418751 w 10768629"/>
              <a:gd name="connsiteY148-11972" fmla="*/ 1796932 h 1978172"/>
              <a:gd name="connsiteX149-11973" fmla="*/ 4378377 w 10768629"/>
              <a:gd name="connsiteY149-11974" fmla="*/ 1815528 h 1978172"/>
              <a:gd name="connsiteX150-11975" fmla="*/ 4320575 w 10768629"/>
              <a:gd name="connsiteY150-11976" fmla="*/ 1832722 h 1978172"/>
              <a:gd name="connsiteX151-11977" fmla="*/ 4220200 w 10768629"/>
              <a:gd name="connsiteY151-11978" fmla="*/ 1873173 h 1978172"/>
              <a:gd name="connsiteX152-11979" fmla="*/ 4105361 w 10768629"/>
              <a:gd name="connsiteY152-11980" fmla="*/ 1894711 h 1978172"/>
              <a:gd name="connsiteX153-11981" fmla="*/ 3973223 w 10768629"/>
              <a:gd name="connsiteY153-11982" fmla="*/ 1881015 h 1978172"/>
              <a:gd name="connsiteX154-11983" fmla="*/ 3900992 w 10768629"/>
              <a:gd name="connsiteY154-11984" fmla="*/ 1880603 h 1978172"/>
              <a:gd name="connsiteX155-11985" fmla="*/ 3662119 w 10768629"/>
              <a:gd name="connsiteY155-11986" fmla="*/ 1889285 h 1978172"/>
              <a:gd name="connsiteX156-11987" fmla="*/ 3496919 w 10768629"/>
              <a:gd name="connsiteY156-11988" fmla="*/ 1873180 h 1978172"/>
              <a:gd name="connsiteX157-11989" fmla="*/ 3449433 w 10768629"/>
              <a:gd name="connsiteY157-11990" fmla="*/ 1889681 h 1978172"/>
              <a:gd name="connsiteX158-11991" fmla="*/ 3369766 w 10768629"/>
              <a:gd name="connsiteY158-11992" fmla="*/ 1916653 h 1978172"/>
              <a:gd name="connsiteX159-11993" fmla="*/ 3269672 w 10768629"/>
              <a:gd name="connsiteY159-11994" fmla="*/ 1938036 h 1978172"/>
              <a:gd name="connsiteX160-11995" fmla="*/ 3224897 w 10768629"/>
              <a:gd name="connsiteY160-11996" fmla="*/ 1943733 h 1978172"/>
              <a:gd name="connsiteX161-11997" fmla="*/ 3161463 w 10768629"/>
              <a:gd name="connsiteY161-11998" fmla="*/ 1946591 h 1978172"/>
              <a:gd name="connsiteX162-11999" fmla="*/ 3112044 w 10768629"/>
              <a:gd name="connsiteY162-12000" fmla="*/ 1935614 h 1978172"/>
              <a:gd name="connsiteX163-12001" fmla="*/ 3069716 w 10768629"/>
              <a:gd name="connsiteY163-12002" fmla="*/ 1930463 h 1978172"/>
              <a:gd name="connsiteX164-12003" fmla="*/ 3005773 w 10768629"/>
              <a:gd name="connsiteY164-12004" fmla="*/ 1915878 h 1978172"/>
              <a:gd name="connsiteX165-12005" fmla="*/ 2897201 w 10768629"/>
              <a:gd name="connsiteY165-12006" fmla="*/ 1926772 h 1978172"/>
              <a:gd name="connsiteX166-12007" fmla="*/ 2783891 w 10768629"/>
              <a:gd name="connsiteY166-12008" fmla="*/ 1931749 h 1978172"/>
              <a:gd name="connsiteX167-12009" fmla="*/ 2712447 w 10768629"/>
              <a:gd name="connsiteY167-12010" fmla="*/ 1933044 h 1978172"/>
              <a:gd name="connsiteX168-12011" fmla="*/ 2560151 w 10768629"/>
              <a:gd name="connsiteY168-12012" fmla="*/ 1963609 h 1978172"/>
              <a:gd name="connsiteX169-12013" fmla="*/ 2367221 w 10768629"/>
              <a:gd name="connsiteY169-12014" fmla="*/ 1971884 h 1978172"/>
              <a:gd name="connsiteX170-12015" fmla="*/ 2272130 w 10768629"/>
              <a:gd name="connsiteY170-12016" fmla="*/ 1961162 h 1978172"/>
              <a:gd name="connsiteX171-12017" fmla="*/ 2189404 w 10768629"/>
              <a:gd name="connsiteY171-12018" fmla="*/ 1978172 h 1978172"/>
              <a:gd name="connsiteX172-12019" fmla="*/ 2077704 w 10768629"/>
              <a:gd name="connsiteY172-12020" fmla="*/ 1965002 h 1978172"/>
              <a:gd name="connsiteX173-12021" fmla="*/ 2033299 w 10768629"/>
              <a:gd name="connsiteY173-12022" fmla="*/ 1969042 h 1978172"/>
              <a:gd name="connsiteX174-12023" fmla="*/ 1967996 w 10768629"/>
              <a:gd name="connsiteY174-12024" fmla="*/ 1953187 h 1978172"/>
              <a:gd name="connsiteX175-12025" fmla="*/ 1855805 w 10768629"/>
              <a:gd name="connsiteY175-12026" fmla="*/ 1926082 h 1978172"/>
              <a:gd name="connsiteX176-12027" fmla="*/ 1790957 w 10768629"/>
              <a:gd name="connsiteY176-12028" fmla="*/ 1919460 h 1978172"/>
              <a:gd name="connsiteX177-12029" fmla="*/ 1613978 w 10768629"/>
              <a:gd name="connsiteY177-12030" fmla="*/ 1891581 h 1978172"/>
              <a:gd name="connsiteX178-12031" fmla="*/ 1436831 w 10768629"/>
              <a:gd name="connsiteY178-12032" fmla="*/ 1856201 h 1978172"/>
              <a:gd name="connsiteX179-12033" fmla="*/ 1357365 w 10768629"/>
              <a:gd name="connsiteY179-12034" fmla="*/ 1832140 h 1978172"/>
              <a:gd name="connsiteX180-12035" fmla="*/ 1232341 w 10768629"/>
              <a:gd name="connsiteY180-12036" fmla="*/ 1785942 h 1978172"/>
              <a:gd name="connsiteX181-12037" fmla="*/ 1162595 w 10768629"/>
              <a:gd name="connsiteY181-12038" fmla="*/ 1758337 h 1978172"/>
              <a:gd name="connsiteX182-12039" fmla="*/ 1128523 w 10768629"/>
              <a:gd name="connsiteY182-12040" fmla="*/ 1763621 h 1978172"/>
              <a:gd name="connsiteX183-12041" fmla="*/ 991903 w 10768629"/>
              <a:gd name="connsiteY183-12042" fmla="*/ 1786741 h 1978172"/>
              <a:gd name="connsiteX184-12043" fmla="*/ 883960 w 10768629"/>
              <a:gd name="connsiteY184-12044" fmla="*/ 1822386 h 1978172"/>
              <a:gd name="connsiteX185-12045" fmla="*/ 766531 w 10768629"/>
              <a:gd name="connsiteY185-12046" fmla="*/ 1805053 h 1978172"/>
              <a:gd name="connsiteX186-12047" fmla="*/ 669779 w 10768629"/>
              <a:gd name="connsiteY186-12048" fmla="*/ 1800537 h 1978172"/>
              <a:gd name="connsiteX187-12049" fmla="*/ 523898 w 10768629"/>
              <a:gd name="connsiteY187-12050" fmla="*/ 1811085 h 1978172"/>
              <a:gd name="connsiteX188-12051" fmla="*/ 360251 w 10768629"/>
              <a:gd name="connsiteY188-12052" fmla="*/ 1830735 h 1978172"/>
              <a:gd name="connsiteX189-12053" fmla="*/ 255207 w 10768629"/>
              <a:gd name="connsiteY189-12054" fmla="*/ 1818275 h 1978172"/>
              <a:gd name="connsiteX190-12055" fmla="*/ 101803 w 10768629"/>
              <a:gd name="connsiteY190-12056" fmla="*/ 1870647 h 1978172"/>
              <a:gd name="connsiteX191-12057" fmla="*/ 25397 w 10768629"/>
              <a:gd name="connsiteY191-12058" fmla="*/ 1888443 h 1978172"/>
              <a:gd name="connsiteX192-12059" fmla="*/ 2370 w 10768629"/>
              <a:gd name="connsiteY192-12060" fmla="*/ 1878311 h 1978172"/>
              <a:gd name="connsiteX193-12061" fmla="*/ 0 w 10768629"/>
              <a:gd name="connsiteY193-12062" fmla="*/ 1878785 h 1978172"/>
              <a:gd name="connsiteX194-12063" fmla="*/ 0 w 10768629"/>
              <a:gd name="connsiteY194-12064" fmla="*/ 0 h 1978172"/>
              <a:gd name="connsiteX0-12065" fmla="*/ 0 w 10768629"/>
              <a:gd name="connsiteY0-12066" fmla="*/ 0 h 1978172"/>
              <a:gd name="connsiteX1-12067" fmla="*/ 10768629 w 10768629"/>
              <a:gd name="connsiteY1-12068" fmla="*/ 0 h 1978172"/>
              <a:gd name="connsiteX2-12069" fmla="*/ 10733254 w 10768629"/>
              <a:gd name="connsiteY2-12070" fmla="*/ 31439 h 1978172"/>
              <a:gd name="connsiteX3-12071" fmla="*/ 10727085 w 10768629"/>
              <a:gd name="connsiteY3-12072" fmla="*/ 37910 h 1978172"/>
              <a:gd name="connsiteX4-12073" fmla="*/ 10675953 w 10768629"/>
              <a:gd name="connsiteY4-12074" fmla="*/ 68623 h 1978172"/>
              <a:gd name="connsiteX5-12075" fmla="*/ 10637091 w 10768629"/>
              <a:gd name="connsiteY5-12076" fmla="*/ 90361 h 1978172"/>
              <a:gd name="connsiteX6-12077" fmla="*/ 10610971 w 10768629"/>
              <a:gd name="connsiteY6-12078" fmla="*/ 110764 h 1978172"/>
              <a:gd name="connsiteX7-12079" fmla="*/ 10532872 w 10768629"/>
              <a:gd name="connsiteY7-12080" fmla="*/ 138028 h 1978172"/>
              <a:gd name="connsiteX8-12081" fmla="*/ 10398558 w 10768629"/>
              <a:gd name="connsiteY8-12082" fmla="*/ 172911 h 1978172"/>
              <a:gd name="connsiteX9-12083" fmla="*/ 10371128 w 10768629"/>
              <a:gd name="connsiteY9-12084" fmla="*/ 182609 h 1978172"/>
              <a:gd name="connsiteX10-12085" fmla="*/ 10352178 w 10768629"/>
              <a:gd name="connsiteY10-12086" fmla="*/ 199976 h 1978172"/>
              <a:gd name="connsiteX11-12087" fmla="*/ 10351815 w 10768629"/>
              <a:gd name="connsiteY11-12088" fmla="*/ 211879 h 1978172"/>
              <a:gd name="connsiteX12-12089" fmla="*/ 10337471 w 10768629"/>
              <a:gd name="connsiteY12-12090" fmla="*/ 218661 h 1978172"/>
              <a:gd name="connsiteX13-12091" fmla="*/ 10334625 w 10768629"/>
              <a:gd name="connsiteY13-12092" fmla="*/ 222351 h 1978172"/>
              <a:gd name="connsiteX14-12093" fmla="*/ 10256365 w 10768629"/>
              <a:gd name="connsiteY14-12094" fmla="*/ 235917 h 1978172"/>
              <a:gd name="connsiteX15-12095" fmla="*/ 10201127 w 10768629"/>
              <a:gd name="connsiteY15-12096" fmla="*/ 267448 h 1978172"/>
              <a:gd name="connsiteX16-12097" fmla="*/ 9961218 w 10768629"/>
              <a:gd name="connsiteY16-12098" fmla="*/ 326720 h 1978172"/>
              <a:gd name="connsiteX17-12099" fmla="*/ 9859715 w 10768629"/>
              <a:gd name="connsiteY17-12100" fmla="*/ 355698 h 1978172"/>
              <a:gd name="connsiteX18-12101" fmla="*/ 9679867 w 10768629"/>
              <a:gd name="connsiteY18-12102" fmla="*/ 399081 h 1978172"/>
              <a:gd name="connsiteX19-12103" fmla="*/ 9490654 w 10768629"/>
              <a:gd name="connsiteY19-12104" fmla="*/ 455225 h 1978172"/>
              <a:gd name="connsiteX20-12105" fmla="*/ 9470837 w 10768629"/>
              <a:gd name="connsiteY20-12106" fmla="*/ 452539 h 1978172"/>
              <a:gd name="connsiteX21-12107" fmla="*/ 9469082 w 10768629"/>
              <a:gd name="connsiteY21-12108" fmla="*/ 454891 h 1978172"/>
              <a:gd name="connsiteX22-12109" fmla="*/ 9448038 w 10768629"/>
              <a:gd name="connsiteY22-12110" fmla="*/ 459733 h 1978172"/>
              <a:gd name="connsiteX23-12111" fmla="*/ 9396821 w 10768629"/>
              <a:gd name="connsiteY23-12112" fmla="*/ 455795 h 1978172"/>
              <a:gd name="connsiteX24-12113" fmla="*/ 9392197 w 10768629"/>
              <a:gd name="connsiteY24-12114" fmla="*/ 459796 h 1978172"/>
              <a:gd name="connsiteX25-12115" fmla="*/ 9347994 w 10768629"/>
              <a:gd name="connsiteY25-12116" fmla="*/ 464462 h 1978172"/>
              <a:gd name="connsiteX26-12117" fmla="*/ 9347889 w 10768629"/>
              <a:gd name="connsiteY26-12118" fmla="*/ 466539 h 1978172"/>
              <a:gd name="connsiteX27-12119" fmla="*/ 9337639 w 10768629"/>
              <a:gd name="connsiteY27-12120" fmla="*/ 476654 h 1978172"/>
              <a:gd name="connsiteX28-12121" fmla="*/ 9287964 w 10768629"/>
              <a:gd name="connsiteY28-12122" fmla="*/ 513052 h 1978172"/>
              <a:gd name="connsiteX29-12123" fmla="*/ 9229283 w 10768629"/>
              <a:gd name="connsiteY29-12124" fmla="*/ 555377 h 1978172"/>
              <a:gd name="connsiteX30-12125" fmla="*/ 9220274 w 10768629"/>
              <a:gd name="connsiteY30-12126" fmla="*/ 557502 h 1978172"/>
              <a:gd name="connsiteX31-12127" fmla="*/ 9220202 w 10768629"/>
              <a:gd name="connsiteY31-12128" fmla="*/ 558001 h 1978172"/>
              <a:gd name="connsiteX32-12129" fmla="*/ 9210908 w 10768629"/>
              <a:gd name="connsiteY32-12130" fmla="*/ 561147 h 1978172"/>
              <a:gd name="connsiteX33-12131" fmla="*/ 9186374 w 10768629"/>
              <a:gd name="connsiteY33-12132" fmla="*/ 565502 h 1978172"/>
              <a:gd name="connsiteX34-12133" fmla="*/ 9181058 w 10768629"/>
              <a:gd name="connsiteY34-12134" fmla="*/ 569943 h 1978172"/>
              <a:gd name="connsiteX35-12135" fmla="*/ 9167549 w 10768629"/>
              <a:gd name="connsiteY35-12136" fmla="*/ 584727 h 1978172"/>
              <a:gd name="connsiteX36-12137" fmla="*/ 9149110 w 10768629"/>
              <a:gd name="connsiteY36-12138" fmla="*/ 598906 h 1978172"/>
              <a:gd name="connsiteX37-12139" fmla="*/ 9078556 w 10768629"/>
              <a:gd name="connsiteY37-12140" fmla="*/ 644039 h 1978172"/>
              <a:gd name="connsiteX38-12141" fmla="*/ 8996399 w 10768629"/>
              <a:gd name="connsiteY38-12142" fmla="*/ 690055 h 1978172"/>
              <a:gd name="connsiteX39-12143" fmla="*/ 8803791 w 10768629"/>
              <a:gd name="connsiteY39-12144" fmla="*/ 813860 h 1978172"/>
              <a:gd name="connsiteX40-12145" fmla="*/ 8636202 w 10768629"/>
              <a:gd name="connsiteY40-12146" fmla="*/ 848463 h 1978172"/>
              <a:gd name="connsiteX41-12147" fmla="*/ 8555372 w 10768629"/>
              <a:gd name="connsiteY41-12148" fmla="*/ 883171 h 1978172"/>
              <a:gd name="connsiteX42-12149" fmla="*/ 8507229 w 10768629"/>
              <a:gd name="connsiteY42-12150" fmla="*/ 901665 h 1978172"/>
              <a:gd name="connsiteX43-12151" fmla="*/ 8428473 w 10768629"/>
              <a:gd name="connsiteY43-12152" fmla="*/ 927985 h 1978172"/>
              <a:gd name="connsiteX44-12153" fmla="*/ 8427914 w 10768629"/>
              <a:gd name="connsiteY44-12154" fmla="*/ 933480 h 1978172"/>
              <a:gd name="connsiteX45-12155" fmla="*/ 8420327 w 10768629"/>
              <a:gd name="connsiteY45-12156" fmla="*/ 941984 h 1978172"/>
              <a:gd name="connsiteX46-12157" fmla="*/ 8394729 w 10768629"/>
              <a:gd name="connsiteY46-12158" fmla="*/ 948347 h 1978172"/>
              <a:gd name="connsiteX47-12159" fmla="*/ 8380548 w 10768629"/>
              <a:gd name="connsiteY47-12160" fmla="*/ 987916 h 1978172"/>
              <a:gd name="connsiteX48-12161" fmla="*/ 8375330 w 10768629"/>
              <a:gd name="connsiteY48-12162" fmla="*/ 965444 h 1978172"/>
              <a:gd name="connsiteX49-12163" fmla="*/ 8340796 w 10768629"/>
              <a:gd name="connsiteY49-12164" fmla="*/ 980522 h 1978172"/>
              <a:gd name="connsiteX50-12165" fmla="*/ 8304438 w 10768629"/>
              <a:gd name="connsiteY50-12166" fmla="*/ 996739 h 1978172"/>
              <a:gd name="connsiteX51-12167" fmla="*/ 8280929 w 10768629"/>
              <a:gd name="connsiteY51-12168" fmla="*/ 1023089 h 1978172"/>
              <a:gd name="connsiteX52-12169" fmla="*/ 8275760 w 10768629"/>
              <a:gd name="connsiteY52-12170" fmla="*/ 1027772 h 1978172"/>
              <a:gd name="connsiteX53-12171" fmla="*/ 8275478 w 10768629"/>
              <a:gd name="connsiteY53-12172" fmla="*/ 1027605 h 1978172"/>
              <a:gd name="connsiteX54-12173" fmla="*/ 8249003 w 10768629"/>
              <a:gd name="connsiteY54-12174" fmla="*/ 1032033 h 1978172"/>
              <a:gd name="connsiteX55-12175" fmla="*/ 8203836 w 10768629"/>
              <a:gd name="connsiteY55-12176" fmla="*/ 1037347 h 1978172"/>
              <a:gd name="connsiteX56-12177" fmla="*/ 8122936 w 10768629"/>
              <a:gd name="connsiteY56-12178" fmla="*/ 1063113 h 1978172"/>
              <a:gd name="connsiteX57-12179" fmla="*/ 8043658 w 10768629"/>
              <a:gd name="connsiteY57-12180" fmla="*/ 1092746 h 1978172"/>
              <a:gd name="connsiteX58-12181" fmla="*/ 8015351 w 10768629"/>
              <a:gd name="connsiteY58-12182" fmla="*/ 1105478 h 1978172"/>
              <a:gd name="connsiteX59-12183" fmla="*/ 7963145 w 10768629"/>
              <a:gd name="connsiteY59-12184" fmla="*/ 1119346 h 1978172"/>
              <a:gd name="connsiteX60-12185" fmla="*/ 7938145 w 10768629"/>
              <a:gd name="connsiteY60-12186" fmla="*/ 1120225 h 1978172"/>
              <a:gd name="connsiteX61-12187" fmla="*/ 7937238 w 10768629"/>
              <a:gd name="connsiteY61-12188" fmla="*/ 1121204 h 1978172"/>
              <a:gd name="connsiteX62-12189" fmla="*/ 7934398 w 10768629"/>
              <a:gd name="connsiteY62-12190" fmla="*/ 1118240 h 1978172"/>
              <a:gd name="connsiteX63-12191" fmla="*/ 7918248 w 10768629"/>
              <a:gd name="connsiteY63-12192" fmla="*/ 1124371 h 1978172"/>
              <a:gd name="connsiteX64-12193" fmla="*/ 7914119 w 10768629"/>
              <a:gd name="connsiteY64-12194" fmla="*/ 1127653 h 1978172"/>
              <a:gd name="connsiteX65-12195" fmla="*/ 7907658 w 10768629"/>
              <a:gd name="connsiteY65-12196" fmla="*/ 1130350 h 1978172"/>
              <a:gd name="connsiteX66-12197" fmla="*/ 7907434 w 10768629"/>
              <a:gd name="connsiteY66-12198" fmla="*/ 1130103 h 1978172"/>
              <a:gd name="connsiteX67-12199" fmla="*/ 7901508 w 10768629"/>
              <a:gd name="connsiteY67-12200" fmla="*/ 1133245 h 1978172"/>
              <a:gd name="connsiteX68-12201" fmla="*/ 7873287 w 10768629"/>
              <a:gd name="connsiteY68-12202" fmla="*/ 1152609 h 1978172"/>
              <a:gd name="connsiteX69-12203" fmla="*/ 7834833 w 10768629"/>
              <a:gd name="connsiteY69-12204" fmla="*/ 1153868 h 1978172"/>
              <a:gd name="connsiteX70-12205" fmla="*/ 7828661 w 10768629"/>
              <a:gd name="connsiteY70-12206" fmla="*/ 1139994 h 1978172"/>
              <a:gd name="connsiteX71-12207" fmla="*/ 7823966 w 10768629"/>
              <a:gd name="connsiteY71-12208" fmla="*/ 1143178 h 1978172"/>
              <a:gd name="connsiteX72-12209" fmla="*/ 7815078 w 10768629"/>
              <a:gd name="connsiteY72-12210" fmla="*/ 1151776 h 1978172"/>
              <a:gd name="connsiteX73-12211" fmla="*/ 7812026 w 10768629"/>
              <a:gd name="connsiteY73-12212" fmla="*/ 1151522 h 1978172"/>
              <a:gd name="connsiteX74-12213" fmla="*/ 7782249 w 10768629"/>
              <a:gd name="connsiteY74-12214" fmla="*/ 1160970 h 1978172"/>
              <a:gd name="connsiteX75-12215" fmla="*/ 7773476 w 10768629"/>
              <a:gd name="connsiteY75-12216" fmla="*/ 1157414 h 1978172"/>
              <a:gd name="connsiteX76-12217" fmla="*/ 7769600 w 10768629"/>
              <a:gd name="connsiteY76-12218" fmla="*/ 1157365 h 1978172"/>
              <a:gd name="connsiteX77-12219" fmla="*/ 7752631 w 10768629"/>
              <a:gd name="connsiteY77-12220" fmla="*/ 1172815 h 1978172"/>
              <a:gd name="connsiteX78-12221" fmla="*/ 7739392 w 10768629"/>
              <a:gd name="connsiteY78-12222" fmla="*/ 1192062 h 1978172"/>
              <a:gd name="connsiteX79-12223" fmla="*/ 7677677 w 10768629"/>
              <a:gd name="connsiteY79-12224" fmla="*/ 1216394 h 1978172"/>
              <a:gd name="connsiteX80-12225" fmla="*/ 7586920 w 10768629"/>
              <a:gd name="connsiteY80-12226" fmla="*/ 1261888 h 1978172"/>
              <a:gd name="connsiteX81-12227" fmla="*/ 7486100 w 10768629"/>
              <a:gd name="connsiteY81-12228" fmla="*/ 1292563 h 1978172"/>
              <a:gd name="connsiteX82-12229" fmla="*/ 7411323 w 10768629"/>
              <a:gd name="connsiteY82-12230" fmla="*/ 1340732 h 1978172"/>
              <a:gd name="connsiteX83-12231" fmla="*/ 7240698 w 10768629"/>
              <a:gd name="connsiteY83-12232" fmla="*/ 1438832 h 1978172"/>
              <a:gd name="connsiteX84-12233" fmla="*/ 7197675 w 10768629"/>
              <a:gd name="connsiteY84-12234" fmla="*/ 1447530 h 1978172"/>
              <a:gd name="connsiteX85-12235" fmla="*/ 7164788 w 10768629"/>
              <a:gd name="connsiteY85-12236" fmla="*/ 1480293 h 1978172"/>
              <a:gd name="connsiteX86-12237" fmla="*/ 7147929 w 10768629"/>
              <a:gd name="connsiteY86-12238" fmla="*/ 1477641 h 1978172"/>
              <a:gd name="connsiteX87-12239" fmla="*/ 7144965 w 10768629"/>
              <a:gd name="connsiteY87-12240" fmla="*/ 1476908 h 1978172"/>
              <a:gd name="connsiteX88-12241" fmla="*/ 7134299 w 10768629"/>
              <a:gd name="connsiteY88-12242" fmla="*/ 1479969 h 1978172"/>
              <a:gd name="connsiteX89-12243" fmla="*/ 7129809 w 10768629"/>
              <a:gd name="connsiteY89-12244" fmla="*/ 1473339 h 1978172"/>
              <a:gd name="connsiteX90-12245" fmla="*/ 7112688 w 10768629"/>
              <a:gd name="connsiteY90-12246" fmla="*/ 1472575 h 1978172"/>
              <a:gd name="connsiteX91-12247" fmla="*/ 7093470 w 10768629"/>
              <a:gd name="connsiteY91-12248" fmla="*/ 1480300 h 1978172"/>
              <a:gd name="connsiteX92-12249" fmla="*/ 7025034 w 10768629"/>
              <a:gd name="connsiteY92-12250" fmla="*/ 1506934 h 1978172"/>
              <a:gd name="connsiteX93-12251" fmla="*/ 7014783 w 10768629"/>
              <a:gd name="connsiteY93-12252" fmla="*/ 1515868 h 1978172"/>
              <a:gd name="connsiteX94-12253" fmla="*/ 6979706 w 10768629"/>
              <a:gd name="connsiteY94-12254" fmla="*/ 1523511 h 1978172"/>
              <a:gd name="connsiteX95-12255" fmla="*/ 6977890 w 10768629"/>
              <a:gd name="connsiteY95-12256" fmla="*/ 1525793 h 1978172"/>
              <a:gd name="connsiteX96-12257" fmla="*/ 6944339 w 10768629"/>
              <a:gd name="connsiteY96-12258" fmla="*/ 1536237 h 1978172"/>
              <a:gd name="connsiteX97-12259" fmla="*/ 6886996 w 10768629"/>
              <a:gd name="connsiteY97-12260" fmla="*/ 1563569 h 1978172"/>
              <a:gd name="connsiteX98-12261" fmla="*/ 6874510 w 10768629"/>
              <a:gd name="connsiteY98-12262" fmla="*/ 1558469 h 1978172"/>
              <a:gd name="connsiteX99-12263" fmla="*/ 6871943 w 10768629"/>
              <a:gd name="connsiteY99-12264" fmla="*/ 1554651 h 1978172"/>
              <a:gd name="connsiteX100-12265" fmla="*/ 6856174 w 10768629"/>
              <a:gd name="connsiteY100-12266" fmla="*/ 1562024 h 1978172"/>
              <a:gd name="connsiteX101-12267" fmla="*/ 6842321 w 10768629"/>
              <a:gd name="connsiteY101-12268" fmla="*/ 1560554 h 1978172"/>
              <a:gd name="connsiteX102-12269" fmla="*/ 6832713 w 10768629"/>
              <a:gd name="connsiteY102-12270" fmla="*/ 1569357 h 1978172"/>
              <a:gd name="connsiteX103-12271" fmla="*/ 6816351 w 10768629"/>
              <a:gd name="connsiteY103-12272" fmla="*/ 1571495 h 1978172"/>
              <a:gd name="connsiteX104-12273" fmla="*/ 6795800 w 10768629"/>
              <a:gd name="connsiteY104-12274" fmla="*/ 1572010 h 1978172"/>
              <a:gd name="connsiteX105-12275" fmla="*/ 6777546 w 10768629"/>
              <a:gd name="connsiteY105-12276" fmla="*/ 1568661 h 1978172"/>
              <a:gd name="connsiteX106-12277" fmla="*/ 6751528 w 10768629"/>
              <a:gd name="connsiteY106-12278" fmla="*/ 1574143 h 1978172"/>
              <a:gd name="connsiteX107-12279" fmla="*/ 6691966 w 10768629"/>
              <a:gd name="connsiteY107-12280" fmla="*/ 1582255 h 1978172"/>
              <a:gd name="connsiteX108-12281" fmla="*/ 6646941 w 10768629"/>
              <a:gd name="connsiteY108-12282" fmla="*/ 1588471 h 1978172"/>
              <a:gd name="connsiteX109-12283" fmla="*/ 6568576 w 10768629"/>
              <a:gd name="connsiteY109-12284" fmla="*/ 1606488 h 1978172"/>
              <a:gd name="connsiteX110-12285" fmla="*/ 6554358 w 10768629"/>
              <a:gd name="connsiteY110-12286" fmla="*/ 1621701 h 1978172"/>
              <a:gd name="connsiteX111-12287" fmla="*/ 6516968 w 10768629"/>
              <a:gd name="connsiteY111-12288" fmla="*/ 1617195 h 1978172"/>
              <a:gd name="connsiteX112-12289" fmla="*/ 6506479 w 10768629"/>
              <a:gd name="connsiteY112-12290" fmla="*/ 1602227 h 1978172"/>
              <a:gd name="connsiteX113-12291" fmla="*/ 6458436 w 10768629"/>
              <a:gd name="connsiteY113-12292" fmla="*/ 1607332 h 1978172"/>
              <a:gd name="connsiteX114-12293" fmla="*/ 6414786 w 10768629"/>
              <a:gd name="connsiteY114-12294" fmla="*/ 1628815 h 1978172"/>
              <a:gd name="connsiteX115-12295" fmla="*/ 6357085 w 10768629"/>
              <a:gd name="connsiteY115-12296" fmla="*/ 1640846 h 1978172"/>
              <a:gd name="connsiteX116-12297" fmla="*/ 6322636 w 10768629"/>
              <a:gd name="connsiteY116-12298" fmla="*/ 1648213 h 1978172"/>
              <a:gd name="connsiteX117-12299" fmla="*/ 6226172 w 10768629"/>
              <a:gd name="connsiteY117-12300" fmla="*/ 1654676 h 1978172"/>
              <a:gd name="connsiteX118-12301" fmla="*/ 6221217 w 10768629"/>
              <a:gd name="connsiteY118-12302" fmla="*/ 1654506 h 1978172"/>
              <a:gd name="connsiteX119-12303" fmla="*/ 6204956 w 10768629"/>
              <a:gd name="connsiteY119-12304" fmla="*/ 1664280 h 1978172"/>
              <a:gd name="connsiteX120-12305" fmla="*/ 6204270 w 10768629"/>
              <a:gd name="connsiteY120-12306" fmla="*/ 1666782 h 1978172"/>
              <a:gd name="connsiteX121-12307" fmla="*/ 6143810 w 10768629"/>
              <a:gd name="connsiteY121-12308" fmla="*/ 1661963 h 1978172"/>
              <a:gd name="connsiteX122-12309" fmla="*/ 6136560 w 10768629"/>
              <a:gd name="connsiteY122-12310" fmla="*/ 1665728 h 1978172"/>
              <a:gd name="connsiteX123-12311" fmla="*/ 6096155 w 10768629"/>
              <a:gd name="connsiteY123-12312" fmla="*/ 1656951 h 1978172"/>
              <a:gd name="connsiteX124-12313" fmla="*/ 6075812 w 10768629"/>
              <a:gd name="connsiteY124-12314" fmla="*/ 1655422 h 1978172"/>
              <a:gd name="connsiteX125-12315" fmla="*/ 6039495 w 10768629"/>
              <a:gd name="connsiteY125-12316" fmla="*/ 1649680 h 1978172"/>
              <a:gd name="connsiteX126-12317" fmla="*/ 6036523 w 10768629"/>
              <a:gd name="connsiteY126-12318" fmla="*/ 1652121 h 1978172"/>
              <a:gd name="connsiteX127-12319" fmla="*/ 6029328 w 10768629"/>
              <a:gd name="connsiteY127-12320" fmla="*/ 1649904 h 1978172"/>
              <a:gd name="connsiteX128-12321" fmla="*/ 6024075 w 10768629"/>
              <a:gd name="connsiteY128-12322" fmla="*/ 1652779 h 1978172"/>
              <a:gd name="connsiteX129-12323" fmla="*/ 6018085 w 10768629"/>
              <a:gd name="connsiteY129-12324" fmla="*/ 1652030 h 1978172"/>
              <a:gd name="connsiteX130-12325" fmla="*/ 5955513 w 10768629"/>
              <a:gd name="connsiteY130-12326" fmla="*/ 1663584 h 1978172"/>
              <a:gd name="connsiteX131-12327" fmla="*/ 5941996 w 10768629"/>
              <a:gd name="connsiteY131-12328" fmla="*/ 1661326 h 1978172"/>
              <a:gd name="connsiteX132-12329" fmla="*/ 5931789 w 10768629"/>
              <a:gd name="connsiteY132-12330" fmla="*/ 1669915 h 1978172"/>
              <a:gd name="connsiteX133-12331" fmla="*/ 5888686 w 10768629"/>
              <a:gd name="connsiteY133-12332" fmla="*/ 1672175 h 1978172"/>
              <a:gd name="connsiteX134-12333" fmla="*/ 5873794 w 10768629"/>
              <a:gd name="connsiteY134-12334" fmla="*/ 1665454 h 1978172"/>
              <a:gd name="connsiteX135-12335" fmla="*/ 5860022 w 10768629"/>
              <a:gd name="connsiteY135-12336" fmla="*/ 1660635 h 1978172"/>
              <a:gd name="connsiteX136-12337" fmla="*/ 5858237 w 10768629"/>
              <a:gd name="connsiteY136-12338" fmla="*/ 1660649 h 1978172"/>
              <a:gd name="connsiteX137-12339" fmla="*/ 5840319 w 10768629"/>
              <a:gd name="connsiteY137-12340" fmla="*/ 1660798 h 1978172"/>
              <a:gd name="connsiteX138-12341" fmla="*/ 5806984 w 10768629"/>
              <a:gd name="connsiteY138-12342" fmla="*/ 1661075 h 1978172"/>
              <a:gd name="connsiteX139-12343" fmla="*/ 5742351 w 10768629"/>
              <a:gd name="connsiteY139-12344" fmla="*/ 1667489 h 1978172"/>
              <a:gd name="connsiteX140-12345" fmla="*/ 5521171 w 10768629"/>
              <a:gd name="connsiteY140-12346" fmla="*/ 1671626 h 1978172"/>
              <a:gd name="connsiteX141-12347" fmla="*/ 5457384 w 10768629"/>
              <a:gd name="connsiteY141-12348" fmla="*/ 1683952 h 1978172"/>
              <a:gd name="connsiteX142-12349" fmla="*/ 4950070 w 10768629"/>
              <a:gd name="connsiteY142-12350" fmla="*/ 1748401 h 1978172"/>
              <a:gd name="connsiteX143-12351" fmla="*/ 4872172 w 10768629"/>
              <a:gd name="connsiteY143-12352" fmla="*/ 1757222 h 1978172"/>
              <a:gd name="connsiteX144-12353" fmla="*/ 4809524 w 10768629"/>
              <a:gd name="connsiteY144-12354" fmla="*/ 1761033 h 1978172"/>
              <a:gd name="connsiteX145-12355" fmla="*/ 4759058 w 10768629"/>
              <a:gd name="connsiteY145-12356" fmla="*/ 1766533 h 1978172"/>
              <a:gd name="connsiteX146-12357" fmla="*/ 4719749 w 10768629"/>
              <a:gd name="connsiteY146-12358" fmla="*/ 1771811 h 1978172"/>
              <a:gd name="connsiteX147-12359" fmla="*/ 4568686 w 10768629"/>
              <a:gd name="connsiteY147-12360" fmla="*/ 1786141 h 1978172"/>
              <a:gd name="connsiteX148-12361" fmla="*/ 4418751 w 10768629"/>
              <a:gd name="connsiteY148-12362" fmla="*/ 1796932 h 1978172"/>
              <a:gd name="connsiteX149-12363" fmla="*/ 4378377 w 10768629"/>
              <a:gd name="connsiteY149-12364" fmla="*/ 1815528 h 1978172"/>
              <a:gd name="connsiteX150-12365" fmla="*/ 4320575 w 10768629"/>
              <a:gd name="connsiteY150-12366" fmla="*/ 1832722 h 1978172"/>
              <a:gd name="connsiteX151-12367" fmla="*/ 4220200 w 10768629"/>
              <a:gd name="connsiteY151-12368" fmla="*/ 1873173 h 1978172"/>
              <a:gd name="connsiteX152-12369" fmla="*/ 4105361 w 10768629"/>
              <a:gd name="connsiteY152-12370" fmla="*/ 1894711 h 1978172"/>
              <a:gd name="connsiteX153-12371" fmla="*/ 3973223 w 10768629"/>
              <a:gd name="connsiteY153-12372" fmla="*/ 1881015 h 1978172"/>
              <a:gd name="connsiteX154-12373" fmla="*/ 3900992 w 10768629"/>
              <a:gd name="connsiteY154-12374" fmla="*/ 1880603 h 1978172"/>
              <a:gd name="connsiteX155-12375" fmla="*/ 3662119 w 10768629"/>
              <a:gd name="connsiteY155-12376" fmla="*/ 1889285 h 1978172"/>
              <a:gd name="connsiteX156-12377" fmla="*/ 3496919 w 10768629"/>
              <a:gd name="connsiteY156-12378" fmla="*/ 1873180 h 1978172"/>
              <a:gd name="connsiteX157-12379" fmla="*/ 3449433 w 10768629"/>
              <a:gd name="connsiteY157-12380" fmla="*/ 1889681 h 1978172"/>
              <a:gd name="connsiteX158-12381" fmla="*/ 3369766 w 10768629"/>
              <a:gd name="connsiteY158-12382" fmla="*/ 1916653 h 1978172"/>
              <a:gd name="connsiteX159-12383" fmla="*/ 3269672 w 10768629"/>
              <a:gd name="connsiteY159-12384" fmla="*/ 1938036 h 1978172"/>
              <a:gd name="connsiteX160-12385" fmla="*/ 3224897 w 10768629"/>
              <a:gd name="connsiteY160-12386" fmla="*/ 1943733 h 1978172"/>
              <a:gd name="connsiteX161-12387" fmla="*/ 3161463 w 10768629"/>
              <a:gd name="connsiteY161-12388" fmla="*/ 1946591 h 1978172"/>
              <a:gd name="connsiteX162-12389" fmla="*/ 3112044 w 10768629"/>
              <a:gd name="connsiteY162-12390" fmla="*/ 1935614 h 1978172"/>
              <a:gd name="connsiteX163-12391" fmla="*/ 3069716 w 10768629"/>
              <a:gd name="connsiteY163-12392" fmla="*/ 1930463 h 1978172"/>
              <a:gd name="connsiteX164-12393" fmla="*/ 3005773 w 10768629"/>
              <a:gd name="connsiteY164-12394" fmla="*/ 1915878 h 1978172"/>
              <a:gd name="connsiteX165-12395" fmla="*/ 2897201 w 10768629"/>
              <a:gd name="connsiteY165-12396" fmla="*/ 1926772 h 1978172"/>
              <a:gd name="connsiteX166-12397" fmla="*/ 2783891 w 10768629"/>
              <a:gd name="connsiteY166-12398" fmla="*/ 1931749 h 1978172"/>
              <a:gd name="connsiteX167-12399" fmla="*/ 2712447 w 10768629"/>
              <a:gd name="connsiteY167-12400" fmla="*/ 1933044 h 1978172"/>
              <a:gd name="connsiteX168-12401" fmla="*/ 2560151 w 10768629"/>
              <a:gd name="connsiteY168-12402" fmla="*/ 1963609 h 1978172"/>
              <a:gd name="connsiteX169-12403" fmla="*/ 2367221 w 10768629"/>
              <a:gd name="connsiteY169-12404" fmla="*/ 1971884 h 1978172"/>
              <a:gd name="connsiteX170-12405" fmla="*/ 2272130 w 10768629"/>
              <a:gd name="connsiteY170-12406" fmla="*/ 1961162 h 1978172"/>
              <a:gd name="connsiteX171-12407" fmla="*/ 2189404 w 10768629"/>
              <a:gd name="connsiteY171-12408" fmla="*/ 1978172 h 1978172"/>
              <a:gd name="connsiteX172-12409" fmla="*/ 2077704 w 10768629"/>
              <a:gd name="connsiteY172-12410" fmla="*/ 1965002 h 1978172"/>
              <a:gd name="connsiteX173-12411" fmla="*/ 2033299 w 10768629"/>
              <a:gd name="connsiteY173-12412" fmla="*/ 1969042 h 1978172"/>
              <a:gd name="connsiteX174-12413" fmla="*/ 1967996 w 10768629"/>
              <a:gd name="connsiteY174-12414" fmla="*/ 1953187 h 1978172"/>
              <a:gd name="connsiteX175-12415" fmla="*/ 1855805 w 10768629"/>
              <a:gd name="connsiteY175-12416" fmla="*/ 1926082 h 1978172"/>
              <a:gd name="connsiteX176-12417" fmla="*/ 1790957 w 10768629"/>
              <a:gd name="connsiteY176-12418" fmla="*/ 1919460 h 1978172"/>
              <a:gd name="connsiteX177-12419" fmla="*/ 1613978 w 10768629"/>
              <a:gd name="connsiteY177-12420" fmla="*/ 1891581 h 1978172"/>
              <a:gd name="connsiteX178-12421" fmla="*/ 1436831 w 10768629"/>
              <a:gd name="connsiteY178-12422" fmla="*/ 1856201 h 1978172"/>
              <a:gd name="connsiteX179-12423" fmla="*/ 1357365 w 10768629"/>
              <a:gd name="connsiteY179-12424" fmla="*/ 1832140 h 1978172"/>
              <a:gd name="connsiteX180-12425" fmla="*/ 1232341 w 10768629"/>
              <a:gd name="connsiteY180-12426" fmla="*/ 1785942 h 1978172"/>
              <a:gd name="connsiteX181-12427" fmla="*/ 1162595 w 10768629"/>
              <a:gd name="connsiteY181-12428" fmla="*/ 1758337 h 1978172"/>
              <a:gd name="connsiteX182-12429" fmla="*/ 1128523 w 10768629"/>
              <a:gd name="connsiteY182-12430" fmla="*/ 1763621 h 1978172"/>
              <a:gd name="connsiteX183-12431" fmla="*/ 991903 w 10768629"/>
              <a:gd name="connsiteY183-12432" fmla="*/ 1786741 h 1978172"/>
              <a:gd name="connsiteX184-12433" fmla="*/ 883960 w 10768629"/>
              <a:gd name="connsiteY184-12434" fmla="*/ 1822386 h 1978172"/>
              <a:gd name="connsiteX185-12435" fmla="*/ 766531 w 10768629"/>
              <a:gd name="connsiteY185-12436" fmla="*/ 1805053 h 1978172"/>
              <a:gd name="connsiteX186-12437" fmla="*/ 669779 w 10768629"/>
              <a:gd name="connsiteY186-12438" fmla="*/ 1800537 h 1978172"/>
              <a:gd name="connsiteX187-12439" fmla="*/ 523898 w 10768629"/>
              <a:gd name="connsiteY187-12440" fmla="*/ 1811085 h 1978172"/>
              <a:gd name="connsiteX188-12441" fmla="*/ 360251 w 10768629"/>
              <a:gd name="connsiteY188-12442" fmla="*/ 1830735 h 1978172"/>
              <a:gd name="connsiteX189-12443" fmla="*/ 255207 w 10768629"/>
              <a:gd name="connsiteY189-12444" fmla="*/ 1818275 h 1978172"/>
              <a:gd name="connsiteX190-12445" fmla="*/ 101803 w 10768629"/>
              <a:gd name="connsiteY190-12446" fmla="*/ 1870647 h 1978172"/>
              <a:gd name="connsiteX191-12447" fmla="*/ 25397 w 10768629"/>
              <a:gd name="connsiteY191-12448" fmla="*/ 1888443 h 1978172"/>
              <a:gd name="connsiteX192-12449" fmla="*/ 2370 w 10768629"/>
              <a:gd name="connsiteY192-12450" fmla="*/ 1878311 h 1978172"/>
              <a:gd name="connsiteX193-12451" fmla="*/ 0 w 10768629"/>
              <a:gd name="connsiteY193-12452" fmla="*/ 1878785 h 1978172"/>
              <a:gd name="connsiteX194-12453" fmla="*/ 0 w 10768629"/>
              <a:gd name="connsiteY194-12454" fmla="*/ 0 h 1978172"/>
              <a:gd name="connsiteX0-12455" fmla="*/ 0 w 10768629"/>
              <a:gd name="connsiteY0-12456" fmla="*/ 0 h 1978172"/>
              <a:gd name="connsiteX1-12457" fmla="*/ 10768629 w 10768629"/>
              <a:gd name="connsiteY1-12458" fmla="*/ 0 h 1978172"/>
              <a:gd name="connsiteX2-12459" fmla="*/ 10733254 w 10768629"/>
              <a:gd name="connsiteY2-12460" fmla="*/ 31439 h 1978172"/>
              <a:gd name="connsiteX3-12461" fmla="*/ 10727085 w 10768629"/>
              <a:gd name="connsiteY3-12462" fmla="*/ 37910 h 1978172"/>
              <a:gd name="connsiteX4-12463" fmla="*/ 10675953 w 10768629"/>
              <a:gd name="connsiteY4-12464" fmla="*/ 68623 h 1978172"/>
              <a:gd name="connsiteX5-12465" fmla="*/ 10637091 w 10768629"/>
              <a:gd name="connsiteY5-12466" fmla="*/ 90361 h 1978172"/>
              <a:gd name="connsiteX6-12467" fmla="*/ 10610971 w 10768629"/>
              <a:gd name="connsiteY6-12468" fmla="*/ 110764 h 1978172"/>
              <a:gd name="connsiteX7-12469" fmla="*/ 10532872 w 10768629"/>
              <a:gd name="connsiteY7-12470" fmla="*/ 138028 h 1978172"/>
              <a:gd name="connsiteX8-12471" fmla="*/ 10398558 w 10768629"/>
              <a:gd name="connsiteY8-12472" fmla="*/ 172911 h 1978172"/>
              <a:gd name="connsiteX9-12473" fmla="*/ 10371128 w 10768629"/>
              <a:gd name="connsiteY9-12474" fmla="*/ 182609 h 1978172"/>
              <a:gd name="connsiteX10-12475" fmla="*/ 10352178 w 10768629"/>
              <a:gd name="connsiteY10-12476" fmla="*/ 199976 h 1978172"/>
              <a:gd name="connsiteX11-12477" fmla="*/ 10351815 w 10768629"/>
              <a:gd name="connsiteY11-12478" fmla="*/ 211879 h 1978172"/>
              <a:gd name="connsiteX12-12479" fmla="*/ 10337471 w 10768629"/>
              <a:gd name="connsiteY12-12480" fmla="*/ 218661 h 1978172"/>
              <a:gd name="connsiteX13-12481" fmla="*/ 10334625 w 10768629"/>
              <a:gd name="connsiteY13-12482" fmla="*/ 222351 h 1978172"/>
              <a:gd name="connsiteX14-12483" fmla="*/ 10256365 w 10768629"/>
              <a:gd name="connsiteY14-12484" fmla="*/ 235917 h 1978172"/>
              <a:gd name="connsiteX15-12485" fmla="*/ 10201127 w 10768629"/>
              <a:gd name="connsiteY15-12486" fmla="*/ 267448 h 1978172"/>
              <a:gd name="connsiteX16-12487" fmla="*/ 9961218 w 10768629"/>
              <a:gd name="connsiteY16-12488" fmla="*/ 326720 h 1978172"/>
              <a:gd name="connsiteX17-12489" fmla="*/ 9859715 w 10768629"/>
              <a:gd name="connsiteY17-12490" fmla="*/ 355698 h 1978172"/>
              <a:gd name="connsiteX18-12491" fmla="*/ 9679867 w 10768629"/>
              <a:gd name="connsiteY18-12492" fmla="*/ 399081 h 1978172"/>
              <a:gd name="connsiteX19-12493" fmla="*/ 9490654 w 10768629"/>
              <a:gd name="connsiteY19-12494" fmla="*/ 455225 h 1978172"/>
              <a:gd name="connsiteX20-12495" fmla="*/ 9470837 w 10768629"/>
              <a:gd name="connsiteY20-12496" fmla="*/ 452539 h 1978172"/>
              <a:gd name="connsiteX21-12497" fmla="*/ 9469082 w 10768629"/>
              <a:gd name="connsiteY21-12498" fmla="*/ 454891 h 1978172"/>
              <a:gd name="connsiteX22-12499" fmla="*/ 9448038 w 10768629"/>
              <a:gd name="connsiteY22-12500" fmla="*/ 459733 h 1978172"/>
              <a:gd name="connsiteX23-12501" fmla="*/ 9396821 w 10768629"/>
              <a:gd name="connsiteY23-12502" fmla="*/ 455795 h 1978172"/>
              <a:gd name="connsiteX24-12503" fmla="*/ 9392197 w 10768629"/>
              <a:gd name="connsiteY24-12504" fmla="*/ 459796 h 1978172"/>
              <a:gd name="connsiteX25-12505" fmla="*/ 9347994 w 10768629"/>
              <a:gd name="connsiteY25-12506" fmla="*/ 464462 h 1978172"/>
              <a:gd name="connsiteX26-12507" fmla="*/ 9347889 w 10768629"/>
              <a:gd name="connsiteY26-12508" fmla="*/ 466539 h 1978172"/>
              <a:gd name="connsiteX27-12509" fmla="*/ 9337639 w 10768629"/>
              <a:gd name="connsiteY27-12510" fmla="*/ 476654 h 1978172"/>
              <a:gd name="connsiteX28-12511" fmla="*/ 9287964 w 10768629"/>
              <a:gd name="connsiteY28-12512" fmla="*/ 513052 h 1978172"/>
              <a:gd name="connsiteX29-12513" fmla="*/ 9229283 w 10768629"/>
              <a:gd name="connsiteY29-12514" fmla="*/ 555377 h 1978172"/>
              <a:gd name="connsiteX30-12515" fmla="*/ 9220274 w 10768629"/>
              <a:gd name="connsiteY30-12516" fmla="*/ 557502 h 1978172"/>
              <a:gd name="connsiteX31-12517" fmla="*/ 9220202 w 10768629"/>
              <a:gd name="connsiteY31-12518" fmla="*/ 558001 h 1978172"/>
              <a:gd name="connsiteX32-12519" fmla="*/ 9210908 w 10768629"/>
              <a:gd name="connsiteY32-12520" fmla="*/ 561147 h 1978172"/>
              <a:gd name="connsiteX33-12521" fmla="*/ 9186374 w 10768629"/>
              <a:gd name="connsiteY33-12522" fmla="*/ 565502 h 1978172"/>
              <a:gd name="connsiteX34-12523" fmla="*/ 9181058 w 10768629"/>
              <a:gd name="connsiteY34-12524" fmla="*/ 569943 h 1978172"/>
              <a:gd name="connsiteX35-12525" fmla="*/ 9167549 w 10768629"/>
              <a:gd name="connsiteY35-12526" fmla="*/ 584727 h 1978172"/>
              <a:gd name="connsiteX36-12527" fmla="*/ 9149110 w 10768629"/>
              <a:gd name="connsiteY36-12528" fmla="*/ 598906 h 1978172"/>
              <a:gd name="connsiteX37-12529" fmla="*/ 9078556 w 10768629"/>
              <a:gd name="connsiteY37-12530" fmla="*/ 644039 h 1978172"/>
              <a:gd name="connsiteX38-12531" fmla="*/ 8996399 w 10768629"/>
              <a:gd name="connsiteY38-12532" fmla="*/ 690055 h 1978172"/>
              <a:gd name="connsiteX39-12533" fmla="*/ 8803791 w 10768629"/>
              <a:gd name="connsiteY39-12534" fmla="*/ 813860 h 1978172"/>
              <a:gd name="connsiteX40-12535" fmla="*/ 8636202 w 10768629"/>
              <a:gd name="connsiteY40-12536" fmla="*/ 848463 h 1978172"/>
              <a:gd name="connsiteX41-12537" fmla="*/ 8555372 w 10768629"/>
              <a:gd name="connsiteY41-12538" fmla="*/ 883171 h 1978172"/>
              <a:gd name="connsiteX42-12539" fmla="*/ 8507229 w 10768629"/>
              <a:gd name="connsiteY42-12540" fmla="*/ 901665 h 1978172"/>
              <a:gd name="connsiteX43-12541" fmla="*/ 8428473 w 10768629"/>
              <a:gd name="connsiteY43-12542" fmla="*/ 927985 h 1978172"/>
              <a:gd name="connsiteX44-12543" fmla="*/ 8427914 w 10768629"/>
              <a:gd name="connsiteY44-12544" fmla="*/ 933480 h 1978172"/>
              <a:gd name="connsiteX45-12545" fmla="*/ 8420327 w 10768629"/>
              <a:gd name="connsiteY45-12546" fmla="*/ 941984 h 1978172"/>
              <a:gd name="connsiteX46-12547" fmla="*/ 8394729 w 10768629"/>
              <a:gd name="connsiteY46-12548" fmla="*/ 948347 h 1978172"/>
              <a:gd name="connsiteX47-12549" fmla="*/ 8380548 w 10768629"/>
              <a:gd name="connsiteY47-12550" fmla="*/ 987916 h 1978172"/>
              <a:gd name="connsiteX48-12551" fmla="*/ 8375330 w 10768629"/>
              <a:gd name="connsiteY48-12552" fmla="*/ 965444 h 1978172"/>
              <a:gd name="connsiteX49-12553" fmla="*/ 8340796 w 10768629"/>
              <a:gd name="connsiteY49-12554" fmla="*/ 980522 h 1978172"/>
              <a:gd name="connsiteX50-12555" fmla="*/ 8304438 w 10768629"/>
              <a:gd name="connsiteY50-12556" fmla="*/ 996739 h 1978172"/>
              <a:gd name="connsiteX51-12557" fmla="*/ 8280929 w 10768629"/>
              <a:gd name="connsiteY51-12558" fmla="*/ 1023089 h 1978172"/>
              <a:gd name="connsiteX52-12559" fmla="*/ 8275760 w 10768629"/>
              <a:gd name="connsiteY52-12560" fmla="*/ 1027772 h 1978172"/>
              <a:gd name="connsiteX53-12561" fmla="*/ 8275478 w 10768629"/>
              <a:gd name="connsiteY53-12562" fmla="*/ 1027605 h 1978172"/>
              <a:gd name="connsiteX54-12563" fmla="*/ 8249003 w 10768629"/>
              <a:gd name="connsiteY54-12564" fmla="*/ 1032033 h 1978172"/>
              <a:gd name="connsiteX55-12565" fmla="*/ 8203836 w 10768629"/>
              <a:gd name="connsiteY55-12566" fmla="*/ 1037347 h 1978172"/>
              <a:gd name="connsiteX56-12567" fmla="*/ 8122936 w 10768629"/>
              <a:gd name="connsiteY56-12568" fmla="*/ 1063113 h 1978172"/>
              <a:gd name="connsiteX57-12569" fmla="*/ 8043658 w 10768629"/>
              <a:gd name="connsiteY57-12570" fmla="*/ 1092746 h 1978172"/>
              <a:gd name="connsiteX58-12571" fmla="*/ 8015351 w 10768629"/>
              <a:gd name="connsiteY58-12572" fmla="*/ 1105478 h 1978172"/>
              <a:gd name="connsiteX59-12573" fmla="*/ 7963145 w 10768629"/>
              <a:gd name="connsiteY59-12574" fmla="*/ 1119346 h 1978172"/>
              <a:gd name="connsiteX60-12575" fmla="*/ 7938145 w 10768629"/>
              <a:gd name="connsiteY60-12576" fmla="*/ 1120225 h 1978172"/>
              <a:gd name="connsiteX61-12577" fmla="*/ 7937238 w 10768629"/>
              <a:gd name="connsiteY61-12578" fmla="*/ 1121204 h 1978172"/>
              <a:gd name="connsiteX62-12579" fmla="*/ 7934398 w 10768629"/>
              <a:gd name="connsiteY62-12580" fmla="*/ 1118240 h 1978172"/>
              <a:gd name="connsiteX63-12581" fmla="*/ 7918248 w 10768629"/>
              <a:gd name="connsiteY63-12582" fmla="*/ 1124371 h 1978172"/>
              <a:gd name="connsiteX64-12583" fmla="*/ 7914119 w 10768629"/>
              <a:gd name="connsiteY64-12584" fmla="*/ 1127653 h 1978172"/>
              <a:gd name="connsiteX65-12585" fmla="*/ 7907658 w 10768629"/>
              <a:gd name="connsiteY65-12586" fmla="*/ 1130350 h 1978172"/>
              <a:gd name="connsiteX66-12587" fmla="*/ 7907434 w 10768629"/>
              <a:gd name="connsiteY66-12588" fmla="*/ 1130103 h 1978172"/>
              <a:gd name="connsiteX67-12589" fmla="*/ 7901508 w 10768629"/>
              <a:gd name="connsiteY67-12590" fmla="*/ 1133245 h 1978172"/>
              <a:gd name="connsiteX68-12591" fmla="*/ 7873287 w 10768629"/>
              <a:gd name="connsiteY68-12592" fmla="*/ 1152609 h 1978172"/>
              <a:gd name="connsiteX69-12593" fmla="*/ 7834833 w 10768629"/>
              <a:gd name="connsiteY69-12594" fmla="*/ 1153868 h 1978172"/>
              <a:gd name="connsiteX70-12595" fmla="*/ 7828661 w 10768629"/>
              <a:gd name="connsiteY70-12596" fmla="*/ 1139994 h 1978172"/>
              <a:gd name="connsiteX71-12597" fmla="*/ 7823966 w 10768629"/>
              <a:gd name="connsiteY71-12598" fmla="*/ 1143178 h 1978172"/>
              <a:gd name="connsiteX72-12599" fmla="*/ 7815078 w 10768629"/>
              <a:gd name="connsiteY72-12600" fmla="*/ 1151776 h 1978172"/>
              <a:gd name="connsiteX73-12601" fmla="*/ 7812026 w 10768629"/>
              <a:gd name="connsiteY73-12602" fmla="*/ 1151522 h 1978172"/>
              <a:gd name="connsiteX74-12603" fmla="*/ 7782249 w 10768629"/>
              <a:gd name="connsiteY74-12604" fmla="*/ 1160970 h 1978172"/>
              <a:gd name="connsiteX75-12605" fmla="*/ 7773476 w 10768629"/>
              <a:gd name="connsiteY75-12606" fmla="*/ 1157414 h 1978172"/>
              <a:gd name="connsiteX76-12607" fmla="*/ 7769600 w 10768629"/>
              <a:gd name="connsiteY76-12608" fmla="*/ 1157365 h 1978172"/>
              <a:gd name="connsiteX77-12609" fmla="*/ 7752631 w 10768629"/>
              <a:gd name="connsiteY77-12610" fmla="*/ 1172815 h 1978172"/>
              <a:gd name="connsiteX78-12611" fmla="*/ 7739392 w 10768629"/>
              <a:gd name="connsiteY78-12612" fmla="*/ 1192062 h 1978172"/>
              <a:gd name="connsiteX79-12613" fmla="*/ 7677677 w 10768629"/>
              <a:gd name="connsiteY79-12614" fmla="*/ 1216394 h 1978172"/>
              <a:gd name="connsiteX80-12615" fmla="*/ 7586920 w 10768629"/>
              <a:gd name="connsiteY80-12616" fmla="*/ 1261888 h 1978172"/>
              <a:gd name="connsiteX81-12617" fmla="*/ 7486100 w 10768629"/>
              <a:gd name="connsiteY81-12618" fmla="*/ 1292563 h 1978172"/>
              <a:gd name="connsiteX82-12619" fmla="*/ 7411323 w 10768629"/>
              <a:gd name="connsiteY82-12620" fmla="*/ 1340732 h 1978172"/>
              <a:gd name="connsiteX83-12621" fmla="*/ 7240698 w 10768629"/>
              <a:gd name="connsiteY83-12622" fmla="*/ 1438832 h 1978172"/>
              <a:gd name="connsiteX84-12623" fmla="*/ 7197675 w 10768629"/>
              <a:gd name="connsiteY84-12624" fmla="*/ 1447530 h 1978172"/>
              <a:gd name="connsiteX85-12625" fmla="*/ 7164788 w 10768629"/>
              <a:gd name="connsiteY85-12626" fmla="*/ 1480293 h 1978172"/>
              <a:gd name="connsiteX86-12627" fmla="*/ 7147929 w 10768629"/>
              <a:gd name="connsiteY86-12628" fmla="*/ 1477641 h 1978172"/>
              <a:gd name="connsiteX87-12629" fmla="*/ 7144965 w 10768629"/>
              <a:gd name="connsiteY87-12630" fmla="*/ 1476908 h 1978172"/>
              <a:gd name="connsiteX88-12631" fmla="*/ 7134299 w 10768629"/>
              <a:gd name="connsiteY88-12632" fmla="*/ 1479969 h 1978172"/>
              <a:gd name="connsiteX89-12633" fmla="*/ 7129809 w 10768629"/>
              <a:gd name="connsiteY89-12634" fmla="*/ 1473339 h 1978172"/>
              <a:gd name="connsiteX90-12635" fmla="*/ 7112688 w 10768629"/>
              <a:gd name="connsiteY90-12636" fmla="*/ 1472575 h 1978172"/>
              <a:gd name="connsiteX91-12637" fmla="*/ 7093470 w 10768629"/>
              <a:gd name="connsiteY91-12638" fmla="*/ 1480300 h 1978172"/>
              <a:gd name="connsiteX92-12639" fmla="*/ 7025034 w 10768629"/>
              <a:gd name="connsiteY92-12640" fmla="*/ 1506934 h 1978172"/>
              <a:gd name="connsiteX93-12641" fmla="*/ 7014783 w 10768629"/>
              <a:gd name="connsiteY93-12642" fmla="*/ 1515868 h 1978172"/>
              <a:gd name="connsiteX94-12643" fmla="*/ 6979706 w 10768629"/>
              <a:gd name="connsiteY94-12644" fmla="*/ 1523511 h 1978172"/>
              <a:gd name="connsiteX95-12645" fmla="*/ 6977890 w 10768629"/>
              <a:gd name="connsiteY95-12646" fmla="*/ 1525793 h 1978172"/>
              <a:gd name="connsiteX96-12647" fmla="*/ 6944339 w 10768629"/>
              <a:gd name="connsiteY96-12648" fmla="*/ 1536237 h 1978172"/>
              <a:gd name="connsiteX97-12649" fmla="*/ 6886996 w 10768629"/>
              <a:gd name="connsiteY97-12650" fmla="*/ 1563569 h 1978172"/>
              <a:gd name="connsiteX98-12651" fmla="*/ 6874510 w 10768629"/>
              <a:gd name="connsiteY98-12652" fmla="*/ 1558469 h 1978172"/>
              <a:gd name="connsiteX99-12653" fmla="*/ 6871943 w 10768629"/>
              <a:gd name="connsiteY99-12654" fmla="*/ 1554651 h 1978172"/>
              <a:gd name="connsiteX100-12655" fmla="*/ 6856174 w 10768629"/>
              <a:gd name="connsiteY100-12656" fmla="*/ 1562024 h 1978172"/>
              <a:gd name="connsiteX101-12657" fmla="*/ 6842321 w 10768629"/>
              <a:gd name="connsiteY101-12658" fmla="*/ 1560554 h 1978172"/>
              <a:gd name="connsiteX102-12659" fmla="*/ 6832713 w 10768629"/>
              <a:gd name="connsiteY102-12660" fmla="*/ 1569357 h 1978172"/>
              <a:gd name="connsiteX103-12661" fmla="*/ 6816351 w 10768629"/>
              <a:gd name="connsiteY103-12662" fmla="*/ 1571495 h 1978172"/>
              <a:gd name="connsiteX104-12663" fmla="*/ 6795800 w 10768629"/>
              <a:gd name="connsiteY104-12664" fmla="*/ 1572010 h 1978172"/>
              <a:gd name="connsiteX105-12665" fmla="*/ 6777546 w 10768629"/>
              <a:gd name="connsiteY105-12666" fmla="*/ 1568661 h 1978172"/>
              <a:gd name="connsiteX106-12667" fmla="*/ 6751528 w 10768629"/>
              <a:gd name="connsiteY106-12668" fmla="*/ 1574143 h 1978172"/>
              <a:gd name="connsiteX107-12669" fmla="*/ 6691966 w 10768629"/>
              <a:gd name="connsiteY107-12670" fmla="*/ 1582255 h 1978172"/>
              <a:gd name="connsiteX108-12671" fmla="*/ 6646941 w 10768629"/>
              <a:gd name="connsiteY108-12672" fmla="*/ 1588471 h 1978172"/>
              <a:gd name="connsiteX109-12673" fmla="*/ 6568576 w 10768629"/>
              <a:gd name="connsiteY109-12674" fmla="*/ 1606488 h 1978172"/>
              <a:gd name="connsiteX110-12675" fmla="*/ 6554358 w 10768629"/>
              <a:gd name="connsiteY110-12676" fmla="*/ 1621701 h 1978172"/>
              <a:gd name="connsiteX111-12677" fmla="*/ 6516968 w 10768629"/>
              <a:gd name="connsiteY111-12678" fmla="*/ 1617195 h 1978172"/>
              <a:gd name="connsiteX112-12679" fmla="*/ 6506479 w 10768629"/>
              <a:gd name="connsiteY112-12680" fmla="*/ 1602227 h 1978172"/>
              <a:gd name="connsiteX113-12681" fmla="*/ 6458436 w 10768629"/>
              <a:gd name="connsiteY113-12682" fmla="*/ 1607332 h 1978172"/>
              <a:gd name="connsiteX114-12683" fmla="*/ 6414786 w 10768629"/>
              <a:gd name="connsiteY114-12684" fmla="*/ 1628815 h 1978172"/>
              <a:gd name="connsiteX115-12685" fmla="*/ 6357085 w 10768629"/>
              <a:gd name="connsiteY115-12686" fmla="*/ 1640846 h 1978172"/>
              <a:gd name="connsiteX116-12687" fmla="*/ 6322636 w 10768629"/>
              <a:gd name="connsiteY116-12688" fmla="*/ 1648213 h 1978172"/>
              <a:gd name="connsiteX117-12689" fmla="*/ 6226172 w 10768629"/>
              <a:gd name="connsiteY117-12690" fmla="*/ 1654676 h 1978172"/>
              <a:gd name="connsiteX118-12691" fmla="*/ 6221217 w 10768629"/>
              <a:gd name="connsiteY118-12692" fmla="*/ 1654506 h 1978172"/>
              <a:gd name="connsiteX119-12693" fmla="*/ 6204956 w 10768629"/>
              <a:gd name="connsiteY119-12694" fmla="*/ 1664280 h 1978172"/>
              <a:gd name="connsiteX120-12695" fmla="*/ 6204270 w 10768629"/>
              <a:gd name="connsiteY120-12696" fmla="*/ 1666782 h 1978172"/>
              <a:gd name="connsiteX121-12697" fmla="*/ 6143810 w 10768629"/>
              <a:gd name="connsiteY121-12698" fmla="*/ 1661963 h 1978172"/>
              <a:gd name="connsiteX122-12699" fmla="*/ 6136560 w 10768629"/>
              <a:gd name="connsiteY122-12700" fmla="*/ 1665728 h 1978172"/>
              <a:gd name="connsiteX123-12701" fmla="*/ 6096155 w 10768629"/>
              <a:gd name="connsiteY123-12702" fmla="*/ 1656951 h 1978172"/>
              <a:gd name="connsiteX124-12703" fmla="*/ 6075812 w 10768629"/>
              <a:gd name="connsiteY124-12704" fmla="*/ 1655422 h 1978172"/>
              <a:gd name="connsiteX125-12705" fmla="*/ 6039495 w 10768629"/>
              <a:gd name="connsiteY125-12706" fmla="*/ 1649680 h 1978172"/>
              <a:gd name="connsiteX126-12707" fmla="*/ 6036523 w 10768629"/>
              <a:gd name="connsiteY126-12708" fmla="*/ 1652121 h 1978172"/>
              <a:gd name="connsiteX127-12709" fmla="*/ 6029328 w 10768629"/>
              <a:gd name="connsiteY127-12710" fmla="*/ 1649904 h 1978172"/>
              <a:gd name="connsiteX128-12711" fmla="*/ 6024075 w 10768629"/>
              <a:gd name="connsiteY128-12712" fmla="*/ 1652779 h 1978172"/>
              <a:gd name="connsiteX129-12713" fmla="*/ 6018085 w 10768629"/>
              <a:gd name="connsiteY129-12714" fmla="*/ 1652030 h 1978172"/>
              <a:gd name="connsiteX130-12715" fmla="*/ 5955513 w 10768629"/>
              <a:gd name="connsiteY130-12716" fmla="*/ 1663584 h 1978172"/>
              <a:gd name="connsiteX131-12717" fmla="*/ 5941996 w 10768629"/>
              <a:gd name="connsiteY131-12718" fmla="*/ 1661326 h 1978172"/>
              <a:gd name="connsiteX132-12719" fmla="*/ 5931789 w 10768629"/>
              <a:gd name="connsiteY132-12720" fmla="*/ 1669915 h 1978172"/>
              <a:gd name="connsiteX133-12721" fmla="*/ 5888686 w 10768629"/>
              <a:gd name="connsiteY133-12722" fmla="*/ 1672175 h 1978172"/>
              <a:gd name="connsiteX134-12723" fmla="*/ 5873794 w 10768629"/>
              <a:gd name="connsiteY134-12724" fmla="*/ 1665454 h 1978172"/>
              <a:gd name="connsiteX135-12725" fmla="*/ 5860022 w 10768629"/>
              <a:gd name="connsiteY135-12726" fmla="*/ 1660635 h 1978172"/>
              <a:gd name="connsiteX136-12727" fmla="*/ 5858237 w 10768629"/>
              <a:gd name="connsiteY136-12728" fmla="*/ 1660649 h 1978172"/>
              <a:gd name="connsiteX137-12729" fmla="*/ 5840319 w 10768629"/>
              <a:gd name="connsiteY137-12730" fmla="*/ 1660798 h 1978172"/>
              <a:gd name="connsiteX138-12731" fmla="*/ 5806984 w 10768629"/>
              <a:gd name="connsiteY138-12732" fmla="*/ 1661075 h 1978172"/>
              <a:gd name="connsiteX139-12733" fmla="*/ 5742351 w 10768629"/>
              <a:gd name="connsiteY139-12734" fmla="*/ 1667489 h 1978172"/>
              <a:gd name="connsiteX140-12735" fmla="*/ 5521171 w 10768629"/>
              <a:gd name="connsiteY140-12736" fmla="*/ 1671626 h 1978172"/>
              <a:gd name="connsiteX141-12737" fmla="*/ 5457384 w 10768629"/>
              <a:gd name="connsiteY141-12738" fmla="*/ 1683952 h 1978172"/>
              <a:gd name="connsiteX142-12739" fmla="*/ 4950070 w 10768629"/>
              <a:gd name="connsiteY142-12740" fmla="*/ 1748401 h 1978172"/>
              <a:gd name="connsiteX143-12741" fmla="*/ 4872172 w 10768629"/>
              <a:gd name="connsiteY143-12742" fmla="*/ 1757222 h 1978172"/>
              <a:gd name="connsiteX144-12743" fmla="*/ 4809524 w 10768629"/>
              <a:gd name="connsiteY144-12744" fmla="*/ 1761033 h 1978172"/>
              <a:gd name="connsiteX145-12745" fmla="*/ 4759058 w 10768629"/>
              <a:gd name="connsiteY145-12746" fmla="*/ 1766533 h 1978172"/>
              <a:gd name="connsiteX146-12747" fmla="*/ 4719749 w 10768629"/>
              <a:gd name="connsiteY146-12748" fmla="*/ 1771811 h 1978172"/>
              <a:gd name="connsiteX147-12749" fmla="*/ 4568686 w 10768629"/>
              <a:gd name="connsiteY147-12750" fmla="*/ 1786141 h 1978172"/>
              <a:gd name="connsiteX148-12751" fmla="*/ 4418751 w 10768629"/>
              <a:gd name="connsiteY148-12752" fmla="*/ 1796932 h 1978172"/>
              <a:gd name="connsiteX149-12753" fmla="*/ 4378377 w 10768629"/>
              <a:gd name="connsiteY149-12754" fmla="*/ 1815528 h 1978172"/>
              <a:gd name="connsiteX150-12755" fmla="*/ 4320575 w 10768629"/>
              <a:gd name="connsiteY150-12756" fmla="*/ 1832722 h 1978172"/>
              <a:gd name="connsiteX151-12757" fmla="*/ 4220200 w 10768629"/>
              <a:gd name="connsiteY151-12758" fmla="*/ 1873173 h 1978172"/>
              <a:gd name="connsiteX152-12759" fmla="*/ 4105361 w 10768629"/>
              <a:gd name="connsiteY152-12760" fmla="*/ 1894711 h 1978172"/>
              <a:gd name="connsiteX153-12761" fmla="*/ 3973223 w 10768629"/>
              <a:gd name="connsiteY153-12762" fmla="*/ 1881015 h 1978172"/>
              <a:gd name="connsiteX154-12763" fmla="*/ 3900992 w 10768629"/>
              <a:gd name="connsiteY154-12764" fmla="*/ 1880603 h 1978172"/>
              <a:gd name="connsiteX155-12765" fmla="*/ 3662119 w 10768629"/>
              <a:gd name="connsiteY155-12766" fmla="*/ 1889285 h 1978172"/>
              <a:gd name="connsiteX156-12767" fmla="*/ 3496919 w 10768629"/>
              <a:gd name="connsiteY156-12768" fmla="*/ 1873180 h 1978172"/>
              <a:gd name="connsiteX157-12769" fmla="*/ 3449433 w 10768629"/>
              <a:gd name="connsiteY157-12770" fmla="*/ 1889681 h 1978172"/>
              <a:gd name="connsiteX158-12771" fmla="*/ 3369766 w 10768629"/>
              <a:gd name="connsiteY158-12772" fmla="*/ 1916653 h 1978172"/>
              <a:gd name="connsiteX159-12773" fmla="*/ 3269672 w 10768629"/>
              <a:gd name="connsiteY159-12774" fmla="*/ 1938036 h 1978172"/>
              <a:gd name="connsiteX160-12775" fmla="*/ 3224897 w 10768629"/>
              <a:gd name="connsiteY160-12776" fmla="*/ 1943733 h 1978172"/>
              <a:gd name="connsiteX161-12777" fmla="*/ 3161463 w 10768629"/>
              <a:gd name="connsiteY161-12778" fmla="*/ 1946591 h 1978172"/>
              <a:gd name="connsiteX162-12779" fmla="*/ 3112044 w 10768629"/>
              <a:gd name="connsiteY162-12780" fmla="*/ 1935614 h 1978172"/>
              <a:gd name="connsiteX163-12781" fmla="*/ 3069716 w 10768629"/>
              <a:gd name="connsiteY163-12782" fmla="*/ 1930463 h 1978172"/>
              <a:gd name="connsiteX164-12783" fmla="*/ 3005773 w 10768629"/>
              <a:gd name="connsiteY164-12784" fmla="*/ 1915878 h 1978172"/>
              <a:gd name="connsiteX165-12785" fmla="*/ 2897201 w 10768629"/>
              <a:gd name="connsiteY165-12786" fmla="*/ 1926772 h 1978172"/>
              <a:gd name="connsiteX166-12787" fmla="*/ 2783891 w 10768629"/>
              <a:gd name="connsiteY166-12788" fmla="*/ 1931749 h 1978172"/>
              <a:gd name="connsiteX167-12789" fmla="*/ 2712447 w 10768629"/>
              <a:gd name="connsiteY167-12790" fmla="*/ 1933044 h 1978172"/>
              <a:gd name="connsiteX168-12791" fmla="*/ 2560151 w 10768629"/>
              <a:gd name="connsiteY168-12792" fmla="*/ 1963609 h 1978172"/>
              <a:gd name="connsiteX169-12793" fmla="*/ 2367221 w 10768629"/>
              <a:gd name="connsiteY169-12794" fmla="*/ 1971884 h 1978172"/>
              <a:gd name="connsiteX170-12795" fmla="*/ 2272130 w 10768629"/>
              <a:gd name="connsiteY170-12796" fmla="*/ 1961162 h 1978172"/>
              <a:gd name="connsiteX171-12797" fmla="*/ 2189404 w 10768629"/>
              <a:gd name="connsiteY171-12798" fmla="*/ 1978172 h 1978172"/>
              <a:gd name="connsiteX172-12799" fmla="*/ 2077704 w 10768629"/>
              <a:gd name="connsiteY172-12800" fmla="*/ 1965002 h 1978172"/>
              <a:gd name="connsiteX173-12801" fmla="*/ 2033299 w 10768629"/>
              <a:gd name="connsiteY173-12802" fmla="*/ 1969042 h 1978172"/>
              <a:gd name="connsiteX174-12803" fmla="*/ 1967996 w 10768629"/>
              <a:gd name="connsiteY174-12804" fmla="*/ 1953187 h 1978172"/>
              <a:gd name="connsiteX175-12805" fmla="*/ 1855805 w 10768629"/>
              <a:gd name="connsiteY175-12806" fmla="*/ 1926082 h 1978172"/>
              <a:gd name="connsiteX176-12807" fmla="*/ 1790957 w 10768629"/>
              <a:gd name="connsiteY176-12808" fmla="*/ 1919460 h 1978172"/>
              <a:gd name="connsiteX177-12809" fmla="*/ 1613978 w 10768629"/>
              <a:gd name="connsiteY177-12810" fmla="*/ 1891581 h 1978172"/>
              <a:gd name="connsiteX178-12811" fmla="*/ 1436831 w 10768629"/>
              <a:gd name="connsiteY178-12812" fmla="*/ 1856201 h 1978172"/>
              <a:gd name="connsiteX179-12813" fmla="*/ 1357365 w 10768629"/>
              <a:gd name="connsiteY179-12814" fmla="*/ 1832140 h 1978172"/>
              <a:gd name="connsiteX180-12815" fmla="*/ 1232341 w 10768629"/>
              <a:gd name="connsiteY180-12816" fmla="*/ 1785942 h 1978172"/>
              <a:gd name="connsiteX181-12817" fmla="*/ 1162595 w 10768629"/>
              <a:gd name="connsiteY181-12818" fmla="*/ 1758337 h 1978172"/>
              <a:gd name="connsiteX182-12819" fmla="*/ 1128523 w 10768629"/>
              <a:gd name="connsiteY182-12820" fmla="*/ 1763621 h 1978172"/>
              <a:gd name="connsiteX183-12821" fmla="*/ 991903 w 10768629"/>
              <a:gd name="connsiteY183-12822" fmla="*/ 1786741 h 1978172"/>
              <a:gd name="connsiteX184-12823" fmla="*/ 883960 w 10768629"/>
              <a:gd name="connsiteY184-12824" fmla="*/ 1822386 h 1978172"/>
              <a:gd name="connsiteX185-12825" fmla="*/ 766531 w 10768629"/>
              <a:gd name="connsiteY185-12826" fmla="*/ 1805053 h 1978172"/>
              <a:gd name="connsiteX186-12827" fmla="*/ 669779 w 10768629"/>
              <a:gd name="connsiteY186-12828" fmla="*/ 1800537 h 1978172"/>
              <a:gd name="connsiteX187-12829" fmla="*/ 523898 w 10768629"/>
              <a:gd name="connsiteY187-12830" fmla="*/ 1811085 h 1978172"/>
              <a:gd name="connsiteX188-12831" fmla="*/ 360251 w 10768629"/>
              <a:gd name="connsiteY188-12832" fmla="*/ 1830735 h 1978172"/>
              <a:gd name="connsiteX189-12833" fmla="*/ 255207 w 10768629"/>
              <a:gd name="connsiteY189-12834" fmla="*/ 1818275 h 1978172"/>
              <a:gd name="connsiteX190-12835" fmla="*/ 101803 w 10768629"/>
              <a:gd name="connsiteY190-12836" fmla="*/ 1870647 h 1978172"/>
              <a:gd name="connsiteX191-12837" fmla="*/ 25397 w 10768629"/>
              <a:gd name="connsiteY191-12838" fmla="*/ 1888443 h 1978172"/>
              <a:gd name="connsiteX192-12839" fmla="*/ 2370 w 10768629"/>
              <a:gd name="connsiteY192-12840" fmla="*/ 1878311 h 1978172"/>
              <a:gd name="connsiteX193-12841" fmla="*/ 0 w 10768629"/>
              <a:gd name="connsiteY193-12842" fmla="*/ 1878785 h 1978172"/>
              <a:gd name="connsiteX194-12843" fmla="*/ 0 w 10768629"/>
              <a:gd name="connsiteY194-12844" fmla="*/ 0 h 1978172"/>
              <a:gd name="connsiteX0-12845" fmla="*/ 0 w 10768629"/>
              <a:gd name="connsiteY0-12846" fmla="*/ 0 h 1978172"/>
              <a:gd name="connsiteX1-12847" fmla="*/ 10768629 w 10768629"/>
              <a:gd name="connsiteY1-12848" fmla="*/ 0 h 1978172"/>
              <a:gd name="connsiteX2-12849" fmla="*/ 10733254 w 10768629"/>
              <a:gd name="connsiteY2-12850" fmla="*/ 31439 h 1978172"/>
              <a:gd name="connsiteX3-12851" fmla="*/ 10727085 w 10768629"/>
              <a:gd name="connsiteY3-12852" fmla="*/ 37910 h 1978172"/>
              <a:gd name="connsiteX4-12853" fmla="*/ 10675953 w 10768629"/>
              <a:gd name="connsiteY4-12854" fmla="*/ 68623 h 1978172"/>
              <a:gd name="connsiteX5-12855" fmla="*/ 10637091 w 10768629"/>
              <a:gd name="connsiteY5-12856" fmla="*/ 90361 h 1978172"/>
              <a:gd name="connsiteX6-12857" fmla="*/ 10610971 w 10768629"/>
              <a:gd name="connsiteY6-12858" fmla="*/ 110764 h 1978172"/>
              <a:gd name="connsiteX7-12859" fmla="*/ 10532872 w 10768629"/>
              <a:gd name="connsiteY7-12860" fmla="*/ 138028 h 1978172"/>
              <a:gd name="connsiteX8-12861" fmla="*/ 10398558 w 10768629"/>
              <a:gd name="connsiteY8-12862" fmla="*/ 172911 h 1978172"/>
              <a:gd name="connsiteX9-12863" fmla="*/ 10371128 w 10768629"/>
              <a:gd name="connsiteY9-12864" fmla="*/ 182609 h 1978172"/>
              <a:gd name="connsiteX10-12865" fmla="*/ 10352178 w 10768629"/>
              <a:gd name="connsiteY10-12866" fmla="*/ 199976 h 1978172"/>
              <a:gd name="connsiteX11-12867" fmla="*/ 10351815 w 10768629"/>
              <a:gd name="connsiteY11-12868" fmla="*/ 211879 h 1978172"/>
              <a:gd name="connsiteX12-12869" fmla="*/ 10337471 w 10768629"/>
              <a:gd name="connsiteY12-12870" fmla="*/ 218661 h 1978172"/>
              <a:gd name="connsiteX13-12871" fmla="*/ 10334625 w 10768629"/>
              <a:gd name="connsiteY13-12872" fmla="*/ 222351 h 1978172"/>
              <a:gd name="connsiteX14-12873" fmla="*/ 10256365 w 10768629"/>
              <a:gd name="connsiteY14-12874" fmla="*/ 235917 h 1978172"/>
              <a:gd name="connsiteX15-12875" fmla="*/ 10201127 w 10768629"/>
              <a:gd name="connsiteY15-12876" fmla="*/ 267448 h 1978172"/>
              <a:gd name="connsiteX16-12877" fmla="*/ 9961218 w 10768629"/>
              <a:gd name="connsiteY16-12878" fmla="*/ 326720 h 1978172"/>
              <a:gd name="connsiteX17-12879" fmla="*/ 9859715 w 10768629"/>
              <a:gd name="connsiteY17-12880" fmla="*/ 355698 h 1978172"/>
              <a:gd name="connsiteX18-12881" fmla="*/ 9679867 w 10768629"/>
              <a:gd name="connsiteY18-12882" fmla="*/ 399081 h 1978172"/>
              <a:gd name="connsiteX19-12883" fmla="*/ 9490654 w 10768629"/>
              <a:gd name="connsiteY19-12884" fmla="*/ 455225 h 1978172"/>
              <a:gd name="connsiteX20-12885" fmla="*/ 9470837 w 10768629"/>
              <a:gd name="connsiteY20-12886" fmla="*/ 452539 h 1978172"/>
              <a:gd name="connsiteX21-12887" fmla="*/ 9469082 w 10768629"/>
              <a:gd name="connsiteY21-12888" fmla="*/ 454891 h 1978172"/>
              <a:gd name="connsiteX22-12889" fmla="*/ 9448038 w 10768629"/>
              <a:gd name="connsiteY22-12890" fmla="*/ 459733 h 1978172"/>
              <a:gd name="connsiteX23-12891" fmla="*/ 9396821 w 10768629"/>
              <a:gd name="connsiteY23-12892" fmla="*/ 455795 h 1978172"/>
              <a:gd name="connsiteX24-12893" fmla="*/ 9392197 w 10768629"/>
              <a:gd name="connsiteY24-12894" fmla="*/ 459796 h 1978172"/>
              <a:gd name="connsiteX25-12895" fmla="*/ 9347994 w 10768629"/>
              <a:gd name="connsiteY25-12896" fmla="*/ 464462 h 1978172"/>
              <a:gd name="connsiteX26-12897" fmla="*/ 9347889 w 10768629"/>
              <a:gd name="connsiteY26-12898" fmla="*/ 466539 h 1978172"/>
              <a:gd name="connsiteX27-12899" fmla="*/ 9337639 w 10768629"/>
              <a:gd name="connsiteY27-12900" fmla="*/ 476654 h 1978172"/>
              <a:gd name="connsiteX28-12901" fmla="*/ 9287964 w 10768629"/>
              <a:gd name="connsiteY28-12902" fmla="*/ 513052 h 1978172"/>
              <a:gd name="connsiteX29-12903" fmla="*/ 9229283 w 10768629"/>
              <a:gd name="connsiteY29-12904" fmla="*/ 555377 h 1978172"/>
              <a:gd name="connsiteX30-12905" fmla="*/ 9220274 w 10768629"/>
              <a:gd name="connsiteY30-12906" fmla="*/ 557502 h 1978172"/>
              <a:gd name="connsiteX31-12907" fmla="*/ 9220202 w 10768629"/>
              <a:gd name="connsiteY31-12908" fmla="*/ 558001 h 1978172"/>
              <a:gd name="connsiteX32-12909" fmla="*/ 9210908 w 10768629"/>
              <a:gd name="connsiteY32-12910" fmla="*/ 561147 h 1978172"/>
              <a:gd name="connsiteX33-12911" fmla="*/ 9186374 w 10768629"/>
              <a:gd name="connsiteY33-12912" fmla="*/ 565502 h 1978172"/>
              <a:gd name="connsiteX34-12913" fmla="*/ 9181058 w 10768629"/>
              <a:gd name="connsiteY34-12914" fmla="*/ 569943 h 1978172"/>
              <a:gd name="connsiteX35-12915" fmla="*/ 9167549 w 10768629"/>
              <a:gd name="connsiteY35-12916" fmla="*/ 584727 h 1978172"/>
              <a:gd name="connsiteX36-12917" fmla="*/ 9149110 w 10768629"/>
              <a:gd name="connsiteY36-12918" fmla="*/ 598906 h 1978172"/>
              <a:gd name="connsiteX37-12919" fmla="*/ 9078556 w 10768629"/>
              <a:gd name="connsiteY37-12920" fmla="*/ 644039 h 1978172"/>
              <a:gd name="connsiteX38-12921" fmla="*/ 8996399 w 10768629"/>
              <a:gd name="connsiteY38-12922" fmla="*/ 690055 h 1978172"/>
              <a:gd name="connsiteX39-12923" fmla="*/ 8803791 w 10768629"/>
              <a:gd name="connsiteY39-12924" fmla="*/ 813860 h 1978172"/>
              <a:gd name="connsiteX40-12925" fmla="*/ 8636202 w 10768629"/>
              <a:gd name="connsiteY40-12926" fmla="*/ 848463 h 1978172"/>
              <a:gd name="connsiteX41-12927" fmla="*/ 8555372 w 10768629"/>
              <a:gd name="connsiteY41-12928" fmla="*/ 883171 h 1978172"/>
              <a:gd name="connsiteX42-12929" fmla="*/ 8507229 w 10768629"/>
              <a:gd name="connsiteY42-12930" fmla="*/ 901665 h 1978172"/>
              <a:gd name="connsiteX43-12931" fmla="*/ 8428473 w 10768629"/>
              <a:gd name="connsiteY43-12932" fmla="*/ 927985 h 1978172"/>
              <a:gd name="connsiteX44-12933" fmla="*/ 8427914 w 10768629"/>
              <a:gd name="connsiteY44-12934" fmla="*/ 933480 h 1978172"/>
              <a:gd name="connsiteX45-12935" fmla="*/ 8420327 w 10768629"/>
              <a:gd name="connsiteY45-12936" fmla="*/ 941984 h 1978172"/>
              <a:gd name="connsiteX46-12937" fmla="*/ 8394729 w 10768629"/>
              <a:gd name="connsiteY46-12938" fmla="*/ 948347 h 1978172"/>
              <a:gd name="connsiteX47-12939" fmla="*/ 8380548 w 10768629"/>
              <a:gd name="connsiteY47-12940" fmla="*/ 987916 h 1978172"/>
              <a:gd name="connsiteX48-12941" fmla="*/ 8375330 w 10768629"/>
              <a:gd name="connsiteY48-12942" fmla="*/ 965444 h 1978172"/>
              <a:gd name="connsiteX49-12943" fmla="*/ 8340796 w 10768629"/>
              <a:gd name="connsiteY49-12944" fmla="*/ 980522 h 1978172"/>
              <a:gd name="connsiteX50-12945" fmla="*/ 8304438 w 10768629"/>
              <a:gd name="connsiteY50-12946" fmla="*/ 996739 h 1978172"/>
              <a:gd name="connsiteX51-12947" fmla="*/ 8280929 w 10768629"/>
              <a:gd name="connsiteY51-12948" fmla="*/ 1023089 h 1978172"/>
              <a:gd name="connsiteX52-12949" fmla="*/ 8275760 w 10768629"/>
              <a:gd name="connsiteY52-12950" fmla="*/ 1027772 h 1978172"/>
              <a:gd name="connsiteX53-12951" fmla="*/ 8275478 w 10768629"/>
              <a:gd name="connsiteY53-12952" fmla="*/ 1027605 h 1978172"/>
              <a:gd name="connsiteX54-12953" fmla="*/ 8249003 w 10768629"/>
              <a:gd name="connsiteY54-12954" fmla="*/ 1032033 h 1978172"/>
              <a:gd name="connsiteX55-12955" fmla="*/ 8203836 w 10768629"/>
              <a:gd name="connsiteY55-12956" fmla="*/ 1037347 h 1978172"/>
              <a:gd name="connsiteX56-12957" fmla="*/ 8122936 w 10768629"/>
              <a:gd name="connsiteY56-12958" fmla="*/ 1063113 h 1978172"/>
              <a:gd name="connsiteX57-12959" fmla="*/ 8043658 w 10768629"/>
              <a:gd name="connsiteY57-12960" fmla="*/ 1092746 h 1978172"/>
              <a:gd name="connsiteX58-12961" fmla="*/ 8015351 w 10768629"/>
              <a:gd name="connsiteY58-12962" fmla="*/ 1105478 h 1978172"/>
              <a:gd name="connsiteX59-12963" fmla="*/ 7963145 w 10768629"/>
              <a:gd name="connsiteY59-12964" fmla="*/ 1119346 h 1978172"/>
              <a:gd name="connsiteX60-12965" fmla="*/ 7938145 w 10768629"/>
              <a:gd name="connsiteY60-12966" fmla="*/ 1120225 h 1978172"/>
              <a:gd name="connsiteX61-12967" fmla="*/ 7937238 w 10768629"/>
              <a:gd name="connsiteY61-12968" fmla="*/ 1121204 h 1978172"/>
              <a:gd name="connsiteX62-12969" fmla="*/ 7934398 w 10768629"/>
              <a:gd name="connsiteY62-12970" fmla="*/ 1118240 h 1978172"/>
              <a:gd name="connsiteX63-12971" fmla="*/ 7918248 w 10768629"/>
              <a:gd name="connsiteY63-12972" fmla="*/ 1124371 h 1978172"/>
              <a:gd name="connsiteX64-12973" fmla="*/ 7914119 w 10768629"/>
              <a:gd name="connsiteY64-12974" fmla="*/ 1127653 h 1978172"/>
              <a:gd name="connsiteX65-12975" fmla="*/ 7907658 w 10768629"/>
              <a:gd name="connsiteY65-12976" fmla="*/ 1130350 h 1978172"/>
              <a:gd name="connsiteX66-12977" fmla="*/ 7907434 w 10768629"/>
              <a:gd name="connsiteY66-12978" fmla="*/ 1130103 h 1978172"/>
              <a:gd name="connsiteX67-12979" fmla="*/ 7901508 w 10768629"/>
              <a:gd name="connsiteY67-12980" fmla="*/ 1133245 h 1978172"/>
              <a:gd name="connsiteX68-12981" fmla="*/ 7873287 w 10768629"/>
              <a:gd name="connsiteY68-12982" fmla="*/ 1152609 h 1978172"/>
              <a:gd name="connsiteX69-12983" fmla="*/ 7834833 w 10768629"/>
              <a:gd name="connsiteY69-12984" fmla="*/ 1153868 h 1978172"/>
              <a:gd name="connsiteX70-12985" fmla="*/ 7828661 w 10768629"/>
              <a:gd name="connsiteY70-12986" fmla="*/ 1139994 h 1978172"/>
              <a:gd name="connsiteX71-12987" fmla="*/ 7823966 w 10768629"/>
              <a:gd name="connsiteY71-12988" fmla="*/ 1143178 h 1978172"/>
              <a:gd name="connsiteX72-12989" fmla="*/ 7815078 w 10768629"/>
              <a:gd name="connsiteY72-12990" fmla="*/ 1151776 h 1978172"/>
              <a:gd name="connsiteX73-12991" fmla="*/ 7812026 w 10768629"/>
              <a:gd name="connsiteY73-12992" fmla="*/ 1151522 h 1978172"/>
              <a:gd name="connsiteX74-12993" fmla="*/ 7782249 w 10768629"/>
              <a:gd name="connsiteY74-12994" fmla="*/ 1160970 h 1978172"/>
              <a:gd name="connsiteX75-12995" fmla="*/ 7773476 w 10768629"/>
              <a:gd name="connsiteY75-12996" fmla="*/ 1157414 h 1978172"/>
              <a:gd name="connsiteX76-12997" fmla="*/ 7769600 w 10768629"/>
              <a:gd name="connsiteY76-12998" fmla="*/ 1157365 h 1978172"/>
              <a:gd name="connsiteX77-12999" fmla="*/ 7752631 w 10768629"/>
              <a:gd name="connsiteY77-13000" fmla="*/ 1172815 h 1978172"/>
              <a:gd name="connsiteX78-13001" fmla="*/ 7739392 w 10768629"/>
              <a:gd name="connsiteY78-13002" fmla="*/ 1192062 h 1978172"/>
              <a:gd name="connsiteX79-13003" fmla="*/ 7677677 w 10768629"/>
              <a:gd name="connsiteY79-13004" fmla="*/ 1216394 h 1978172"/>
              <a:gd name="connsiteX80-13005" fmla="*/ 7586920 w 10768629"/>
              <a:gd name="connsiteY80-13006" fmla="*/ 1261888 h 1978172"/>
              <a:gd name="connsiteX81-13007" fmla="*/ 7486100 w 10768629"/>
              <a:gd name="connsiteY81-13008" fmla="*/ 1292563 h 1978172"/>
              <a:gd name="connsiteX82-13009" fmla="*/ 7411323 w 10768629"/>
              <a:gd name="connsiteY82-13010" fmla="*/ 1340732 h 1978172"/>
              <a:gd name="connsiteX83-13011" fmla="*/ 7240698 w 10768629"/>
              <a:gd name="connsiteY83-13012" fmla="*/ 1438832 h 1978172"/>
              <a:gd name="connsiteX84-13013" fmla="*/ 7197675 w 10768629"/>
              <a:gd name="connsiteY84-13014" fmla="*/ 1447530 h 1978172"/>
              <a:gd name="connsiteX85-13015" fmla="*/ 7164788 w 10768629"/>
              <a:gd name="connsiteY85-13016" fmla="*/ 1480293 h 1978172"/>
              <a:gd name="connsiteX86-13017" fmla="*/ 7147929 w 10768629"/>
              <a:gd name="connsiteY86-13018" fmla="*/ 1477641 h 1978172"/>
              <a:gd name="connsiteX87-13019" fmla="*/ 7144965 w 10768629"/>
              <a:gd name="connsiteY87-13020" fmla="*/ 1476908 h 1978172"/>
              <a:gd name="connsiteX88-13021" fmla="*/ 7134299 w 10768629"/>
              <a:gd name="connsiteY88-13022" fmla="*/ 1479969 h 1978172"/>
              <a:gd name="connsiteX89-13023" fmla="*/ 7129809 w 10768629"/>
              <a:gd name="connsiteY89-13024" fmla="*/ 1473339 h 1978172"/>
              <a:gd name="connsiteX90-13025" fmla="*/ 7112688 w 10768629"/>
              <a:gd name="connsiteY90-13026" fmla="*/ 1472575 h 1978172"/>
              <a:gd name="connsiteX91-13027" fmla="*/ 7093470 w 10768629"/>
              <a:gd name="connsiteY91-13028" fmla="*/ 1480300 h 1978172"/>
              <a:gd name="connsiteX92-13029" fmla="*/ 7025034 w 10768629"/>
              <a:gd name="connsiteY92-13030" fmla="*/ 1506934 h 1978172"/>
              <a:gd name="connsiteX93-13031" fmla="*/ 7014783 w 10768629"/>
              <a:gd name="connsiteY93-13032" fmla="*/ 1515868 h 1978172"/>
              <a:gd name="connsiteX94-13033" fmla="*/ 6979706 w 10768629"/>
              <a:gd name="connsiteY94-13034" fmla="*/ 1523511 h 1978172"/>
              <a:gd name="connsiteX95-13035" fmla="*/ 6977890 w 10768629"/>
              <a:gd name="connsiteY95-13036" fmla="*/ 1525793 h 1978172"/>
              <a:gd name="connsiteX96-13037" fmla="*/ 6944339 w 10768629"/>
              <a:gd name="connsiteY96-13038" fmla="*/ 1536237 h 1978172"/>
              <a:gd name="connsiteX97-13039" fmla="*/ 6886996 w 10768629"/>
              <a:gd name="connsiteY97-13040" fmla="*/ 1563569 h 1978172"/>
              <a:gd name="connsiteX98-13041" fmla="*/ 6874510 w 10768629"/>
              <a:gd name="connsiteY98-13042" fmla="*/ 1558469 h 1978172"/>
              <a:gd name="connsiteX99-13043" fmla="*/ 6871943 w 10768629"/>
              <a:gd name="connsiteY99-13044" fmla="*/ 1554651 h 1978172"/>
              <a:gd name="connsiteX100-13045" fmla="*/ 6856174 w 10768629"/>
              <a:gd name="connsiteY100-13046" fmla="*/ 1562024 h 1978172"/>
              <a:gd name="connsiteX101-13047" fmla="*/ 6842321 w 10768629"/>
              <a:gd name="connsiteY101-13048" fmla="*/ 1560554 h 1978172"/>
              <a:gd name="connsiteX102-13049" fmla="*/ 6832713 w 10768629"/>
              <a:gd name="connsiteY102-13050" fmla="*/ 1569357 h 1978172"/>
              <a:gd name="connsiteX103-13051" fmla="*/ 6816351 w 10768629"/>
              <a:gd name="connsiteY103-13052" fmla="*/ 1571495 h 1978172"/>
              <a:gd name="connsiteX104-13053" fmla="*/ 6795800 w 10768629"/>
              <a:gd name="connsiteY104-13054" fmla="*/ 1572010 h 1978172"/>
              <a:gd name="connsiteX105-13055" fmla="*/ 6777546 w 10768629"/>
              <a:gd name="connsiteY105-13056" fmla="*/ 1568661 h 1978172"/>
              <a:gd name="connsiteX106-13057" fmla="*/ 6751528 w 10768629"/>
              <a:gd name="connsiteY106-13058" fmla="*/ 1574143 h 1978172"/>
              <a:gd name="connsiteX107-13059" fmla="*/ 6691966 w 10768629"/>
              <a:gd name="connsiteY107-13060" fmla="*/ 1582255 h 1978172"/>
              <a:gd name="connsiteX108-13061" fmla="*/ 6646941 w 10768629"/>
              <a:gd name="connsiteY108-13062" fmla="*/ 1588471 h 1978172"/>
              <a:gd name="connsiteX109-13063" fmla="*/ 6568576 w 10768629"/>
              <a:gd name="connsiteY109-13064" fmla="*/ 1606488 h 1978172"/>
              <a:gd name="connsiteX110-13065" fmla="*/ 6554358 w 10768629"/>
              <a:gd name="connsiteY110-13066" fmla="*/ 1621701 h 1978172"/>
              <a:gd name="connsiteX111-13067" fmla="*/ 6516968 w 10768629"/>
              <a:gd name="connsiteY111-13068" fmla="*/ 1617195 h 1978172"/>
              <a:gd name="connsiteX112-13069" fmla="*/ 6506479 w 10768629"/>
              <a:gd name="connsiteY112-13070" fmla="*/ 1602227 h 1978172"/>
              <a:gd name="connsiteX113-13071" fmla="*/ 6458436 w 10768629"/>
              <a:gd name="connsiteY113-13072" fmla="*/ 1607332 h 1978172"/>
              <a:gd name="connsiteX114-13073" fmla="*/ 6414786 w 10768629"/>
              <a:gd name="connsiteY114-13074" fmla="*/ 1628815 h 1978172"/>
              <a:gd name="connsiteX115-13075" fmla="*/ 6357085 w 10768629"/>
              <a:gd name="connsiteY115-13076" fmla="*/ 1640846 h 1978172"/>
              <a:gd name="connsiteX116-13077" fmla="*/ 6322636 w 10768629"/>
              <a:gd name="connsiteY116-13078" fmla="*/ 1648213 h 1978172"/>
              <a:gd name="connsiteX117-13079" fmla="*/ 6226172 w 10768629"/>
              <a:gd name="connsiteY117-13080" fmla="*/ 1654676 h 1978172"/>
              <a:gd name="connsiteX118-13081" fmla="*/ 6221217 w 10768629"/>
              <a:gd name="connsiteY118-13082" fmla="*/ 1654506 h 1978172"/>
              <a:gd name="connsiteX119-13083" fmla="*/ 6204956 w 10768629"/>
              <a:gd name="connsiteY119-13084" fmla="*/ 1664280 h 1978172"/>
              <a:gd name="connsiteX120-13085" fmla="*/ 6204270 w 10768629"/>
              <a:gd name="connsiteY120-13086" fmla="*/ 1666782 h 1978172"/>
              <a:gd name="connsiteX121-13087" fmla="*/ 6143810 w 10768629"/>
              <a:gd name="connsiteY121-13088" fmla="*/ 1661963 h 1978172"/>
              <a:gd name="connsiteX122-13089" fmla="*/ 6136560 w 10768629"/>
              <a:gd name="connsiteY122-13090" fmla="*/ 1665728 h 1978172"/>
              <a:gd name="connsiteX123-13091" fmla="*/ 6096155 w 10768629"/>
              <a:gd name="connsiteY123-13092" fmla="*/ 1656951 h 1978172"/>
              <a:gd name="connsiteX124-13093" fmla="*/ 6075812 w 10768629"/>
              <a:gd name="connsiteY124-13094" fmla="*/ 1655422 h 1978172"/>
              <a:gd name="connsiteX125-13095" fmla="*/ 6039495 w 10768629"/>
              <a:gd name="connsiteY125-13096" fmla="*/ 1649680 h 1978172"/>
              <a:gd name="connsiteX126-13097" fmla="*/ 6036523 w 10768629"/>
              <a:gd name="connsiteY126-13098" fmla="*/ 1652121 h 1978172"/>
              <a:gd name="connsiteX127-13099" fmla="*/ 6029328 w 10768629"/>
              <a:gd name="connsiteY127-13100" fmla="*/ 1649904 h 1978172"/>
              <a:gd name="connsiteX128-13101" fmla="*/ 6024075 w 10768629"/>
              <a:gd name="connsiteY128-13102" fmla="*/ 1652779 h 1978172"/>
              <a:gd name="connsiteX129-13103" fmla="*/ 6018085 w 10768629"/>
              <a:gd name="connsiteY129-13104" fmla="*/ 1652030 h 1978172"/>
              <a:gd name="connsiteX130-13105" fmla="*/ 5955513 w 10768629"/>
              <a:gd name="connsiteY130-13106" fmla="*/ 1663584 h 1978172"/>
              <a:gd name="connsiteX131-13107" fmla="*/ 5941996 w 10768629"/>
              <a:gd name="connsiteY131-13108" fmla="*/ 1661326 h 1978172"/>
              <a:gd name="connsiteX132-13109" fmla="*/ 5931789 w 10768629"/>
              <a:gd name="connsiteY132-13110" fmla="*/ 1669915 h 1978172"/>
              <a:gd name="connsiteX133-13111" fmla="*/ 5888686 w 10768629"/>
              <a:gd name="connsiteY133-13112" fmla="*/ 1672175 h 1978172"/>
              <a:gd name="connsiteX134-13113" fmla="*/ 5873794 w 10768629"/>
              <a:gd name="connsiteY134-13114" fmla="*/ 1665454 h 1978172"/>
              <a:gd name="connsiteX135-13115" fmla="*/ 5860022 w 10768629"/>
              <a:gd name="connsiteY135-13116" fmla="*/ 1660635 h 1978172"/>
              <a:gd name="connsiteX136-13117" fmla="*/ 5858237 w 10768629"/>
              <a:gd name="connsiteY136-13118" fmla="*/ 1660649 h 1978172"/>
              <a:gd name="connsiteX137-13119" fmla="*/ 5840319 w 10768629"/>
              <a:gd name="connsiteY137-13120" fmla="*/ 1660798 h 1978172"/>
              <a:gd name="connsiteX138-13121" fmla="*/ 5806984 w 10768629"/>
              <a:gd name="connsiteY138-13122" fmla="*/ 1661075 h 1978172"/>
              <a:gd name="connsiteX139-13123" fmla="*/ 5742351 w 10768629"/>
              <a:gd name="connsiteY139-13124" fmla="*/ 1667489 h 1978172"/>
              <a:gd name="connsiteX140-13125" fmla="*/ 5521171 w 10768629"/>
              <a:gd name="connsiteY140-13126" fmla="*/ 1671626 h 1978172"/>
              <a:gd name="connsiteX141-13127" fmla="*/ 5457384 w 10768629"/>
              <a:gd name="connsiteY141-13128" fmla="*/ 1683952 h 1978172"/>
              <a:gd name="connsiteX142-13129" fmla="*/ 4950070 w 10768629"/>
              <a:gd name="connsiteY142-13130" fmla="*/ 1748401 h 1978172"/>
              <a:gd name="connsiteX143-13131" fmla="*/ 4872172 w 10768629"/>
              <a:gd name="connsiteY143-13132" fmla="*/ 1757222 h 1978172"/>
              <a:gd name="connsiteX144-13133" fmla="*/ 4809524 w 10768629"/>
              <a:gd name="connsiteY144-13134" fmla="*/ 1761033 h 1978172"/>
              <a:gd name="connsiteX145-13135" fmla="*/ 4759058 w 10768629"/>
              <a:gd name="connsiteY145-13136" fmla="*/ 1766533 h 1978172"/>
              <a:gd name="connsiteX146-13137" fmla="*/ 4719749 w 10768629"/>
              <a:gd name="connsiteY146-13138" fmla="*/ 1771811 h 1978172"/>
              <a:gd name="connsiteX147-13139" fmla="*/ 4568686 w 10768629"/>
              <a:gd name="connsiteY147-13140" fmla="*/ 1786141 h 1978172"/>
              <a:gd name="connsiteX148-13141" fmla="*/ 4418751 w 10768629"/>
              <a:gd name="connsiteY148-13142" fmla="*/ 1796932 h 1978172"/>
              <a:gd name="connsiteX149-13143" fmla="*/ 4378377 w 10768629"/>
              <a:gd name="connsiteY149-13144" fmla="*/ 1815528 h 1978172"/>
              <a:gd name="connsiteX150-13145" fmla="*/ 4320575 w 10768629"/>
              <a:gd name="connsiteY150-13146" fmla="*/ 1832722 h 1978172"/>
              <a:gd name="connsiteX151-13147" fmla="*/ 4220200 w 10768629"/>
              <a:gd name="connsiteY151-13148" fmla="*/ 1873173 h 1978172"/>
              <a:gd name="connsiteX152-13149" fmla="*/ 4101228 w 10768629"/>
              <a:gd name="connsiteY152-13150" fmla="*/ 1868717 h 1978172"/>
              <a:gd name="connsiteX153-13151" fmla="*/ 3973223 w 10768629"/>
              <a:gd name="connsiteY153-13152" fmla="*/ 1881015 h 1978172"/>
              <a:gd name="connsiteX154-13153" fmla="*/ 3900992 w 10768629"/>
              <a:gd name="connsiteY154-13154" fmla="*/ 1880603 h 1978172"/>
              <a:gd name="connsiteX155-13155" fmla="*/ 3662119 w 10768629"/>
              <a:gd name="connsiteY155-13156" fmla="*/ 1889285 h 1978172"/>
              <a:gd name="connsiteX156-13157" fmla="*/ 3496919 w 10768629"/>
              <a:gd name="connsiteY156-13158" fmla="*/ 1873180 h 1978172"/>
              <a:gd name="connsiteX157-13159" fmla="*/ 3449433 w 10768629"/>
              <a:gd name="connsiteY157-13160" fmla="*/ 1889681 h 1978172"/>
              <a:gd name="connsiteX158-13161" fmla="*/ 3369766 w 10768629"/>
              <a:gd name="connsiteY158-13162" fmla="*/ 1916653 h 1978172"/>
              <a:gd name="connsiteX159-13163" fmla="*/ 3269672 w 10768629"/>
              <a:gd name="connsiteY159-13164" fmla="*/ 1938036 h 1978172"/>
              <a:gd name="connsiteX160-13165" fmla="*/ 3224897 w 10768629"/>
              <a:gd name="connsiteY160-13166" fmla="*/ 1943733 h 1978172"/>
              <a:gd name="connsiteX161-13167" fmla="*/ 3161463 w 10768629"/>
              <a:gd name="connsiteY161-13168" fmla="*/ 1946591 h 1978172"/>
              <a:gd name="connsiteX162-13169" fmla="*/ 3112044 w 10768629"/>
              <a:gd name="connsiteY162-13170" fmla="*/ 1935614 h 1978172"/>
              <a:gd name="connsiteX163-13171" fmla="*/ 3069716 w 10768629"/>
              <a:gd name="connsiteY163-13172" fmla="*/ 1930463 h 1978172"/>
              <a:gd name="connsiteX164-13173" fmla="*/ 3005773 w 10768629"/>
              <a:gd name="connsiteY164-13174" fmla="*/ 1915878 h 1978172"/>
              <a:gd name="connsiteX165-13175" fmla="*/ 2897201 w 10768629"/>
              <a:gd name="connsiteY165-13176" fmla="*/ 1926772 h 1978172"/>
              <a:gd name="connsiteX166-13177" fmla="*/ 2783891 w 10768629"/>
              <a:gd name="connsiteY166-13178" fmla="*/ 1931749 h 1978172"/>
              <a:gd name="connsiteX167-13179" fmla="*/ 2712447 w 10768629"/>
              <a:gd name="connsiteY167-13180" fmla="*/ 1933044 h 1978172"/>
              <a:gd name="connsiteX168-13181" fmla="*/ 2560151 w 10768629"/>
              <a:gd name="connsiteY168-13182" fmla="*/ 1963609 h 1978172"/>
              <a:gd name="connsiteX169-13183" fmla="*/ 2367221 w 10768629"/>
              <a:gd name="connsiteY169-13184" fmla="*/ 1971884 h 1978172"/>
              <a:gd name="connsiteX170-13185" fmla="*/ 2272130 w 10768629"/>
              <a:gd name="connsiteY170-13186" fmla="*/ 1961162 h 1978172"/>
              <a:gd name="connsiteX171-13187" fmla="*/ 2189404 w 10768629"/>
              <a:gd name="connsiteY171-13188" fmla="*/ 1978172 h 1978172"/>
              <a:gd name="connsiteX172-13189" fmla="*/ 2077704 w 10768629"/>
              <a:gd name="connsiteY172-13190" fmla="*/ 1965002 h 1978172"/>
              <a:gd name="connsiteX173-13191" fmla="*/ 2033299 w 10768629"/>
              <a:gd name="connsiteY173-13192" fmla="*/ 1969042 h 1978172"/>
              <a:gd name="connsiteX174-13193" fmla="*/ 1967996 w 10768629"/>
              <a:gd name="connsiteY174-13194" fmla="*/ 1953187 h 1978172"/>
              <a:gd name="connsiteX175-13195" fmla="*/ 1855805 w 10768629"/>
              <a:gd name="connsiteY175-13196" fmla="*/ 1926082 h 1978172"/>
              <a:gd name="connsiteX176-13197" fmla="*/ 1790957 w 10768629"/>
              <a:gd name="connsiteY176-13198" fmla="*/ 1919460 h 1978172"/>
              <a:gd name="connsiteX177-13199" fmla="*/ 1613978 w 10768629"/>
              <a:gd name="connsiteY177-13200" fmla="*/ 1891581 h 1978172"/>
              <a:gd name="connsiteX178-13201" fmla="*/ 1436831 w 10768629"/>
              <a:gd name="connsiteY178-13202" fmla="*/ 1856201 h 1978172"/>
              <a:gd name="connsiteX179-13203" fmla="*/ 1357365 w 10768629"/>
              <a:gd name="connsiteY179-13204" fmla="*/ 1832140 h 1978172"/>
              <a:gd name="connsiteX180-13205" fmla="*/ 1232341 w 10768629"/>
              <a:gd name="connsiteY180-13206" fmla="*/ 1785942 h 1978172"/>
              <a:gd name="connsiteX181-13207" fmla="*/ 1162595 w 10768629"/>
              <a:gd name="connsiteY181-13208" fmla="*/ 1758337 h 1978172"/>
              <a:gd name="connsiteX182-13209" fmla="*/ 1128523 w 10768629"/>
              <a:gd name="connsiteY182-13210" fmla="*/ 1763621 h 1978172"/>
              <a:gd name="connsiteX183-13211" fmla="*/ 991903 w 10768629"/>
              <a:gd name="connsiteY183-13212" fmla="*/ 1786741 h 1978172"/>
              <a:gd name="connsiteX184-13213" fmla="*/ 883960 w 10768629"/>
              <a:gd name="connsiteY184-13214" fmla="*/ 1822386 h 1978172"/>
              <a:gd name="connsiteX185-13215" fmla="*/ 766531 w 10768629"/>
              <a:gd name="connsiteY185-13216" fmla="*/ 1805053 h 1978172"/>
              <a:gd name="connsiteX186-13217" fmla="*/ 669779 w 10768629"/>
              <a:gd name="connsiteY186-13218" fmla="*/ 1800537 h 1978172"/>
              <a:gd name="connsiteX187-13219" fmla="*/ 523898 w 10768629"/>
              <a:gd name="connsiteY187-13220" fmla="*/ 1811085 h 1978172"/>
              <a:gd name="connsiteX188-13221" fmla="*/ 360251 w 10768629"/>
              <a:gd name="connsiteY188-13222" fmla="*/ 1830735 h 1978172"/>
              <a:gd name="connsiteX189-13223" fmla="*/ 255207 w 10768629"/>
              <a:gd name="connsiteY189-13224" fmla="*/ 1818275 h 1978172"/>
              <a:gd name="connsiteX190-13225" fmla="*/ 101803 w 10768629"/>
              <a:gd name="connsiteY190-13226" fmla="*/ 1870647 h 1978172"/>
              <a:gd name="connsiteX191-13227" fmla="*/ 25397 w 10768629"/>
              <a:gd name="connsiteY191-13228" fmla="*/ 1888443 h 1978172"/>
              <a:gd name="connsiteX192-13229" fmla="*/ 2370 w 10768629"/>
              <a:gd name="connsiteY192-13230" fmla="*/ 1878311 h 1978172"/>
              <a:gd name="connsiteX193-13231" fmla="*/ 0 w 10768629"/>
              <a:gd name="connsiteY193-13232" fmla="*/ 1878785 h 1978172"/>
              <a:gd name="connsiteX194-13233" fmla="*/ 0 w 10768629"/>
              <a:gd name="connsiteY194-13234" fmla="*/ 0 h 1978172"/>
              <a:gd name="connsiteX0-13235" fmla="*/ 0 w 10768629"/>
              <a:gd name="connsiteY0-13236" fmla="*/ 0 h 1978172"/>
              <a:gd name="connsiteX1-13237" fmla="*/ 10768629 w 10768629"/>
              <a:gd name="connsiteY1-13238" fmla="*/ 0 h 1978172"/>
              <a:gd name="connsiteX2-13239" fmla="*/ 10733254 w 10768629"/>
              <a:gd name="connsiteY2-13240" fmla="*/ 31439 h 1978172"/>
              <a:gd name="connsiteX3-13241" fmla="*/ 10727085 w 10768629"/>
              <a:gd name="connsiteY3-13242" fmla="*/ 37910 h 1978172"/>
              <a:gd name="connsiteX4-13243" fmla="*/ 10675953 w 10768629"/>
              <a:gd name="connsiteY4-13244" fmla="*/ 68623 h 1978172"/>
              <a:gd name="connsiteX5-13245" fmla="*/ 10637091 w 10768629"/>
              <a:gd name="connsiteY5-13246" fmla="*/ 90361 h 1978172"/>
              <a:gd name="connsiteX6-13247" fmla="*/ 10610971 w 10768629"/>
              <a:gd name="connsiteY6-13248" fmla="*/ 110764 h 1978172"/>
              <a:gd name="connsiteX7-13249" fmla="*/ 10532872 w 10768629"/>
              <a:gd name="connsiteY7-13250" fmla="*/ 138028 h 1978172"/>
              <a:gd name="connsiteX8-13251" fmla="*/ 10398558 w 10768629"/>
              <a:gd name="connsiteY8-13252" fmla="*/ 172911 h 1978172"/>
              <a:gd name="connsiteX9-13253" fmla="*/ 10371128 w 10768629"/>
              <a:gd name="connsiteY9-13254" fmla="*/ 182609 h 1978172"/>
              <a:gd name="connsiteX10-13255" fmla="*/ 10352178 w 10768629"/>
              <a:gd name="connsiteY10-13256" fmla="*/ 199976 h 1978172"/>
              <a:gd name="connsiteX11-13257" fmla="*/ 10351815 w 10768629"/>
              <a:gd name="connsiteY11-13258" fmla="*/ 211879 h 1978172"/>
              <a:gd name="connsiteX12-13259" fmla="*/ 10337471 w 10768629"/>
              <a:gd name="connsiteY12-13260" fmla="*/ 218661 h 1978172"/>
              <a:gd name="connsiteX13-13261" fmla="*/ 10334625 w 10768629"/>
              <a:gd name="connsiteY13-13262" fmla="*/ 222351 h 1978172"/>
              <a:gd name="connsiteX14-13263" fmla="*/ 10256365 w 10768629"/>
              <a:gd name="connsiteY14-13264" fmla="*/ 235917 h 1978172"/>
              <a:gd name="connsiteX15-13265" fmla="*/ 10201127 w 10768629"/>
              <a:gd name="connsiteY15-13266" fmla="*/ 267448 h 1978172"/>
              <a:gd name="connsiteX16-13267" fmla="*/ 9961218 w 10768629"/>
              <a:gd name="connsiteY16-13268" fmla="*/ 326720 h 1978172"/>
              <a:gd name="connsiteX17-13269" fmla="*/ 9859715 w 10768629"/>
              <a:gd name="connsiteY17-13270" fmla="*/ 355698 h 1978172"/>
              <a:gd name="connsiteX18-13271" fmla="*/ 9679867 w 10768629"/>
              <a:gd name="connsiteY18-13272" fmla="*/ 399081 h 1978172"/>
              <a:gd name="connsiteX19-13273" fmla="*/ 9490654 w 10768629"/>
              <a:gd name="connsiteY19-13274" fmla="*/ 455225 h 1978172"/>
              <a:gd name="connsiteX20-13275" fmla="*/ 9470837 w 10768629"/>
              <a:gd name="connsiteY20-13276" fmla="*/ 452539 h 1978172"/>
              <a:gd name="connsiteX21-13277" fmla="*/ 9469082 w 10768629"/>
              <a:gd name="connsiteY21-13278" fmla="*/ 454891 h 1978172"/>
              <a:gd name="connsiteX22-13279" fmla="*/ 9448038 w 10768629"/>
              <a:gd name="connsiteY22-13280" fmla="*/ 459733 h 1978172"/>
              <a:gd name="connsiteX23-13281" fmla="*/ 9396821 w 10768629"/>
              <a:gd name="connsiteY23-13282" fmla="*/ 455795 h 1978172"/>
              <a:gd name="connsiteX24-13283" fmla="*/ 9392197 w 10768629"/>
              <a:gd name="connsiteY24-13284" fmla="*/ 459796 h 1978172"/>
              <a:gd name="connsiteX25-13285" fmla="*/ 9347994 w 10768629"/>
              <a:gd name="connsiteY25-13286" fmla="*/ 464462 h 1978172"/>
              <a:gd name="connsiteX26-13287" fmla="*/ 9347889 w 10768629"/>
              <a:gd name="connsiteY26-13288" fmla="*/ 466539 h 1978172"/>
              <a:gd name="connsiteX27-13289" fmla="*/ 9337639 w 10768629"/>
              <a:gd name="connsiteY27-13290" fmla="*/ 476654 h 1978172"/>
              <a:gd name="connsiteX28-13291" fmla="*/ 9287964 w 10768629"/>
              <a:gd name="connsiteY28-13292" fmla="*/ 513052 h 1978172"/>
              <a:gd name="connsiteX29-13293" fmla="*/ 9229283 w 10768629"/>
              <a:gd name="connsiteY29-13294" fmla="*/ 555377 h 1978172"/>
              <a:gd name="connsiteX30-13295" fmla="*/ 9220274 w 10768629"/>
              <a:gd name="connsiteY30-13296" fmla="*/ 557502 h 1978172"/>
              <a:gd name="connsiteX31-13297" fmla="*/ 9220202 w 10768629"/>
              <a:gd name="connsiteY31-13298" fmla="*/ 558001 h 1978172"/>
              <a:gd name="connsiteX32-13299" fmla="*/ 9210908 w 10768629"/>
              <a:gd name="connsiteY32-13300" fmla="*/ 561147 h 1978172"/>
              <a:gd name="connsiteX33-13301" fmla="*/ 9186374 w 10768629"/>
              <a:gd name="connsiteY33-13302" fmla="*/ 565502 h 1978172"/>
              <a:gd name="connsiteX34-13303" fmla="*/ 9181058 w 10768629"/>
              <a:gd name="connsiteY34-13304" fmla="*/ 569943 h 1978172"/>
              <a:gd name="connsiteX35-13305" fmla="*/ 9167549 w 10768629"/>
              <a:gd name="connsiteY35-13306" fmla="*/ 584727 h 1978172"/>
              <a:gd name="connsiteX36-13307" fmla="*/ 9149110 w 10768629"/>
              <a:gd name="connsiteY36-13308" fmla="*/ 598906 h 1978172"/>
              <a:gd name="connsiteX37-13309" fmla="*/ 9078556 w 10768629"/>
              <a:gd name="connsiteY37-13310" fmla="*/ 644039 h 1978172"/>
              <a:gd name="connsiteX38-13311" fmla="*/ 8996399 w 10768629"/>
              <a:gd name="connsiteY38-13312" fmla="*/ 690055 h 1978172"/>
              <a:gd name="connsiteX39-13313" fmla="*/ 8803791 w 10768629"/>
              <a:gd name="connsiteY39-13314" fmla="*/ 813860 h 1978172"/>
              <a:gd name="connsiteX40-13315" fmla="*/ 8636202 w 10768629"/>
              <a:gd name="connsiteY40-13316" fmla="*/ 848463 h 1978172"/>
              <a:gd name="connsiteX41-13317" fmla="*/ 8555372 w 10768629"/>
              <a:gd name="connsiteY41-13318" fmla="*/ 883171 h 1978172"/>
              <a:gd name="connsiteX42-13319" fmla="*/ 8507229 w 10768629"/>
              <a:gd name="connsiteY42-13320" fmla="*/ 901665 h 1978172"/>
              <a:gd name="connsiteX43-13321" fmla="*/ 8428473 w 10768629"/>
              <a:gd name="connsiteY43-13322" fmla="*/ 927985 h 1978172"/>
              <a:gd name="connsiteX44-13323" fmla="*/ 8427914 w 10768629"/>
              <a:gd name="connsiteY44-13324" fmla="*/ 933480 h 1978172"/>
              <a:gd name="connsiteX45-13325" fmla="*/ 8420327 w 10768629"/>
              <a:gd name="connsiteY45-13326" fmla="*/ 941984 h 1978172"/>
              <a:gd name="connsiteX46-13327" fmla="*/ 8394729 w 10768629"/>
              <a:gd name="connsiteY46-13328" fmla="*/ 948347 h 1978172"/>
              <a:gd name="connsiteX47-13329" fmla="*/ 8380548 w 10768629"/>
              <a:gd name="connsiteY47-13330" fmla="*/ 987916 h 1978172"/>
              <a:gd name="connsiteX48-13331" fmla="*/ 8375330 w 10768629"/>
              <a:gd name="connsiteY48-13332" fmla="*/ 965444 h 1978172"/>
              <a:gd name="connsiteX49-13333" fmla="*/ 8340796 w 10768629"/>
              <a:gd name="connsiteY49-13334" fmla="*/ 980522 h 1978172"/>
              <a:gd name="connsiteX50-13335" fmla="*/ 8304438 w 10768629"/>
              <a:gd name="connsiteY50-13336" fmla="*/ 996739 h 1978172"/>
              <a:gd name="connsiteX51-13337" fmla="*/ 8280929 w 10768629"/>
              <a:gd name="connsiteY51-13338" fmla="*/ 1023089 h 1978172"/>
              <a:gd name="connsiteX52-13339" fmla="*/ 8275760 w 10768629"/>
              <a:gd name="connsiteY52-13340" fmla="*/ 1027772 h 1978172"/>
              <a:gd name="connsiteX53-13341" fmla="*/ 8275478 w 10768629"/>
              <a:gd name="connsiteY53-13342" fmla="*/ 1027605 h 1978172"/>
              <a:gd name="connsiteX54-13343" fmla="*/ 8249003 w 10768629"/>
              <a:gd name="connsiteY54-13344" fmla="*/ 1032033 h 1978172"/>
              <a:gd name="connsiteX55-13345" fmla="*/ 8203836 w 10768629"/>
              <a:gd name="connsiteY55-13346" fmla="*/ 1037347 h 1978172"/>
              <a:gd name="connsiteX56-13347" fmla="*/ 8122936 w 10768629"/>
              <a:gd name="connsiteY56-13348" fmla="*/ 1063113 h 1978172"/>
              <a:gd name="connsiteX57-13349" fmla="*/ 8043658 w 10768629"/>
              <a:gd name="connsiteY57-13350" fmla="*/ 1092746 h 1978172"/>
              <a:gd name="connsiteX58-13351" fmla="*/ 8015351 w 10768629"/>
              <a:gd name="connsiteY58-13352" fmla="*/ 1105478 h 1978172"/>
              <a:gd name="connsiteX59-13353" fmla="*/ 7963145 w 10768629"/>
              <a:gd name="connsiteY59-13354" fmla="*/ 1119346 h 1978172"/>
              <a:gd name="connsiteX60-13355" fmla="*/ 7938145 w 10768629"/>
              <a:gd name="connsiteY60-13356" fmla="*/ 1120225 h 1978172"/>
              <a:gd name="connsiteX61-13357" fmla="*/ 7937238 w 10768629"/>
              <a:gd name="connsiteY61-13358" fmla="*/ 1121204 h 1978172"/>
              <a:gd name="connsiteX62-13359" fmla="*/ 7934398 w 10768629"/>
              <a:gd name="connsiteY62-13360" fmla="*/ 1118240 h 1978172"/>
              <a:gd name="connsiteX63-13361" fmla="*/ 7918248 w 10768629"/>
              <a:gd name="connsiteY63-13362" fmla="*/ 1124371 h 1978172"/>
              <a:gd name="connsiteX64-13363" fmla="*/ 7914119 w 10768629"/>
              <a:gd name="connsiteY64-13364" fmla="*/ 1127653 h 1978172"/>
              <a:gd name="connsiteX65-13365" fmla="*/ 7907658 w 10768629"/>
              <a:gd name="connsiteY65-13366" fmla="*/ 1130350 h 1978172"/>
              <a:gd name="connsiteX66-13367" fmla="*/ 7907434 w 10768629"/>
              <a:gd name="connsiteY66-13368" fmla="*/ 1130103 h 1978172"/>
              <a:gd name="connsiteX67-13369" fmla="*/ 7901508 w 10768629"/>
              <a:gd name="connsiteY67-13370" fmla="*/ 1133245 h 1978172"/>
              <a:gd name="connsiteX68-13371" fmla="*/ 7873287 w 10768629"/>
              <a:gd name="connsiteY68-13372" fmla="*/ 1152609 h 1978172"/>
              <a:gd name="connsiteX69-13373" fmla="*/ 7834833 w 10768629"/>
              <a:gd name="connsiteY69-13374" fmla="*/ 1153868 h 1978172"/>
              <a:gd name="connsiteX70-13375" fmla="*/ 7828661 w 10768629"/>
              <a:gd name="connsiteY70-13376" fmla="*/ 1139994 h 1978172"/>
              <a:gd name="connsiteX71-13377" fmla="*/ 7823966 w 10768629"/>
              <a:gd name="connsiteY71-13378" fmla="*/ 1143178 h 1978172"/>
              <a:gd name="connsiteX72-13379" fmla="*/ 7815078 w 10768629"/>
              <a:gd name="connsiteY72-13380" fmla="*/ 1151776 h 1978172"/>
              <a:gd name="connsiteX73-13381" fmla="*/ 7812026 w 10768629"/>
              <a:gd name="connsiteY73-13382" fmla="*/ 1151522 h 1978172"/>
              <a:gd name="connsiteX74-13383" fmla="*/ 7782249 w 10768629"/>
              <a:gd name="connsiteY74-13384" fmla="*/ 1160970 h 1978172"/>
              <a:gd name="connsiteX75-13385" fmla="*/ 7773476 w 10768629"/>
              <a:gd name="connsiteY75-13386" fmla="*/ 1157414 h 1978172"/>
              <a:gd name="connsiteX76-13387" fmla="*/ 7769600 w 10768629"/>
              <a:gd name="connsiteY76-13388" fmla="*/ 1157365 h 1978172"/>
              <a:gd name="connsiteX77-13389" fmla="*/ 7752631 w 10768629"/>
              <a:gd name="connsiteY77-13390" fmla="*/ 1172815 h 1978172"/>
              <a:gd name="connsiteX78-13391" fmla="*/ 7739392 w 10768629"/>
              <a:gd name="connsiteY78-13392" fmla="*/ 1192062 h 1978172"/>
              <a:gd name="connsiteX79-13393" fmla="*/ 7677677 w 10768629"/>
              <a:gd name="connsiteY79-13394" fmla="*/ 1216394 h 1978172"/>
              <a:gd name="connsiteX80-13395" fmla="*/ 7586920 w 10768629"/>
              <a:gd name="connsiteY80-13396" fmla="*/ 1261888 h 1978172"/>
              <a:gd name="connsiteX81-13397" fmla="*/ 7486100 w 10768629"/>
              <a:gd name="connsiteY81-13398" fmla="*/ 1292563 h 1978172"/>
              <a:gd name="connsiteX82-13399" fmla="*/ 7411323 w 10768629"/>
              <a:gd name="connsiteY82-13400" fmla="*/ 1340732 h 1978172"/>
              <a:gd name="connsiteX83-13401" fmla="*/ 7240698 w 10768629"/>
              <a:gd name="connsiteY83-13402" fmla="*/ 1438832 h 1978172"/>
              <a:gd name="connsiteX84-13403" fmla="*/ 7197675 w 10768629"/>
              <a:gd name="connsiteY84-13404" fmla="*/ 1447530 h 1978172"/>
              <a:gd name="connsiteX85-13405" fmla="*/ 7164788 w 10768629"/>
              <a:gd name="connsiteY85-13406" fmla="*/ 1480293 h 1978172"/>
              <a:gd name="connsiteX86-13407" fmla="*/ 7147929 w 10768629"/>
              <a:gd name="connsiteY86-13408" fmla="*/ 1477641 h 1978172"/>
              <a:gd name="connsiteX87-13409" fmla="*/ 7144965 w 10768629"/>
              <a:gd name="connsiteY87-13410" fmla="*/ 1476908 h 1978172"/>
              <a:gd name="connsiteX88-13411" fmla="*/ 7134299 w 10768629"/>
              <a:gd name="connsiteY88-13412" fmla="*/ 1479969 h 1978172"/>
              <a:gd name="connsiteX89-13413" fmla="*/ 7129809 w 10768629"/>
              <a:gd name="connsiteY89-13414" fmla="*/ 1473339 h 1978172"/>
              <a:gd name="connsiteX90-13415" fmla="*/ 7112688 w 10768629"/>
              <a:gd name="connsiteY90-13416" fmla="*/ 1472575 h 1978172"/>
              <a:gd name="connsiteX91-13417" fmla="*/ 7093470 w 10768629"/>
              <a:gd name="connsiteY91-13418" fmla="*/ 1480300 h 1978172"/>
              <a:gd name="connsiteX92-13419" fmla="*/ 7025034 w 10768629"/>
              <a:gd name="connsiteY92-13420" fmla="*/ 1506934 h 1978172"/>
              <a:gd name="connsiteX93-13421" fmla="*/ 7014783 w 10768629"/>
              <a:gd name="connsiteY93-13422" fmla="*/ 1515868 h 1978172"/>
              <a:gd name="connsiteX94-13423" fmla="*/ 6979706 w 10768629"/>
              <a:gd name="connsiteY94-13424" fmla="*/ 1523511 h 1978172"/>
              <a:gd name="connsiteX95-13425" fmla="*/ 6977890 w 10768629"/>
              <a:gd name="connsiteY95-13426" fmla="*/ 1525793 h 1978172"/>
              <a:gd name="connsiteX96-13427" fmla="*/ 6944339 w 10768629"/>
              <a:gd name="connsiteY96-13428" fmla="*/ 1536237 h 1978172"/>
              <a:gd name="connsiteX97-13429" fmla="*/ 6886996 w 10768629"/>
              <a:gd name="connsiteY97-13430" fmla="*/ 1563569 h 1978172"/>
              <a:gd name="connsiteX98-13431" fmla="*/ 6874510 w 10768629"/>
              <a:gd name="connsiteY98-13432" fmla="*/ 1558469 h 1978172"/>
              <a:gd name="connsiteX99-13433" fmla="*/ 6871943 w 10768629"/>
              <a:gd name="connsiteY99-13434" fmla="*/ 1554651 h 1978172"/>
              <a:gd name="connsiteX100-13435" fmla="*/ 6856174 w 10768629"/>
              <a:gd name="connsiteY100-13436" fmla="*/ 1562024 h 1978172"/>
              <a:gd name="connsiteX101-13437" fmla="*/ 6842321 w 10768629"/>
              <a:gd name="connsiteY101-13438" fmla="*/ 1560554 h 1978172"/>
              <a:gd name="connsiteX102-13439" fmla="*/ 6832713 w 10768629"/>
              <a:gd name="connsiteY102-13440" fmla="*/ 1569357 h 1978172"/>
              <a:gd name="connsiteX103-13441" fmla="*/ 6816351 w 10768629"/>
              <a:gd name="connsiteY103-13442" fmla="*/ 1571495 h 1978172"/>
              <a:gd name="connsiteX104-13443" fmla="*/ 6795800 w 10768629"/>
              <a:gd name="connsiteY104-13444" fmla="*/ 1572010 h 1978172"/>
              <a:gd name="connsiteX105-13445" fmla="*/ 6777546 w 10768629"/>
              <a:gd name="connsiteY105-13446" fmla="*/ 1568661 h 1978172"/>
              <a:gd name="connsiteX106-13447" fmla="*/ 6751528 w 10768629"/>
              <a:gd name="connsiteY106-13448" fmla="*/ 1574143 h 1978172"/>
              <a:gd name="connsiteX107-13449" fmla="*/ 6691966 w 10768629"/>
              <a:gd name="connsiteY107-13450" fmla="*/ 1582255 h 1978172"/>
              <a:gd name="connsiteX108-13451" fmla="*/ 6646941 w 10768629"/>
              <a:gd name="connsiteY108-13452" fmla="*/ 1588471 h 1978172"/>
              <a:gd name="connsiteX109-13453" fmla="*/ 6568576 w 10768629"/>
              <a:gd name="connsiteY109-13454" fmla="*/ 1606488 h 1978172"/>
              <a:gd name="connsiteX110-13455" fmla="*/ 6554358 w 10768629"/>
              <a:gd name="connsiteY110-13456" fmla="*/ 1621701 h 1978172"/>
              <a:gd name="connsiteX111-13457" fmla="*/ 6516968 w 10768629"/>
              <a:gd name="connsiteY111-13458" fmla="*/ 1617195 h 1978172"/>
              <a:gd name="connsiteX112-13459" fmla="*/ 6506479 w 10768629"/>
              <a:gd name="connsiteY112-13460" fmla="*/ 1602227 h 1978172"/>
              <a:gd name="connsiteX113-13461" fmla="*/ 6458436 w 10768629"/>
              <a:gd name="connsiteY113-13462" fmla="*/ 1607332 h 1978172"/>
              <a:gd name="connsiteX114-13463" fmla="*/ 6414786 w 10768629"/>
              <a:gd name="connsiteY114-13464" fmla="*/ 1628815 h 1978172"/>
              <a:gd name="connsiteX115-13465" fmla="*/ 6357085 w 10768629"/>
              <a:gd name="connsiteY115-13466" fmla="*/ 1640846 h 1978172"/>
              <a:gd name="connsiteX116-13467" fmla="*/ 6322636 w 10768629"/>
              <a:gd name="connsiteY116-13468" fmla="*/ 1648213 h 1978172"/>
              <a:gd name="connsiteX117-13469" fmla="*/ 6226172 w 10768629"/>
              <a:gd name="connsiteY117-13470" fmla="*/ 1654676 h 1978172"/>
              <a:gd name="connsiteX118-13471" fmla="*/ 6221217 w 10768629"/>
              <a:gd name="connsiteY118-13472" fmla="*/ 1654506 h 1978172"/>
              <a:gd name="connsiteX119-13473" fmla="*/ 6204956 w 10768629"/>
              <a:gd name="connsiteY119-13474" fmla="*/ 1664280 h 1978172"/>
              <a:gd name="connsiteX120-13475" fmla="*/ 6204270 w 10768629"/>
              <a:gd name="connsiteY120-13476" fmla="*/ 1666782 h 1978172"/>
              <a:gd name="connsiteX121-13477" fmla="*/ 6143810 w 10768629"/>
              <a:gd name="connsiteY121-13478" fmla="*/ 1661963 h 1978172"/>
              <a:gd name="connsiteX122-13479" fmla="*/ 6136560 w 10768629"/>
              <a:gd name="connsiteY122-13480" fmla="*/ 1665728 h 1978172"/>
              <a:gd name="connsiteX123-13481" fmla="*/ 6096155 w 10768629"/>
              <a:gd name="connsiteY123-13482" fmla="*/ 1656951 h 1978172"/>
              <a:gd name="connsiteX124-13483" fmla="*/ 6075812 w 10768629"/>
              <a:gd name="connsiteY124-13484" fmla="*/ 1655422 h 1978172"/>
              <a:gd name="connsiteX125-13485" fmla="*/ 6039495 w 10768629"/>
              <a:gd name="connsiteY125-13486" fmla="*/ 1649680 h 1978172"/>
              <a:gd name="connsiteX126-13487" fmla="*/ 6036523 w 10768629"/>
              <a:gd name="connsiteY126-13488" fmla="*/ 1652121 h 1978172"/>
              <a:gd name="connsiteX127-13489" fmla="*/ 6029328 w 10768629"/>
              <a:gd name="connsiteY127-13490" fmla="*/ 1649904 h 1978172"/>
              <a:gd name="connsiteX128-13491" fmla="*/ 6024075 w 10768629"/>
              <a:gd name="connsiteY128-13492" fmla="*/ 1652779 h 1978172"/>
              <a:gd name="connsiteX129-13493" fmla="*/ 6018085 w 10768629"/>
              <a:gd name="connsiteY129-13494" fmla="*/ 1652030 h 1978172"/>
              <a:gd name="connsiteX130-13495" fmla="*/ 5955513 w 10768629"/>
              <a:gd name="connsiteY130-13496" fmla="*/ 1663584 h 1978172"/>
              <a:gd name="connsiteX131-13497" fmla="*/ 5941996 w 10768629"/>
              <a:gd name="connsiteY131-13498" fmla="*/ 1661326 h 1978172"/>
              <a:gd name="connsiteX132-13499" fmla="*/ 5931789 w 10768629"/>
              <a:gd name="connsiteY132-13500" fmla="*/ 1669915 h 1978172"/>
              <a:gd name="connsiteX133-13501" fmla="*/ 5888686 w 10768629"/>
              <a:gd name="connsiteY133-13502" fmla="*/ 1672175 h 1978172"/>
              <a:gd name="connsiteX134-13503" fmla="*/ 5873794 w 10768629"/>
              <a:gd name="connsiteY134-13504" fmla="*/ 1665454 h 1978172"/>
              <a:gd name="connsiteX135-13505" fmla="*/ 5860022 w 10768629"/>
              <a:gd name="connsiteY135-13506" fmla="*/ 1660635 h 1978172"/>
              <a:gd name="connsiteX136-13507" fmla="*/ 5858237 w 10768629"/>
              <a:gd name="connsiteY136-13508" fmla="*/ 1660649 h 1978172"/>
              <a:gd name="connsiteX137-13509" fmla="*/ 5840319 w 10768629"/>
              <a:gd name="connsiteY137-13510" fmla="*/ 1660798 h 1978172"/>
              <a:gd name="connsiteX138-13511" fmla="*/ 5806984 w 10768629"/>
              <a:gd name="connsiteY138-13512" fmla="*/ 1661075 h 1978172"/>
              <a:gd name="connsiteX139-13513" fmla="*/ 5742351 w 10768629"/>
              <a:gd name="connsiteY139-13514" fmla="*/ 1667489 h 1978172"/>
              <a:gd name="connsiteX140-13515" fmla="*/ 5521171 w 10768629"/>
              <a:gd name="connsiteY140-13516" fmla="*/ 1671626 h 1978172"/>
              <a:gd name="connsiteX141-13517" fmla="*/ 5457384 w 10768629"/>
              <a:gd name="connsiteY141-13518" fmla="*/ 1683952 h 1978172"/>
              <a:gd name="connsiteX142-13519" fmla="*/ 4950070 w 10768629"/>
              <a:gd name="connsiteY142-13520" fmla="*/ 1748401 h 1978172"/>
              <a:gd name="connsiteX143-13521" fmla="*/ 4872172 w 10768629"/>
              <a:gd name="connsiteY143-13522" fmla="*/ 1757222 h 1978172"/>
              <a:gd name="connsiteX144-13523" fmla="*/ 4809524 w 10768629"/>
              <a:gd name="connsiteY144-13524" fmla="*/ 1761033 h 1978172"/>
              <a:gd name="connsiteX145-13525" fmla="*/ 4759058 w 10768629"/>
              <a:gd name="connsiteY145-13526" fmla="*/ 1766533 h 1978172"/>
              <a:gd name="connsiteX146-13527" fmla="*/ 4719749 w 10768629"/>
              <a:gd name="connsiteY146-13528" fmla="*/ 1771811 h 1978172"/>
              <a:gd name="connsiteX147-13529" fmla="*/ 4568686 w 10768629"/>
              <a:gd name="connsiteY147-13530" fmla="*/ 1786141 h 1978172"/>
              <a:gd name="connsiteX148-13531" fmla="*/ 4418751 w 10768629"/>
              <a:gd name="connsiteY148-13532" fmla="*/ 1796932 h 1978172"/>
              <a:gd name="connsiteX149-13533" fmla="*/ 4378377 w 10768629"/>
              <a:gd name="connsiteY149-13534" fmla="*/ 1815528 h 1978172"/>
              <a:gd name="connsiteX150-13535" fmla="*/ 4320575 w 10768629"/>
              <a:gd name="connsiteY150-13536" fmla="*/ 1832722 h 1978172"/>
              <a:gd name="connsiteX151-13537" fmla="*/ 4220200 w 10768629"/>
              <a:gd name="connsiteY151-13538" fmla="*/ 1873173 h 1978172"/>
              <a:gd name="connsiteX152-13539" fmla="*/ 4101228 w 10768629"/>
              <a:gd name="connsiteY152-13540" fmla="*/ 1868717 h 1978172"/>
              <a:gd name="connsiteX153-13541" fmla="*/ 3973223 w 10768629"/>
              <a:gd name="connsiteY153-13542" fmla="*/ 1881015 h 1978172"/>
              <a:gd name="connsiteX154-13543" fmla="*/ 3900992 w 10768629"/>
              <a:gd name="connsiteY154-13544" fmla="*/ 1880603 h 1978172"/>
              <a:gd name="connsiteX155-13545" fmla="*/ 3662119 w 10768629"/>
              <a:gd name="connsiteY155-13546" fmla="*/ 1889285 h 1978172"/>
              <a:gd name="connsiteX156-13547" fmla="*/ 3496919 w 10768629"/>
              <a:gd name="connsiteY156-13548" fmla="*/ 1873180 h 1978172"/>
              <a:gd name="connsiteX157-13549" fmla="*/ 3449433 w 10768629"/>
              <a:gd name="connsiteY157-13550" fmla="*/ 1889681 h 1978172"/>
              <a:gd name="connsiteX158-13551" fmla="*/ 3369766 w 10768629"/>
              <a:gd name="connsiteY158-13552" fmla="*/ 1916653 h 1978172"/>
              <a:gd name="connsiteX159-13553" fmla="*/ 3269672 w 10768629"/>
              <a:gd name="connsiteY159-13554" fmla="*/ 1938036 h 1978172"/>
              <a:gd name="connsiteX160-13555" fmla="*/ 3224897 w 10768629"/>
              <a:gd name="connsiteY160-13556" fmla="*/ 1943733 h 1978172"/>
              <a:gd name="connsiteX161-13557" fmla="*/ 3161463 w 10768629"/>
              <a:gd name="connsiteY161-13558" fmla="*/ 1946591 h 1978172"/>
              <a:gd name="connsiteX162-13559" fmla="*/ 3112044 w 10768629"/>
              <a:gd name="connsiteY162-13560" fmla="*/ 1935614 h 1978172"/>
              <a:gd name="connsiteX163-13561" fmla="*/ 3069716 w 10768629"/>
              <a:gd name="connsiteY163-13562" fmla="*/ 1930463 h 1978172"/>
              <a:gd name="connsiteX164-13563" fmla="*/ 3005773 w 10768629"/>
              <a:gd name="connsiteY164-13564" fmla="*/ 1915878 h 1978172"/>
              <a:gd name="connsiteX165-13565" fmla="*/ 2897201 w 10768629"/>
              <a:gd name="connsiteY165-13566" fmla="*/ 1926772 h 1978172"/>
              <a:gd name="connsiteX166-13567" fmla="*/ 2783891 w 10768629"/>
              <a:gd name="connsiteY166-13568" fmla="*/ 1931749 h 1978172"/>
              <a:gd name="connsiteX167-13569" fmla="*/ 2712447 w 10768629"/>
              <a:gd name="connsiteY167-13570" fmla="*/ 1933044 h 1978172"/>
              <a:gd name="connsiteX168-13571" fmla="*/ 2560151 w 10768629"/>
              <a:gd name="connsiteY168-13572" fmla="*/ 1963609 h 1978172"/>
              <a:gd name="connsiteX169-13573" fmla="*/ 2367221 w 10768629"/>
              <a:gd name="connsiteY169-13574" fmla="*/ 1971884 h 1978172"/>
              <a:gd name="connsiteX170-13575" fmla="*/ 2272130 w 10768629"/>
              <a:gd name="connsiteY170-13576" fmla="*/ 1961162 h 1978172"/>
              <a:gd name="connsiteX171-13577" fmla="*/ 2189404 w 10768629"/>
              <a:gd name="connsiteY171-13578" fmla="*/ 1978172 h 1978172"/>
              <a:gd name="connsiteX172-13579" fmla="*/ 2077704 w 10768629"/>
              <a:gd name="connsiteY172-13580" fmla="*/ 1965002 h 1978172"/>
              <a:gd name="connsiteX173-13581" fmla="*/ 2033299 w 10768629"/>
              <a:gd name="connsiteY173-13582" fmla="*/ 1969042 h 1978172"/>
              <a:gd name="connsiteX174-13583" fmla="*/ 1967996 w 10768629"/>
              <a:gd name="connsiteY174-13584" fmla="*/ 1953187 h 1978172"/>
              <a:gd name="connsiteX175-13585" fmla="*/ 1855805 w 10768629"/>
              <a:gd name="connsiteY175-13586" fmla="*/ 1926082 h 1978172"/>
              <a:gd name="connsiteX176-13587" fmla="*/ 1790957 w 10768629"/>
              <a:gd name="connsiteY176-13588" fmla="*/ 1919460 h 1978172"/>
              <a:gd name="connsiteX177-13589" fmla="*/ 1613978 w 10768629"/>
              <a:gd name="connsiteY177-13590" fmla="*/ 1891581 h 1978172"/>
              <a:gd name="connsiteX178-13591" fmla="*/ 1436831 w 10768629"/>
              <a:gd name="connsiteY178-13592" fmla="*/ 1856201 h 1978172"/>
              <a:gd name="connsiteX179-13593" fmla="*/ 1357365 w 10768629"/>
              <a:gd name="connsiteY179-13594" fmla="*/ 1832140 h 1978172"/>
              <a:gd name="connsiteX180-13595" fmla="*/ 1232341 w 10768629"/>
              <a:gd name="connsiteY180-13596" fmla="*/ 1785942 h 1978172"/>
              <a:gd name="connsiteX181-13597" fmla="*/ 1162595 w 10768629"/>
              <a:gd name="connsiteY181-13598" fmla="*/ 1758337 h 1978172"/>
              <a:gd name="connsiteX182-13599" fmla="*/ 1128523 w 10768629"/>
              <a:gd name="connsiteY182-13600" fmla="*/ 1763621 h 1978172"/>
              <a:gd name="connsiteX183-13601" fmla="*/ 991903 w 10768629"/>
              <a:gd name="connsiteY183-13602" fmla="*/ 1786741 h 1978172"/>
              <a:gd name="connsiteX184-13603" fmla="*/ 883960 w 10768629"/>
              <a:gd name="connsiteY184-13604" fmla="*/ 1822386 h 1978172"/>
              <a:gd name="connsiteX185-13605" fmla="*/ 766531 w 10768629"/>
              <a:gd name="connsiteY185-13606" fmla="*/ 1805053 h 1978172"/>
              <a:gd name="connsiteX186-13607" fmla="*/ 669779 w 10768629"/>
              <a:gd name="connsiteY186-13608" fmla="*/ 1800537 h 1978172"/>
              <a:gd name="connsiteX187-13609" fmla="*/ 523898 w 10768629"/>
              <a:gd name="connsiteY187-13610" fmla="*/ 1811085 h 1978172"/>
              <a:gd name="connsiteX188-13611" fmla="*/ 360251 w 10768629"/>
              <a:gd name="connsiteY188-13612" fmla="*/ 1830735 h 1978172"/>
              <a:gd name="connsiteX189-13613" fmla="*/ 255207 w 10768629"/>
              <a:gd name="connsiteY189-13614" fmla="*/ 1818275 h 1978172"/>
              <a:gd name="connsiteX190-13615" fmla="*/ 101803 w 10768629"/>
              <a:gd name="connsiteY190-13616" fmla="*/ 1870647 h 1978172"/>
              <a:gd name="connsiteX191-13617" fmla="*/ 25397 w 10768629"/>
              <a:gd name="connsiteY191-13618" fmla="*/ 1888443 h 1978172"/>
              <a:gd name="connsiteX192-13619" fmla="*/ 2370 w 10768629"/>
              <a:gd name="connsiteY192-13620" fmla="*/ 1878311 h 1978172"/>
              <a:gd name="connsiteX193-13621" fmla="*/ 0 w 10768629"/>
              <a:gd name="connsiteY193-13622" fmla="*/ 1878785 h 1978172"/>
              <a:gd name="connsiteX194-13623" fmla="*/ 0 w 10768629"/>
              <a:gd name="connsiteY194-13624" fmla="*/ 0 h 1978172"/>
              <a:gd name="connsiteX0-13625" fmla="*/ 0 w 10768629"/>
              <a:gd name="connsiteY0-13626" fmla="*/ 0 h 1978172"/>
              <a:gd name="connsiteX1-13627" fmla="*/ 10768629 w 10768629"/>
              <a:gd name="connsiteY1-13628" fmla="*/ 0 h 1978172"/>
              <a:gd name="connsiteX2-13629" fmla="*/ 10733254 w 10768629"/>
              <a:gd name="connsiteY2-13630" fmla="*/ 31439 h 1978172"/>
              <a:gd name="connsiteX3-13631" fmla="*/ 10727085 w 10768629"/>
              <a:gd name="connsiteY3-13632" fmla="*/ 37910 h 1978172"/>
              <a:gd name="connsiteX4-13633" fmla="*/ 10675953 w 10768629"/>
              <a:gd name="connsiteY4-13634" fmla="*/ 68623 h 1978172"/>
              <a:gd name="connsiteX5-13635" fmla="*/ 10637091 w 10768629"/>
              <a:gd name="connsiteY5-13636" fmla="*/ 90361 h 1978172"/>
              <a:gd name="connsiteX6-13637" fmla="*/ 10610971 w 10768629"/>
              <a:gd name="connsiteY6-13638" fmla="*/ 110764 h 1978172"/>
              <a:gd name="connsiteX7-13639" fmla="*/ 10532872 w 10768629"/>
              <a:gd name="connsiteY7-13640" fmla="*/ 138028 h 1978172"/>
              <a:gd name="connsiteX8-13641" fmla="*/ 10398558 w 10768629"/>
              <a:gd name="connsiteY8-13642" fmla="*/ 172911 h 1978172"/>
              <a:gd name="connsiteX9-13643" fmla="*/ 10371128 w 10768629"/>
              <a:gd name="connsiteY9-13644" fmla="*/ 182609 h 1978172"/>
              <a:gd name="connsiteX10-13645" fmla="*/ 10352178 w 10768629"/>
              <a:gd name="connsiteY10-13646" fmla="*/ 199976 h 1978172"/>
              <a:gd name="connsiteX11-13647" fmla="*/ 10351815 w 10768629"/>
              <a:gd name="connsiteY11-13648" fmla="*/ 211879 h 1978172"/>
              <a:gd name="connsiteX12-13649" fmla="*/ 10337471 w 10768629"/>
              <a:gd name="connsiteY12-13650" fmla="*/ 218661 h 1978172"/>
              <a:gd name="connsiteX13-13651" fmla="*/ 10334625 w 10768629"/>
              <a:gd name="connsiteY13-13652" fmla="*/ 222351 h 1978172"/>
              <a:gd name="connsiteX14-13653" fmla="*/ 10256365 w 10768629"/>
              <a:gd name="connsiteY14-13654" fmla="*/ 235917 h 1978172"/>
              <a:gd name="connsiteX15-13655" fmla="*/ 10201127 w 10768629"/>
              <a:gd name="connsiteY15-13656" fmla="*/ 267448 h 1978172"/>
              <a:gd name="connsiteX16-13657" fmla="*/ 9961218 w 10768629"/>
              <a:gd name="connsiteY16-13658" fmla="*/ 326720 h 1978172"/>
              <a:gd name="connsiteX17-13659" fmla="*/ 9859715 w 10768629"/>
              <a:gd name="connsiteY17-13660" fmla="*/ 355698 h 1978172"/>
              <a:gd name="connsiteX18-13661" fmla="*/ 9679867 w 10768629"/>
              <a:gd name="connsiteY18-13662" fmla="*/ 399081 h 1978172"/>
              <a:gd name="connsiteX19-13663" fmla="*/ 9490654 w 10768629"/>
              <a:gd name="connsiteY19-13664" fmla="*/ 455225 h 1978172"/>
              <a:gd name="connsiteX20-13665" fmla="*/ 9470837 w 10768629"/>
              <a:gd name="connsiteY20-13666" fmla="*/ 452539 h 1978172"/>
              <a:gd name="connsiteX21-13667" fmla="*/ 9469082 w 10768629"/>
              <a:gd name="connsiteY21-13668" fmla="*/ 454891 h 1978172"/>
              <a:gd name="connsiteX22-13669" fmla="*/ 9448038 w 10768629"/>
              <a:gd name="connsiteY22-13670" fmla="*/ 459733 h 1978172"/>
              <a:gd name="connsiteX23-13671" fmla="*/ 9396821 w 10768629"/>
              <a:gd name="connsiteY23-13672" fmla="*/ 455795 h 1978172"/>
              <a:gd name="connsiteX24-13673" fmla="*/ 9392197 w 10768629"/>
              <a:gd name="connsiteY24-13674" fmla="*/ 459796 h 1978172"/>
              <a:gd name="connsiteX25-13675" fmla="*/ 9347994 w 10768629"/>
              <a:gd name="connsiteY25-13676" fmla="*/ 464462 h 1978172"/>
              <a:gd name="connsiteX26-13677" fmla="*/ 9347889 w 10768629"/>
              <a:gd name="connsiteY26-13678" fmla="*/ 466539 h 1978172"/>
              <a:gd name="connsiteX27-13679" fmla="*/ 9337639 w 10768629"/>
              <a:gd name="connsiteY27-13680" fmla="*/ 476654 h 1978172"/>
              <a:gd name="connsiteX28-13681" fmla="*/ 9287964 w 10768629"/>
              <a:gd name="connsiteY28-13682" fmla="*/ 513052 h 1978172"/>
              <a:gd name="connsiteX29-13683" fmla="*/ 9229283 w 10768629"/>
              <a:gd name="connsiteY29-13684" fmla="*/ 555377 h 1978172"/>
              <a:gd name="connsiteX30-13685" fmla="*/ 9220274 w 10768629"/>
              <a:gd name="connsiteY30-13686" fmla="*/ 557502 h 1978172"/>
              <a:gd name="connsiteX31-13687" fmla="*/ 9220202 w 10768629"/>
              <a:gd name="connsiteY31-13688" fmla="*/ 558001 h 1978172"/>
              <a:gd name="connsiteX32-13689" fmla="*/ 9210908 w 10768629"/>
              <a:gd name="connsiteY32-13690" fmla="*/ 561147 h 1978172"/>
              <a:gd name="connsiteX33-13691" fmla="*/ 9186374 w 10768629"/>
              <a:gd name="connsiteY33-13692" fmla="*/ 565502 h 1978172"/>
              <a:gd name="connsiteX34-13693" fmla="*/ 9181058 w 10768629"/>
              <a:gd name="connsiteY34-13694" fmla="*/ 569943 h 1978172"/>
              <a:gd name="connsiteX35-13695" fmla="*/ 9167549 w 10768629"/>
              <a:gd name="connsiteY35-13696" fmla="*/ 584727 h 1978172"/>
              <a:gd name="connsiteX36-13697" fmla="*/ 9149110 w 10768629"/>
              <a:gd name="connsiteY36-13698" fmla="*/ 598906 h 1978172"/>
              <a:gd name="connsiteX37-13699" fmla="*/ 9078556 w 10768629"/>
              <a:gd name="connsiteY37-13700" fmla="*/ 644039 h 1978172"/>
              <a:gd name="connsiteX38-13701" fmla="*/ 8996399 w 10768629"/>
              <a:gd name="connsiteY38-13702" fmla="*/ 690055 h 1978172"/>
              <a:gd name="connsiteX39-13703" fmla="*/ 8803791 w 10768629"/>
              <a:gd name="connsiteY39-13704" fmla="*/ 813860 h 1978172"/>
              <a:gd name="connsiteX40-13705" fmla="*/ 8636202 w 10768629"/>
              <a:gd name="connsiteY40-13706" fmla="*/ 848463 h 1978172"/>
              <a:gd name="connsiteX41-13707" fmla="*/ 8555372 w 10768629"/>
              <a:gd name="connsiteY41-13708" fmla="*/ 883171 h 1978172"/>
              <a:gd name="connsiteX42-13709" fmla="*/ 8507229 w 10768629"/>
              <a:gd name="connsiteY42-13710" fmla="*/ 901665 h 1978172"/>
              <a:gd name="connsiteX43-13711" fmla="*/ 8428473 w 10768629"/>
              <a:gd name="connsiteY43-13712" fmla="*/ 927985 h 1978172"/>
              <a:gd name="connsiteX44-13713" fmla="*/ 8427914 w 10768629"/>
              <a:gd name="connsiteY44-13714" fmla="*/ 933480 h 1978172"/>
              <a:gd name="connsiteX45-13715" fmla="*/ 8420327 w 10768629"/>
              <a:gd name="connsiteY45-13716" fmla="*/ 941984 h 1978172"/>
              <a:gd name="connsiteX46-13717" fmla="*/ 8394729 w 10768629"/>
              <a:gd name="connsiteY46-13718" fmla="*/ 948347 h 1978172"/>
              <a:gd name="connsiteX47-13719" fmla="*/ 8380548 w 10768629"/>
              <a:gd name="connsiteY47-13720" fmla="*/ 987916 h 1978172"/>
              <a:gd name="connsiteX48-13721" fmla="*/ 8375330 w 10768629"/>
              <a:gd name="connsiteY48-13722" fmla="*/ 965444 h 1978172"/>
              <a:gd name="connsiteX49-13723" fmla="*/ 8340796 w 10768629"/>
              <a:gd name="connsiteY49-13724" fmla="*/ 980522 h 1978172"/>
              <a:gd name="connsiteX50-13725" fmla="*/ 8304438 w 10768629"/>
              <a:gd name="connsiteY50-13726" fmla="*/ 996739 h 1978172"/>
              <a:gd name="connsiteX51-13727" fmla="*/ 8280929 w 10768629"/>
              <a:gd name="connsiteY51-13728" fmla="*/ 1023089 h 1978172"/>
              <a:gd name="connsiteX52-13729" fmla="*/ 8275760 w 10768629"/>
              <a:gd name="connsiteY52-13730" fmla="*/ 1027772 h 1978172"/>
              <a:gd name="connsiteX53-13731" fmla="*/ 8275478 w 10768629"/>
              <a:gd name="connsiteY53-13732" fmla="*/ 1027605 h 1978172"/>
              <a:gd name="connsiteX54-13733" fmla="*/ 8249003 w 10768629"/>
              <a:gd name="connsiteY54-13734" fmla="*/ 1032033 h 1978172"/>
              <a:gd name="connsiteX55-13735" fmla="*/ 8203836 w 10768629"/>
              <a:gd name="connsiteY55-13736" fmla="*/ 1037347 h 1978172"/>
              <a:gd name="connsiteX56-13737" fmla="*/ 8122936 w 10768629"/>
              <a:gd name="connsiteY56-13738" fmla="*/ 1063113 h 1978172"/>
              <a:gd name="connsiteX57-13739" fmla="*/ 8043658 w 10768629"/>
              <a:gd name="connsiteY57-13740" fmla="*/ 1092746 h 1978172"/>
              <a:gd name="connsiteX58-13741" fmla="*/ 8015351 w 10768629"/>
              <a:gd name="connsiteY58-13742" fmla="*/ 1105478 h 1978172"/>
              <a:gd name="connsiteX59-13743" fmla="*/ 7963145 w 10768629"/>
              <a:gd name="connsiteY59-13744" fmla="*/ 1119346 h 1978172"/>
              <a:gd name="connsiteX60-13745" fmla="*/ 7938145 w 10768629"/>
              <a:gd name="connsiteY60-13746" fmla="*/ 1120225 h 1978172"/>
              <a:gd name="connsiteX61-13747" fmla="*/ 7937238 w 10768629"/>
              <a:gd name="connsiteY61-13748" fmla="*/ 1121204 h 1978172"/>
              <a:gd name="connsiteX62-13749" fmla="*/ 7934398 w 10768629"/>
              <a:gd name="connsiteY62-13750" fmla="*/ 1118240 h 1978172"/>
              <a:gd name="connsiteX63-13751" fmla="*/ 7918248 w 10768629"/>
              <a:gd name="connsiteY63-13752" fmla="*/ 1124371 h 1978172"/>
              <a:gd name="connsiteX64-13753" fmla="*/ 7914119 w 10768629"/>
              <a:gd name="connsiteY64-13754" fmla="*/ 1127653 h 1978172"/>
              <a:gd name="connsiteX65-13755" fmla="*/ 7907658 w 10768629"/>
              <a:gd name="connsiteY65-13756" fmla="*/ 1130350 h 1978172"/>
              <a:gd name="connsiteX66-13757" fmla="*/ 7907434 w 10768629"/>
              <a:gd name="connsiteY66-13758" fmla="*/ 1130103 h 1978172"/>
              <a:gd name="connsiteX67-13759" fmla="*/ 7901508 w 10768629"/>
              <a:gd name="connsiteY67-13760" fmla="*/ 1133245 h 1978172"/>
              <a:gd name="connsiteX68-13761" fmla="*/ 7873287 w 10768629"/>
              <a:gd name="connsiteY68-13762" fmla="*/ 1152609 h 1978172"/>
              <a:gd name="connsiteX69-13763" fmla="*/ 7834833 w 10768629"/>
              <a:gd name="connsiteY69-13764" fmla="*/ 1153868 h 1978172"/>
              <a:gd name="connsiteX70-13765" fmla="*/ 7828661 w 10768629"/>
              <a:gd name="connsiteY70-13766" fmla="*/ 1139994 h 1978172"/>
              <a:gd name="connsiteX71-13767" fmla="*/ 7823966 w 10768629"/>
              <a:gd name="connsiteY71-13768" fmla="*/ 1143178 h 1978172"/>
              <a:gd name="connsiteX72-13769" fmla="*/ 7815078 w 10768629"/>
              <a:gd name="connsiteY72-13770" fmla="*/ 1151776 h 1978172"/>
              <a:gd name="connsiteX73-13771" fmla="*/ 7812026 w 10768629"/>
              <a:gd name="connsiteY73-13772" fmla="*/ 1151522 h 1978172"/>
              <a:gd name="connsiteX74-13773" fmla="*/ 7782249 w 10768629"/>
              <a:gd name="connsiteY74-13774" fmla="*/ 1160970 h 1978172"/>
              <a:gd name="connsiteX75-13775" fmla="*/ 7773476 w 10768629"/>
              <a:gd name="connsiteY75-13776" fmla="*/ 1157414 h 1978172"/>
              <a:gd name="connsiteX76-13777" fmla="*/ 7769600 w 10768629"/>
              <a:gd name="connsiteY76-13778" fmla="*/ 1157365 h 1978172"/>
              <a:gd name="connsiteX77-13779" fmla="*/ 7752631 w 10768629"/>
              <a:gd name="connsiteY77-13780" fmla="*/ 1172815 h 1978172"/>
              <a:gd name="connsiteX78-13781" fmla="*/ 7739392 w 10768629"/>
              <a:gd name="connsiteY78-13782" fmla="*/ 1192062 h 1978172"/>
              <a:gd name="connsiteX79-13783" fmla="*/ 7677677 w 10768629"/>
              <a:gd name="connsiteY79-13784" fmla="*/ 1216394 h 1978172"/>
              <a:gd name="connsiteX80-13785" fmla="*/ 7586920 w 10768629"/>
              <a:gd name="connsiteY80-13786" fmla="*/ 1261888 h 1978172"/>
              <a:gd name="connsiteX81-13787" fmla="*/ 7486100 w 10768629"/>
              <a:gd name="connsiteY81-13788" fmla="*/ 1292563 h 1978172"/>
              <a:gd name="connsiteX82-13789" fmla="*/ 7411323 w 10768629"/>
              <a:gd name="connsiteY82-13790" fmla="*/ 1340732 h 1978172"/>
              <a:gd name="connsiteX83-13791" fmla="*/ 7240698 w 10768629"/>
              <a:gd name="connsiteY83-13792" fmla="*/ 1438832 h 1978172"/>
              <a:gd name="connsiteX84-13793" fmla="*/ 7197675 w 10768629"/>
              <a:gd name="connsiteY84-13794" fmla="*/ 1447530 h 1978172"/>
              <a:gd name="connsiteX85-13795" fmla="*/ 7164788 w 10768629"/>
              <a:gd name="connsiteY85-13796" fmla="*/ 1480293 h 1978172"/>
              <a:gd name="connsiteX86-13797" fmla="*/ 7147929 w 10768629"/>
              <a:gd name="connsiteY86-13798" fmla="*/ 1477641 h 1978172"/>
              <a:gd name="connsiteX87-13799" fmla="*/ 7144965 w 10768629"/>
              <a:gd name="connsiteY87-13800" fmla="*/ 1476908 h 1978172"/>
              <a:gd name="connsiteX88-13801" fmla="*/ 7134299 w 10768629"/>
              <a:gd name="connsiteY88-13802" fmla="*/ 1479969 h 1978172"/>
              <a:gd name="connsiteX89-13803" fmla="*/ 7129809 w 10768629"/>
              <a:gd name="connsiteY89-13804" fmla="*/ 1473339 h 1978172"/>
              <a:gd name="connsiteX90-13805" fmla="*/ 7112688 w 10768629"/>
              <a:gd name="connsiteY90-13806" fmla="*/ 1472575 h 1978172"/>
              <a:gd name="connsiteX91-13807" fmla="*/ 7093470 w 10768629"/>
              <a:gd name="connsiteY91-13808" fmla="*/ 1480300 h 1978172"/>
              <a:gd name="connsiteX92-13809" fmla="*/ 7025034 w 10768629"/>
              <a:gd name="connsiteY92-13810" fmla="*/ 1506934 h 1978172"/>
              <a:gd name="connsiteX93-13811" fmla="*/ 7014783 w 10768629"/>
              <a:gd name="connsiteY93-13812" fmla="*/ 1515868 h 1978172"/>
              <a:gd name="connsiteX94-13813" fmla="*/ 6979706 w 10768629"/>
              <a:gd name="connsiteY94-13814" fmla="*/ 1523511 h 1978172"/>
              <a:gd name="connsiteX95-13815" fmla="*/ 6977890 w 10768629"/>
              <a:gd name="connsiteY95-13816" fmla="*/ 1525793 h 1978172"/>
              <a:gd name="connsiteX96-13817" fmla="*/ 6944339 w 10768629"/>
              <a:gd name="connsiteY96-13818" fmla="*/ 1536237 h 1978172"/>
              <a:gd name="connsiteX97-13819" fmla="*/ 6886996 w 10768629"/>
              <a:gd name="connsiteY97-13820" fmla="*/ 1563569 h 1978172"/>
              <a:gd name="connsiteX98-13821" fmla="*/ 6874510 w 10768629"/>
              <a:gd name="connsiteY98-13822" fmla="*/ 1558469 h 1978172"/>
              <a:gd name="connsiteX99-13823" fmla="*/ 6871943 w 10768629"/>
              <a:gd name="connsiteY99-13824" fmla="*/ 1554651 h 1978172"/>
              <a:gd name="connsiteX100-13825" fmla="*/ 6856174 w 10768629"/>
              <a:gd name="connsiteY100-13826" fmla="*/ 1562024 h 1978172"/>
              <a:gd name="connsiteX101-13827" fmla="*/ 6842321 w 10768629"/>
              <a:gd name="connsiteY101-13828" fmla="*/ 1560554 h 1978172"/>
              <a:gd name="connsiteX102-13829" fmla="*/ 6832713 w 10768629"/>
              <a:gd name="connsiteY102-13830" fmla="*/ 1569357 h 1978172"/>
              <a:gd name="connsiteX103-13831" fmla="*/ 6816351 w 10768629"/>
              <a:gd name="connsiteY103-13832" fmla="*/ 1571495 h 1978172"/>
              <a:gd name="connsiteX104-13833" fmla="*/ 6795800 w 10768629"/>
              <a:gd name="connsiteY104-13834" fmla="*/ 1572010 h 1978172"/>
              <a:gd name="connsiteX105-13835" fmla="*/ 6777546 w 10768629"/>
              <a:gd name="connsiteY105-13836" fmla="*/ 1568661 h 1978172"/>
              <a:gd name="connsiteX106-13837" fmla="*/ 6751528 w 10768629"/>
              <a:gd name="connsiteY106-13838" fmla="*/ 1574143 h 1978172"/>
              <a:gd name="connsiteX107-13839" fmla="*/ 6691966 w 10768629"/>
              <a:gd name="connsiteY107-13840" fmla="*/ 1582255 h 1978172"/>
              <a:gd name="connsiteX108-13841" fmla="*/ 6646941 w 10768629"/>
              <a:gd name="connsiteY108-13842" fmla="*/ 1588471 h 1978172"/>
              <a:gd name="connsiteX109-13843" fmla="*/ 6568576 w 10768629"/>
              <a:gd name="connsiteY109-13844" fmla="*/ 1606488 h 1978172"/>
              <a:gd name="connsiteX110-13845" fmla="*/ 6554358 w 10768629"/>
              <a:gd name="connsiteY110-13846" fmla="*/ 1621701 h 1978172"/>
              <a:gd name="connsiteX111-13847" fmla="*/ 6516968 w 10768629"/>
              <a:gd name="connsiteY111-13848" fmla="*/ 1617195 h 1978172"/>
              <a:gd name="connsiteX112-13849" fmla="*/ 6506479 w 10768629"/>
              <a:gd name="connsiteY112-13850" fmla="*/ 1602227 h 1978172"/>
              <a:gd name="connsiteX113-13851" fmla="*/ 6458436 w 10768629"/>
              <a:gd name="connsiteY113-13852" fmla="*/ 1607332 h 1978172"/>
              <a:gd name="connsiteX114-13853" fmla="*/ 6414786 w 10768629"/>
              <a:gd name="connsiteY114-13854" fmla="*/ 1628815 h 1978172"/>
              <a:gd name="connsiteX115-13855" fmla="*/ 6357085 w 10768629"/>
              <a:gd name="connsiteY115-13856" fmla="*/ 1640846 h 1978172"/>
              <a:gd name="connsiteX116-13857" fmla="*/ 6322636 w 10768629"/>
              <a:gd name="connsiteY116-13858" fmla="*/ 1648213 h 1978172"/>
              <a:gd name="connsiteX117-13859" fmla="*/ 6226172 w 10768629"/>
              <a:gd name="connsiteY117-13860" fmla="*/ 1654676 h 1978172"/>
              <a:gd name="connsiteX118-13861" fmla="*/ 6221217 w 10768629"/>
              <a:gd name="connsiteY118-13862" fmla="*/ 1654506 h 1978172"/>
              <a:gd name="connsiteX119-13863" fmla="*/ 6204956 w 10768629"/>
              <a:gd name="connsiteY119-13864" fmla="*/ 1664280 h 1978172"/>
              <a:gd name="connsiteX120-13865" fmla="*/ 6204270 w 10768629"/>
              <a:gd name="connsiteY120-13866" fmla="*/ 1666782 h 1978172"/>
              <a:gd name="connsiteX121-13867" fmla="*/ 6143810 w 10768629"/>
              <a:gd name="connsiteY121-13868" fmla="*/ 1661963 h 1978172"/>
              <a:gd name="connsiteX122-13869" fmla="*/ 6136560 w 10768629"/>
              <a:gd name="connsiteY122-13870" fmla="*/ 1665728 h 1978172"/>
              <a:gd name="connsiteX123-13871" fmla="*/ 6096155 w 10768629"/>
              <a:gd name="connsiteY123-13872" fmla="*/ 1656951 h 1978172"/>
              <a:gd name="connsiteX124-13873" fmla="*/ 6075812 w 10768629"/>
              <a:gd name="connsiteY124-13874" fmla="*/ 1655422 h 1978172"/>
              <a:gd name="connsiteX125-13875" fmla="*/ 6039495 w 10768629"/>
              <a:gd name="connsiteY125-13876" fmla="*/ 1649680 h 1978172"/>
              <a:gd name="connsiteX126-13877" fmla="*/ 6036523 w 10768629"/>
              <a:gd name="connsiteY126-13878" fmla="*/ 1652121 h 1978172"/>
              <a:gd name="connsiteX127-13879" fmla="*/ 6029328 w 10768629"/>
              <a:gd name="connsiteY127-13880" fmla="*/ 1649904 h 1978172"/>
              <a:gd name="connsiteX128-13881" fmla="*/ 6024075 w 10768629"/>
              <a:gd name="connsiteY128-13882" fmla="*/ 1652779 h 1978172"/>
              <a:gd name="connsiteX129-13883" fmla="*/ 6018085 w 10768629"/>
              <a:gd name="connsiteY129-13884" fmla="*/ 1652030 h 1978172"/>
              <a:gd name="connsiteX130-13885" fmla="*/ 5955513 w 10768629"/>
              <a:gd name="connsiteY130-13886" fmla="*/ 1663584 h 1978172"/>
              <a:gd name="connsiteX131-13887" fmla="*/ 5941996 w 10768629"/>
              <a:gd name="connsiteY131-13888" fmla="*/ 1661326 h 1978172"/>
              <a:gd name="connsiteX132-13889" fmla="*/ 5931789 w 10768629"/>
              <a:gd name="connsiteY132-13890" fmla="*/ 1669915 h 1978172"/>
              <a:gd name="connsiteX133-13891" fmla="*/ 5888686 w 10768629"/>
              <a:gd name="connsiteY133-13892" fmla="*/ 1672175 h 1978172"/>
              <a:gd name="connsiteX134-13893" fmla="*/ 5873794 w 10768629"/>
              <a:gd name="connsiteY134-13894" fmla="*/ 1665454 h 1978172"/>
              <a:gd name="connsiteX135-13895" fmla="*/ 5860022 w 10768629"/>
              <a:gd name="connsiteY135-13896" fmla="*/ 1660635 h 1978172"/>
              <a:gd name="connsiteX136-13897" fmla="*/ 5858237 w 10768629"/>
              <a:gd name="connsiteY136-13898" fmla="*/ 1660649 h 1978172"/>
              <a:gd name="connsiteX137-13899" fmla="*/ 5840319 w 10768629"/>
              <a:gd name="connsiteY137-13900" fmla="*/ 1660798 h 1978172"/>
              <a:gd name="connsiteX138-13901" fmla="*/ 5806984 w 10768629"/>
              <a:gd name="connsiteY138-13902" fmla="*/ 1661075 h 1978172"/>
              <a:gd name="connsiteX139-13903" fmla="*/ 5742351 w 10768629"/>
              <a:gd name="connsiteY139-13904" fmla="*/ 1667489 h 1978172"/>
              <a:gd name="connsiteX140-13905" fmla="*/ 5521171 w 10768629"/>
              <a:gd name="connsiteY140-13906" fmla="*/ 1671626 h 1978172"/>
              <a:gd name="connsiteX141-13907" fmla="*/ 5457384 w 10768629"/>
              <a:gd name="connsiteY141-13908" fmla="*/ 1683952 h 1978172"/>
              <a:gd name="connsiteX142-13909" fmla="*/ 4950070 w 10768629"/>
              <a:gd name="connsiteY142-13910" fmla="*/ 1748401 h 1978172"/>
              <a:gd name="connsiteX143-13911" fmla="*/ 4872172 w 10768629"/>
              <a:gd name="connsiteY143-13912" fmla="*/ 1757222 h 1978172"/>
              <a:gd name="connsiteX144-13913" fmla="*/ 4809524 w 10768629"/>
              <a:gd name="connsiteY144-13914" fmla="*/ 1761033 h 1978172"/>
              <a:gd name="connsiteX145-13915" fmla="*/ 4759058 w 10768629"/>
              <a:gd name="connsiteY145-13916" fmla="*/ 1766533 h 1978172"/>
              <a:gd name="connsiteX146-13917" fmla="*/ 4719749 w 10768629"/>
              <a:gd name="connsiteY146-13918" fmla="*/ 1771811 h 1978172"/>
              <a:gd name="connsiteX147-13919" fmla="*/ 4568686 w 10768629"/>
              <a:gd name="connsiteY147-13920" fmla="*/ 1786141 h 1978172"/>
              <a:gd name="connsiteX148-13921" fmla="*/ 4418751 w 10768629"/>
              <a:gd name="connsiteY148-13922" fmla="*/ 1796932 h 1978172"/>
              <a:gd name="connsiteX149-13923" fmla="*/ 4378377 w 10768629"/>
              <a:gd name="connsiteY149-13924" fmla="*/ 1815528 h 1978172"/>
              <a:gd name="connsiteX150-13925" fmla="*/ 4320575 w 10768629"/>
              <a:gd name="connsiteY150-13926" fmla="*/ 1832722 h 1978172"/>
              <a:gd name="connsiteX151-13927" fmla="*/ 4211935 w 10768629"/>
              <a:gd name="connsiteY151-13928" fmla="*/ 1860177 h 1978172"/>
              <a:gd name="connsiteX152-13929" fmla="*/ 4101228 w 10768629"/>
              <a:gd name="connsiteY152-13930" fmla="*/ 1868717 h 1978172"/>
              <a:gd name="connsiteX153-13931" fmla="*/ 3973223 w 10768629"/>
              <a:gd name="connsiteY153-13932" fmla="*/ 1881015 h 1978172"/>
              <a:gd name="connsiteX154-13933" fmla="*/ 3900992 w 10768629"/>
              <a:gd name="connsiteY154-13934" fmla="*/ 1880603 h 1978172"/>
              <a:gd name="connsiteX155-13935" fmla="*/ 3662119 w 10768629"/>
              <a:gd name="connsiteY155-13936" fmla="*/ 1889285 h 1978172"/>
              <a:gd name="connsiteX156-13937" fmla="*/ 3496919 w 10768629"/>
              <a:gd name="connsiteY156-13938" fmla="*/ 1873180 h 1978172"/>
              <a:gd name="connsiteX157-13939" fmla="*/ 3449433 w 10768629"/>
              <a:gd name="connsiteY157-13940" fmla="*/ 1889681 h 1978172"/>
              <a:gd name="connsiteX158-13941" fmla="*/ 3369766 w 10768629"/>
              <a:gd name="connsiteY158-13942" fmla="*/ 1916653 h 1978172"/>
              <a:gd name="connsiteX159-13943" fmla="*/ 3269672 w 10768629"/>
              <a:gd name="connsiteY159-13944" fmla="*/ 1938036 h 1978172"/>
              <a:gd name="connsiteX160-13945" fmla="*/ 3224897 w 10768629"/>
              <a:gd name="connsiteY160-13946" fmla="*/ 1943733 h 1978172"/>
              <a:gd name="connsiteX161-13947" fmla="*/ 3161463 w 10768629"/>
              <a:gd name="connsiteY161-13948" fmla="*/ 1946591 h 1978172"/>
              <a:gd name="connsiteX162-13949" fmla="*/ 3112044 w 10768629"/>
              <a:gd name="connsiteY162-13950" fmla="*/ 1935614 h 1978172"/>
              <a:gd name="connsiteX163-13951" fmla="*/ 3069716 w 10768629"/>
              <a:gd name="connsiteY163-13952" fmla="*/ 1930463 h 1978172"/>
              <a:gd name="connsiteX164-13953" fmla="*/ 3005773 w 10768629"/>
              <a:gd name="connsiteY164-13954" fmla="*/ 1915878 h 1978172"/>
              <a:gd name="connsiteX165-13955" fmla="*/ 2897201 w 10768629"/>
              <a:gd name="connsiteY165-13956" fmla="*/ 1926772 h 1978172"/>
              <a:gd name="connsiteX166-13957" fmla="*/ 2783891 w 10768629"/>
              <a:gd name="connsiteY166-13958" fmla="*/ 1931749 h 1978172"/>
              <a:gd name="connsiteX167-13959" fmla="*/ 2712447 w 10768629"/>
              <a:gd name="connsiteY167-13960" fmla="*/ 1933044 h 1978172"/>
              <a:gd name="connsiteX168-13961" fmla="*/ 2560151 w 10768629"/>
              <a:gd name="connsiteY168-13962" fmla="*/ 1963609 h 1978172"/>
              <a:gd name="connsiteX169-13963" fmla="*/ 2367221 w 10768629"/>
              <a:gd name="connsiteY169-13964" fmla="*/ 1971884 h 1978172"/>
              <a:gd name="connsiteX170-13965" fmla="*/ 2272130 w 10768629"/>
              <a:gd name="connsiteY170-13966" fmla="*/ 1961162 h 1978172"/>
              <a:gd name="connsiteX171-13967" fmla="*/ 2189404 w 10768629"/>
              <a:gd name="connsiteY171-13968" fmla="*/ 1978172 h 1978172"/>
              <a:gd name="connsiteX172-13969" fmla="*/ 2077704 w 10768629"/>
              <a:gd name="connsiteY172-13970" fmla="*/ 1965002 h 1978172"/>
              <a:gd name="connsiteX173-13971" fmla="*/ 2033299 w 10768629"/>
              <a:gd name="connsiteY173-13972" fmla="*/ 1969042 h 1978172"/>
              <a:gd name="connsiteX174-13973" fmla="*/ 1967996 w 10768629"/>
              <a:gd name="connsiteY174-13974" fmla="*/ 1953187 h 1978172"/>
              <a:gd name="connsiteX175-13975" fmla="*/ 1855805 w 10768629"/>
              <a:gd name="connsiteY175-13976" fmla="*/ 1926082 h 1978172"/>
              <a:gd name="connsiteX176-13977" fmla="*/ 1790957 w 10768629"/>
              <a:gd name="connsiteY176-13978" fmla="*/ 1919460 h 1978172"/>
              <a:gd name="connsiteX177-13979" fmla="*/ 1613978 w 10768629"/>
              <a:gd name="connsiteY177-13980" fmla="*/ 1891581 h 1978172"/>
              <a:gd name="connsiteX178-13981" fmla="*/ 1436831 w 10768629"/>
              <a:gd name="connsiteY178-13982" fmla="*/ 1856201 h 1978172"/>
              <a:gd name="connsiteX179-13983" fmla="*/ 1357365 w 10768629"/>
              <a:gd name="connsiteY179-13984" fmla="*/ 1832140 h 1978172"/>
              <a:gd name="connsiteX180-13985" fmla="*/ 1232341 w 10768629"/>
              <a:gd name="connsiteY180-13986" fmla="*/ 1785942 h 1978172"/>
              <a:gd name="connsiteX181-13987" fmla="*/ 1162595 w 10768629"/>
              <a:gd name="connsiteY181-13988" fmla="*/ 1758337 h 1978172"/>
              <a:gd name="connsiteX182-13989" fmla="*/ 1128523 w 10768629"/>
              <a:gd name="connsiteY182-13990" fmla="*/ 1763621 h 1978172"/>
              <a:gd name="connsiteX183-13991" fmla="*/ 991903 w 10768629"/>
              <a:gd name="connsiteY183-13992" fmla="*/ 1786741 h 1978172"/>
              <a:gd name="connsiteX184-13993" fmla="*/ 883960 w 10768629"/>
              <a:gd name="connsiteY184-13994" fmla="*/ 1822386 h 1978172"/>
              <a:gd name="connsiteX185-13995" fmla="*/ 766531 w 10768629"/>
              <a:gd name="connsiteY185-13996" fmla="*/ 1805053 h 1978172"/>
              <a:gd name="connsiteX186-13997" fmla="*/ 669779 w 10768629"/>
              <a:gd name="connsiteY186-13998" fmla="*/ 1800537 h 1978172"/>
              <a:gd name="connsiteX187-13999" fmla="*/ 523898 w 10768629"/>
              <a:gd name="connsiteY187-14000" fmla="*/ 1811085 h 1978172"/>
              <a:gd name="connsiteX188-14001" fmla="*/ 360251 w 10768629"/>
              <a:gd name="connsiteY188-14002" fmla="*/ 1830735 h 1978172"/>
              <a:gd name="connsiteX189-14003" fmla="*/ 255207 w 10768629"/>
              <a:gd name="connsiteY189-14004" fmla="*/ 1818275 h 1978172"/>
              <a:gd name="connsiteX190-14005" fmla="*/ 101803 w 10768629"/>
              <a:gd name="connsiteY190-14006" fmla="*/ 1870647 h 1978172"/>
              <a:gd name="connsiteX191-14007" fmla="*/ 25397 w 10768629"/>
              <a:gd name="connsiteY191-14008" fmla="*/ 1888443 h 1978172"/>
              <a:gd name="connsiteX192-14009" fmla="*/ 2370 w 10768629"/>
              <a:gd name="connsiteY192-14010" fmla="*/ 1878311 h 1978172"/>
              <a:gd name="connsiteX193-14011" fmla="*/ 0 w 10768629"/>
              <a:gd name="connsiteY193-14012" fmla="*/ 1878785 h 1978172"/>
              <a:gd name="connsiteX194-14013" fmla="*/ 0 w 10768629"/>
              <a:gd name="connsiteY194-14014" fmla="*/ 0 h 1978172"/>
              <a:gd name="connsiteX0-14015" fmla="*/ 0 w 10768629"/>
              <a:gd name="connsiteY0-14016" fmla="*/ 0 h 1978172"/>
              <a:gd name="connsiteX1-14017" fmla="*/ 10768629 w 10768629"/>
              <a:gd name="connsiteY1-14018" fmla="*/ 0 h 1978172"/>
              <a:gd name="connsiteX2-14019" fmla="*/ 10733254 w 10768629"/>
              <a:gd name="connsiteY2-14020" fmla="*/ 31439 h 1978172"/>
              <a:gd name="connsiteX3-14021" fmla="*/ 10727085 w 10768629"/>
              <a:gd name="connsiteY3-14022" fmla="*/ 37910 h 1978172"/>
              <a:gd name="connsiteX4-14023" fmla="*/ 10675953 w 10768629"/>
              <a:gd name="connsiteY4-14024" fmla="*/ 68623 h 1978172"/>
              <a:gd name="connsiteX5-14025" fmla="*/ 10637091 w 10768629"/>
              <a:gd name="connsiteY5-14026" fmla="*/ 90361 h 1978172"/>
              <a:gd name="connsiteX6-14027" fmla="*/ 10610971 w 10768629"/>
              <a:gd name="connsiteY6-14028" fmla="*/ 110764 h 1978172"/>
              <a:gd name="connsiteX7-14029" fmla="*/ 10532872 w 10768629"/>
              <a:gd name="connsiteY7-14030" fmla="*/ 138028 h 1978172"/>
              <a:gd name="connsiteX8-14031" fmla="*/ 10398558 w 10768629"/>
              <a:gd name="connsiteY8-14032" fmla="*/ 172911 h 1978172"/>
              <a:gd name="connsiteX9-14033" fmla="*/ 10371128 w 10768629"/>
              <a:gd name="connsiteY9-14034" fmla="*/ 182609 h 1978172"/>
              <a:gd name="connsiteX10-14035" fmla="*/ 10352178 w 10768629"/>
              <a:gd name="connsiteY10-14036" fmla="*/ 199976 h 1978172"/>
              <a:gd name="connsiteX11-14037" fmla="*/ 10351815 w 10768629"/>
              <a:gd name="connsiteY11-14038" fmla="*/ 211879 h 1978172"/>
              <a:gd name="connsiteX12-14039" fmla="*/ 10337471 w 10768629"/>
              <a:gd name="connsiteY12-14040" fmla="*/ 218661 h 1978172"/>
              <a:gd name="connsiteX13-14041" fmla="*/ 10334625 w 10768629"/>
              <a:gd name="connsiteY13-14042" fmla="*/ 222351 h 1978172"/>
              <a:gd name="connsiteX14-14043" fmla="*/ 10256365 w 10768629"/>
              <a:gd name="connsiteY14-14044" fmla="*/ 235917 h 1978172"/>
              <a:gd name="connsiteX15-14045" fmla="*/ 10201127 w 10768629"/>
              <a:gd name="connsiteY15-14046" fmla="*/ 267448 h 1978172"/>
              <a:gd name="connsiteX16-14047" fmla="*/ 9961218 w 10768629"/>
              <a:gd name="connsiteY16-14048" fmla="*/ 326720 h 1978172"/>
              <a:gd name="connsiteX17-14049" fmla="*/ 9859715 w 10768629"/>
              <a:gd name="connsiteY17-14050" fmla="*/ 355698 h 1978172"/>
              <a:gd name="connsiteX18-14051" fmla="*/ 9679867 w 10768629"/>
              <a:gd name="connsiteY18-14052" fmla="*/ 399081 h 1978172"/>
              <a:gd name="connsiteX19-14053" fmla="*/ 9490654 w 10768629"/>
              <a:gd name="connsiteY19-14054" fmla="*/ 455225 h 1978172"/>
              <a:gd name="connsiteX20-14055" fmla="*/ 9470837 w 10768629"/>
              <a:gd name="connsiteY20-14056" fmla="*/ 452539 h 1978172"/>
              <a:gd name="connsiteX21-14057" fmla="*/ 9469082 w 10768629"/>
              <a:gd name="connsiteY21-14058" fmla="*/ 454891 h 1978172"/>
              <a:gd name="connsiteX22-14059" fmla="*/ 9448038 w 10768629"/>
              <a:gd name="connsiteY22-14060" fmla="*/ 459733 h 1978172"/>
              <a:gd name="connsiteX23-14061" fmla="*/ 9396821 w 10768629"/>
              <a:gd name="connsiteY23-14062" fmla="*/ 455795 h 1978172"/>
              <a:gd name="connsiteX24-14063" fmla="*/ 9392197 w 10768629"/>
              <a:gd name="connsiteY24-14064" fmla="*/ 459796 h 1978172"/>
              <a:gd name="connsiteX25-14065" fmla="*/ 9347994 w 10768629"/>
              <a:gd name="connsiteY25-14066" fmla="*/ 464462 h 1978172"/>
              <a:gd name="connsiteX26-14067" fmla="*/ 9347889 w 10768629"/>
              <a:gd name="connsiteY26-14068" fmla="*/ 466539 h 1978172"/>
              <a:gd name="connsiteX27-14069" fmla="*/ 9337639 w 10768629"/>
              <a:gd name="connsiteY27-14070" fmla="*/ 476654 h 1978172"/>
              <a:gd name="connsiteX28-14071" fmla="*/ 9287964 w 10768629"/>
              <a:gd name="connsiteY28-14072" fmla="*/ 513052 h 1978172"/>
              <a:gd name="connsiteX29-14073" fmla="*/ 9229283 w 10768629"/>
              <a:gd name="connsiteY29-14074" fmla="*/ 555377 h 1978172"/>
              <a:gd name="connsiteX30-14075" fmla="*/ 9220274 w 10768629"/>
              <a:gd name="connsiteY30-14076" fmla="*/ 557502 h 1978172"/>
              <a:gd name="connsiteX31-14077" fmla="*/ 9220202 w 10768629"/>
              <a:gd name="connsiteY31-14078" fmla="*/ 558001 h 1978172"/>
              <a:gd name="connsiteX32-14079" fmla="*/ 9210908 w 10768629"/>
              <a:gd name="connsiteY32-14080" fmla="*/ 561147 h 1978172"/>
              <a:gd name="connsiteX33-14081" fmla="*/ 9186374 w 10768629"/>
              <a:gd name="connsiteY33-14082" fmla="*/ 565502 h 1978172"/>
              <a:gd name="connsiteX34-14083" fmla="*/ 9181058 w 10768629"/>
              <a:gd name="connsiteY34-14084" fmla="*/ 569943 h 1978172"/>
              <a:gd name="connsiteX35-14085" fmla="*/ 9167549 w 10768629"/>
              <a:gd name="connsiteY35-14086" fmla="*/ 584727 h 1978172"/>
              <a:gd name="connsiteX36-14087" fmla="*/ 9149110 w 10768629"/>
              <a:gd name="connsiteY36-14088" fmla="*/ 598906 h 1978172"/>
              <a:gd name="connsiteX37-14089" fmla="*/ 9078556 w 10768629"/>
              <a:gd name="connsiteY37-14090" fmla="*/ 644039 h 1978172"/>
              <a:gd name="connsiteX38-14091" fmla="*/ 8996399 w 10768629"/>
              <a:gd name="connsiteY38-14092" fmla="*/ 690055 h 1978172"/>
              <a:gd name="connsiteX39-14093" fmla="*/ 8803791 w 10768629"/>
              <a:gd name="connsiteY39-14094" fmla="*/ 813860 h 1978172"/>
              <a:gd name="connsiteX40-14095" fmla="*/ 8636202 w 10768629"/>
              <a:gd name="connsiteY40-14096" fmla="*/ 848463 h 1978172"/>
              <a:gd name="connsiteX41-14097" fmla="*/ 8555372 w 10768629"/>
              <a:gd name="connsiteY41-14098" fmla="*/ 883171 h 1978172"/>
              <a:gd name="connsiteX42-14099" fmla="*/ 8507229 w 10768629"/>
              <a:gd name="connsiteY42-14100" fmla="*/ 901665 h 1978172"/>
              <a:gd name="connsiteX43-14101" fmla="*/ 8428473 w 10768629"/>
              <a:gd name="connsiteY43-14102" fmla="*/ 927985 h 1978172"/>
              <a:gd name="connsiteX44-14103" fmla="*/ 8427914 w 10768629"/>
              <a:gd name="connsiteY44-14104" fmla="*/ 933480 h 1978172"/>
              <a:gd name="connsiteX45-14105" fmla="*/ 8420327 w 10768629"/>
              <a:gd name="connsiteY45-14106" fmla="*/ 941984 h 1978172"/>
              <a:gd name="connsiteX46-14107" fmla="*/ 8394729 w 10768629"/>
              <a:gd name="connsiteY46-14108" fmla="*/ 948347 h 1978172"/>
              <a:gd name="connsiteX47-14109" fmla="*/ 8380548 w 10768629"/>
              <a:gd name="connsiteY47-14110" fmla="*/ 987916 h 1978172"/>
              <a:gd name="connsiteX48-14111" fmla="*/ 8375330 w 10768629"/>
              <a:gd name="connsiteY48-14112" fmla="*/ 965444 h 1978172"/>
              <a:gd name="connsiteX49-14113" fmla="*/ 8340796 w 10768629"/>
              <a:gd name="connsiteY49-14114" fmla="*/ 980522 h 1978172"/>
              <a:gd name="connsiteX50-14115" fmla="*/ 8304438 w 10768629"/>
              <a:gd name="connsiteY50-14116" fmla="*/ 996739 h 1978172"/>
              <a:gd name="connsiteX51-14117" fmla="*/ 8280929 w 10768629"/>
              <a:gd name="connsiteY51-14118" fmla="*/ 1023089 h 1978172"/>
              <a:gd name="connsiteX52-14119" fmla="*/ 8275760 w 10768629"/>
              <a:gd name="connsiteY52-14120" fmla="*/ 1027772 h 1978172"/>
              <a:gd name="connsiteX53-14121" fmla="*/ 8275478 w 10768629"/>
              <a:gd name="connsiteY53-14122" fmla="*/ 1027605 h 1978172"/>
              <a:gd name="connsiteX54-14123" fmla="*/ 8249003 w 10768629"/>
              <a:gd name="connsiteY54-14124" fmla="*/ 1032033 h 1978172"/>
              <a:gd name="connsiteX55-14125" fmla="*/ 8203836 w 10768629"/>
              <a:gd name="connsiteY55-14126" fmla="*/ 1037347 h 1978172"/>
              <a:gd name="connsiteX56-14127" fmla="*/ 8122936 w 10768629"/>
              <a:gd name="connsiteY56-14128" fmla="*/ 1063113 h 1978172"/>
              <a:gd name="connsiteX57-14129" fmla="*/ 8043658 w 10768629"/>
              <a:gd name="connsiteY57-14130" fmla="*/ 1092746 h 1978172"/>
              <a:gd name="connsiteX58-14131" fmla="*/ 8015351 w 10768629"/>
              <a:gd name="connsiteY58-14132" fmla="*/ 1105478 h 1978172"/>
              <a:gd name="connsiteX59-14133" fmla="*/ 7963145 w 10768629"/>
              <a:gd name="connsiteY59-14134" fmla="*/ 1119346 h 1978172"/>
              <a:gd name="connsiteX60-14135" fmla="*/ 7938145 w 10768629"/>
              <a:gd name="connsiteY60-14136" fmla="*/ 1120225 h 1978172"/>
              <a:gd name="connsiteX61-14137" fmla="*/ 7937238 w 10768629"/>
              <a:gd name="connsiteY61-14138" fmla="*/ 1121204 h 1978172"/>
              <a:gd name="connsiteX62-14139" fmla="*/ 7934398 w 10768629"/>
              <a:gd name="connsiteY62-14140" fmla="*/ 1118240 h 1978172"/>
              <a:gd name="connsiteX63-14141" fmla="*/ 7918248 w 10768629"/>
              <a:gd name="connsiteY63-14142" fmla="*/ 1124371 h 1978172"/>
              <a:gd name="connsiteX64-14143" fmla="*/ 7914119 w 10768629"/>
              <a:gd name="connsiteY64-14144" fmla="*/ 1127653 h 1978172"/>
              <a:gd name="connsiteX65-14145" fmla="*/ 7907658 w 10768629"/>
              <a:gd name="connsiteY65-14146" fmla="*/ 1130350 h 1978172"/>
              <a:gd name="connsiteX66-14147" fmla="*/ 7907434 w 10768629"/>
              <a:gd name="connsiteY66-14148" fmla="*/ 1130103 h 1978172"/>
              <a:gd name="connsiteX67-14149" fmla="*/ 7901508 w 10768629"/>
              <a:gd name="connsiteY67-14150" fmla="*/ 1133245 h 1978172"/>
              <a:gd name="connsiteX68-14151" fmla="*/ 7873287 w 10768629"/>
              <a:gd name="connsiteY68-14152" fmla="*/ 1152609 h 1978172"/>
              <a:gd name="connsiteX69-14153" fmla="*/ 7834833 w 10768629"/>
              <a:gd name="connsiteY69-14154" fmla="*/ 1153868 h 1978172"/>
              <a:gd name="connsiteX70-14155" fmla="*/ 7828661 w 10768629"/>
              <a:gd name="connsiteY70-14156" fmla="*/ 1139994 h 1978172"/>
              <a:gd name="connsiteX71-14157" fmla="*/ 7823966 w 10768629"/>
              <a:gd name="connsiteY71-14158" fmla="*/ 1143178 h 1978172"/>
              <a:gd name="connsiteX72-14159" fmla="*/ 7815078 w 10768629"/>
              <a:gd name="connsiteY72-14160" fmla="*/ 1151776 h 1978172"/>
              <a:gd name="connsiteX73-14161" fmla="*/ 7812026 w 10768629"/>
              <a:gd name="connsiteY73-14162" fmla="*/ 1151522 h 1978172"/>
              <a:gd name="connsiteX74-14163" fmla="*/ 7782249 w 10768629"/>
              <a:gd name="connsiteY74-14164" fmla="*/ 1160970 h 1978172"/>
              <a:gd name="connsiteX75-14165" fmla="*/ 7773476 w 10768629"/>
              <a:gd name="connsiteY75-14166" fmla="*/ 1157414 h 1978172"/>
              <a:gd name="connsiteX76-14167" fmla="*/ 7769600 w 10768629"/>
              <a:gd name="connsiteY76-14168" fmla="*/ 1157365 h 1978172"/>
              <a:gd name="connsiteX77-14169" fmla="*/ 7752631 w 10768629"/>
              <a:gd name="connsiteY77-14170" fmla="*/ 1172815 h 1978172"/>
              <a:gd name="connsiteX78-14171" fmla="*/ 7739392 w 10768629"/>
              <a:gd name="connsiteY78-14172" fmla="*/ 1192062 h 1978172"/>
              <a:gd name="connsiteX79-14173" fmla="*/ 7677677 w 10768629"/>
              <a:gd name="connsiteY79-14174" fmla="*/ 1216394 h 1978172"/>
              <a:gd name="connsiteX80-14175" fmla="*/ 7586920 w 10768629"/>
              <a:gd name="connsiteY80-14176" fmla="*/ 1261888 h 1978172"/>
              <a:gd name="connsiteX81-14177" fmla="*/ 7486100 w 10768629"/>
              <a:gd name="connsiteY81-14178" fmla="*/ 1292563 h 1978172"/>
              <a:gd name="connsiteX82-14179" fmla="*/ 7411323 w 10768629"/>
              <a:gd name="connsiteY82-14180" fmla="*/ 1340732 h 1978172"/>
              <a:gd name="connsiteX83-14181" fmla="*/ 7240698 w 10768629"/>
              <a:gd name="connsiteY83-14182" fmla="*/ 1438832 h 1978172"/>
              <a:gd name="connsiteX84-14183" fmla="*/ 7197675 w 10768629"/>
              <a:gd name="connsiteY84-14184" fmla="*/ 1447530 h 1978172"/>
              <a:gd name="connsiteX85-14185" fmla="*/ 7164788 w 10768629"/>
              <a:gd name="connsiteY85-14186" fmla="*/ 1480293 h 1978172"/>
              <a:gd name="connsiteX86-14187" fmla="*/ 7147929 w 10768629"/>
              <a:gd name="connsiteY86-14188" fmla="*/ 1477641 h 1978172"/>
              <a:gd name="connsiteX87-14189" fmla="*/ 7144965 w 10768629"/>
              <a:gd name="connsiteY87-14190" fmla="*/ 1476908 h 1978172"/>
              <a:gd name="connsiteX88-14191" fmla="*/ 7134299 w 10768629"/>
              <a:gd name="connsiteY88-14192" fmla="*/ 1479969 h 1978172"/>
              <a:gd name="connsiteX89-14193" fmla="*/ 7129809 w 10768629"/>
              <a:gd name="connsiteY89-14194" fmla="*/ 1473339 h 1978172"/>
              <a:gd name="connsiteX90-14195" fmla="*/ 7112688 w 10768629"/>
              <a:gd name="connsiteY90-14196" fmla="*/ 1472575 h 1978172"/>
              <a:gd name="connsiteX91-14197" fmla="*/ 7093470 w 10768629"/>
              <a:gd name="connsiteY91-14198" fmla="*/ 1480300 h 1978172"/>
              <a:gd name="connsiteX92-14199" fmla="*/ 7025034 w 10768629"/>
              <a:gd name="connsiteY92-14200" fmla="*/ 1506934 h 1978172"/>
              <a:gd name="connsiteX93-14201" fmla="*/ 7014783 w 10768629"/>
              <a:gd name="connsiteY93-14202" fmla="*/ 1515868 h 1978172"/>
              <a:gd name="connsiteX94-14203" fmla="*/ 6979706 w 10768629"/>
              <a:gd name="connsiteY94-14204" fmla="*/ 1523511 h 1978172"/>
              <a:gd name="connsiteX95-14205" fmla="*/ 6977890 w 10768629"/>
              <a:gd name="connsiteY95-14206" fmla="*/ 1525793 h 1978172"/>
              <a:gd name="connsiteX96-14207" fmla="*/ 6944339 w 10768629"/>
              <a:gd name="connsiteY96-14208" fmla="*/ 1536237 h 1978172"/>
              <a:gd name="connsiteX97-14209" fmla="*/ 6886996 w 10768629"/>
              <a:gd name="connsiteY97-14210" fmla="*/ 1563569 h 1978172"/>
              <a:gd name="connsiteX98-14211" fmla="*/ 6874510 w 10768629"/>
              <a:gd name="connsiteY98-14212" fmla="*/ 1558469 h 1978172"/>
              <a:gd name="connsiteX99-14213" fmla="*/ 6871943 w 10768629"/>
              <a:gd name="connsiteY99-14214" fmla="*/ 1554651 h 1978172"/>
              <a:gd name="connsiteX100-14215" fmla="*/ 6856174 w 10768629"/>
              <a:gd name="connsiteY100-14216" fmla="*/ 1562024 h 1978172"/>
              <a:gd name="connsiteX101-14217" fmla="*/ 6842321 w 10768629"/>
              <a:gd name="connsiteY101-14218" fmla="*/ 1560554 h 1978172"/>
              <a:gd name="connsiteX102-14219" fmla="*/ 6832713 w 10768629"/>
              <a:gd name="connsiteY102-14220" fmla="*/ 1569357 h 1978172"/>
              <a:gd name="connsiteX103-14221" fmla="*/ 6816351 w 10768629"/>
              <a:gd name="connsiteY103-14222" fmla="*/ 1571495 h 1978172"/>
              <a:gd name="connsiteX104-14223" fmla="*/ 6795800 w 10768629"/>
              <a:gd name="connsiteY104-14224" fmla="*/ 1572010 h 1978172"/>
              <a:gd name="connsiteX105-14225" fmla="*/ 6777546 w 10768629"/>
              <a:gd name="connsiteY105-14226" fmla="*/ 1568661 h 1978172"/>
              <a:gd name="connsiteX106-14227" fmla="*/ 6751528 w 10768629"/>
              <a:gd name="connsiteY106-14228" fmla="*/ 1574143 h 1978172"/>
              <a:gd name="connsiteX107-14229" fmla="*/ 6691966 w 10768629"/>
              <a:gd name="connsiteY107-14230" fmla="*/ 1582255 h 1978172"/>
              <a:gd name="connsiteX108-14231" fmla="*/ 6646941 w 10768629"/>
              <a:gd name="connsiteY108-14232" fmla="*/ 1588471 h 1978172"/>
              <a:gd name="connsiteX109-14233" fmla="*/ 6568576 w 10768629"/>
              <a:gd name="connsiteY109-14234" fmla="*/ 1606488 h 1978172"/>
              <a:gd name="connsiteX110-14235" fmla="*/ 6554358 w 10768629"/>
              <a:gd name="connsiteY110-14236" fmla="*/ 1621701 h 1978172"/>
              <a:gd name="connsiteX111-14237" fmla="*/ 6516968 w 10768629"/>
              <a:gd name="connsiteY111-14238" fmla="*/ 1617195 h 1978172"/>
              <a:gd name="connsiteX112-14239" fmla="*/ 6506479 w 10768629"/>
              <a:gd name="connsiteY112-14240" fmla="*/ 1602227 h 1978172"/>
              <a:gd name="connsiteX113-14241" fmla="*/ 6458436 w 10768629"/>
              <a:gd name="connsiteY113-14242" fmla="*/ 1607332 h 1978172"/>
              <a:gd name="connsiteX114-14243" fmla="*/ 6414786 w 10768629"/>
              <a:gd name="connsiteY114-14244" fmla="*/ 1628815 h 1978172"/>
              <a:gd name="connsiteX115-14245" fmla="*/ 6357085 w 10768629"/>
              <a:gd name="connsiteY115-14246" fmla="*/ 1640846 h 1978172"/>
              <a:gd name="connsiteX116-14247" fmla="*/ 6322636 w 10768629"/>
              <a:gd name="connsiteY116-14248" fmla="*/ 1648213 h 1978172"/>
              <a:gd name="connsiteX117-14249" fmla="*/ 6226172 w 10768629"/>
              <a:gd name="connsiteY117-14250" fmla="*/ 1654676 h 1978172"/>
              <a:gd name="connsiteX118-14251" fmla="*/ 6221217 w 10768629"/>
              <a:gd name="connsiteY118-14252" fmla="*/ 1654506 h 1978172"/>
              <a:gd name="connsiteX119-14253" fmla="*/ 6204956 w 10768629"/>
              <a:gd name="connsiteY119-14254" fmla="*/ 1664280 h 1978172"/>
              <a:gd name="connsiteX120-14255" fmla="*/ 6204270 w 10768629"/>
              <a:gd name="connsiteY120-14256" fmla="*/ 1666782 h 1978172"/>
              <a:gd name="connsiteX121-14257" fmla="*/ 6143810 w 10768629"/>
              <a:gd name="connsiteY121-14258" fmla="*/ 1661963 h 1978172"/>
              <a:gd name="connsiteX122-14259" fmla="*/ 6136560 w 10768629"/>
              <a:gd name="connsiteY122-14260" fmla="*/ 1665728 h 1978172"/>
              <a:gd name="connsiteX123-14261" fmla="*/ 6096155 w 10768629"/>
              <a:gd name="connsiteY123-14262" fmla="*/ 1656951 h 1978172"/>
              <a:gd name="connsiteX124-14263" fmla="*/ 6075812 w 10768629"/>
              <a:gd name="connsiteY124-14264" fmla="*/ 1655422 h 1978172"/>
              <a:gd name="connsiteX125-14265" fmla="*/ 6039495 w 10768629"/>
              <a:gd name="connsiteY125-14266" fmla="*/ 1649680 h 1978172"/>
              <a:gd name="connsiteX126-14267" fmla="*/ 6036523 w 10768629"/>
              <a:gd name="connsiteY126-14268" fmla="*/ 1652121 h 1978172"/>
              <a:gd name="connsiteX127-14269" fmla="*/ 6029328 w 10768629"/>
              <a:gd name="connsiteY127-14270" fmla="*/ 1649904 h 1978172"/>
              <a:gd name="connsiteX128-14271" fmla="*/ 6024075 w 10768629"/>
              <a:gd name="connsiteY128-14272" fmla="*/ 1652779 h 1978172"/>
              <a:gd name="connsiteX129-14273" fmla="*/ 6018085 w 10768629"/>
              <a:gd name="connsiteY129-14274" fmla="*/ 1652030 h 1978172"/>
              <a:gd name="connsiteX130-14275" fmla="*/ 5955513 w 10768629"/>
              <a:gd name="connsiteY130-14276" fmla="*/ 1663584 h 1978172"/>
              <a:gd name="connsiteX131-14277" fmla="*/ 5941996 w 10768629"/>
              <a:gd name="connsiteY131-14278" fmla="*/ 1661326 h 1978172"/>
              <a:gd name="connsiteX132-14279" fmla="*/ 5931789 w 10768629"/>
              <a:gd name="connsiteY132-14280" fmla="*/ 1669915 h 1978172"/>
              <a:gd name="connsiteX133-14281" fmla="*/ 5888686 w 10768629"/>
              <a:gd name="connsiteY133-14282" fmla="*/ 1672175 h 1978172"/>
              <a:gd name="connsiteX134-14283" fmla="*/ 5873794 w 10768629"/>
              <a:gd name="connsiteY134-14284" fmla="*/ 1665454 h 1978172"/>
              <a:gd name="connsiteX135-14285" fmla="*/ 5860022 w 10768629"/>
              <a:gd name="connsiteY135-14286" fmla="*/ 1660635 h 1978172"/>
              <a:gd name="connsiteX136-14287" fmla="*/ 5858237 w 10768629"/>
              <a:gd name="connsiteY136-14288" fmla="*/ 1660649 h 1978172"/>
              <a:gd name="connsiteX137-14289" fmla="*/ 5840319 w 10768629"/>
              <a:gd name="connsiteY137-14290" fmla="*/ 1660798 h 1978172"/>
              <a:gd name="connsiteX138-14291" fmla="*/ 5806984 w 10768629"/>
              <a:gd name="connsiteY138-14292" fmla="*/ 1661075 h 1978172"/>
              <a:gd name="connsiteX139-14293" fmla="*/ 5742351 w 10768629"/>
              <a:gd name="connsiteY139-14294" fmla="*/ 1667489 h 1978172"/>
              <a:gd name="connsiteX140-14295" fmla="*/ 5521171 w 10768629"/>
              <a:gd name="connsiteY140-14296" fmla="*/ 1671626 h 1978172"/>
              <a:gd name="connsiteX141-14297" fmla="*/ 5457384 w 10768629"/>
              <a:gd name="connsiteY141-14298" fmla="*/ 1683952 h 1978172"/>
              <a:gd name="connsiteX142-14299" fmla="*/ 4950070 w 10768629"/>
              <a:gd name="connsiteY142-14300" fmla="*/ 1748401 h 1978172"/>
              <a:gd name="connsiteX143-14301" fmla="*/ 4872172 w 10768629"/>
              <a:gd name="connsiteY143-14302" fmla="*/ 1757222 h 1978172"/>
              <a:gd name="connsiteX144-14303" fmla="*/ 4809524 w 10768629"/>
              <a:gd name="connsiteY144-14304" fmla="*/ 1761033 h 1978172"/>
              <a:gd name="connsiteX145-14305" fmla="*/ 4759058 w 10768629"/>
              <a:gd name="connsiteY145-14306" fmla="*/ 1766533 h 1978172"/>
              <a:gd name="connsiteX146-14307" fmla="*/ 4719749 w 10768629"/>
              <a:gd name="connsiteY146-14308" fmla="*/ 1771811 h 1978172"/>
              <a:gd name="connsiteX147-14309" fmla="*/ 4568686 w 10768629"/>
              <a:gd name="connsiteY147-14310" fmla="*/ 1786141 h 1978172"/>
              <a:gd name="connsiteX148-14311" fmla="*/ 4418751 w 10768629"/>
              <a:gd name="connsiteY148-14312" fmla="*/ 1796932 h 1978172"/>
              <a:gd name="connsiteX149-14313" fmla="*/ 4378377 w 10768629"/>
              <a:gd name="connsiteY149-14314" fmla="*/ 1815528 h 1978172"/>
              <a:gd name="connsiteX150-14315" fmla="*/ 4320575 w 10768629"/>
              <a:gd name="connsiteY150-14316" fmla="*/ 1832722 h 1978172"/>
              <a:gd name="connsiteX151-14317" fmla="*/ 4211935 w 10768629"/>
              <a:gd name="connsiteY151-14318" fmla="*/ 1860177 h 1978172"/>
              <a:gd name="connsiteX152-14319" fmla="*/ 4101228 w 10768629"/>
              <a:gd name="connsiteY152-14320" fmla="*/ 1868717 h 1978172"/>
              <a:gd name="connsiteX153-14321" fmla="*/ 3973223 w 10768629"/>
              <a:gd name="connsiteY153-14322" fmla="*/ 1881015 h 1978172"/>
              <a:gd name="connsiteX154-14323" fmla="*/ 3900992 w 10768629"/>
              <a:gd name="connsiteY154-14324" fmla="*/ 1880603 h 1978172"/>
              <a:gd name="connsiteX155-14325" fmla="*/ 3662119 w 10768629"/>
              <a:gd name="connsiteY155-14326" fmla="*/ 1889285 h 1978172"/>
              <a:gd name="connsiteX156-14327" fmla="*/ 3496919 w 10768629"/>
              <a:gd name="connsiteY156-14328" fmla="*/ 1873180 h 1978172"/>
              <a:gd name="connsiteX157-14329" fmla="*/ 3449433 w 10768629"/>
              <a:gd name="connsiteY157-14330" fmla="*/ 1889681 h 1978172"/>
              <a:gd name="connsiteX158-14331" fmla="*/ 3369766 w 10768629"/>
              <a:gd name="connsiteY158-14332" fmla="*/ 1916653 h 1978172"/>
              <a:gd name="connsiteX159-14333" fmla="*/ 3269672 w 10768629"/>
              <a:gd name="connsiteY159-14334" fmla="*/ 1938036 h 1978172"/>
              <a:gd name="connsiteX160-14335" fmla="*/ 3224897 w 10768629"/>
              <a:gd name="connsiteY160-14336" fmla="*/ 1943733 h 1978172"/>
              <a:gd name="connsiteX161-14337" fmla="*/ 3161463 w 10768629"/>
              <a:gd name="connsiteY161-14338" fmla="*/ 1946591 h 1978172"/>
              <a:gd name="connsiteX162-14339" fmla="*/ 3112044 w 10768629"/>
              <a:gd name="connsiteY162-14340" fmla="*/ 1935614 h 1978172"/>
              <a:gd name="connsiteX163-14341" fmla="*/ 3069716 w 10768629"/>
              <a:gd name="connsiteY163-14342" fmla="*/ 1930463 h 1978172"/>
              <a:gd name="connsiteX164-14343" fmla="*/ 3005773 w 10768629"/>
              <a:gd name="connsiteY164-14344" fmla="*/ 1915878 h 1978172"/>
              <a:gd name="connsiteX165-14345" fmla="*/ 2897201 w 10768629"/>
              <a:gd name="connsiteY165-14346" fmla="*/ 1926772 h 1978172"/>
              <a:gd name="connsiteX166-14347" fmla="*/ 2783891 w 10768629"/>
              <a:gd name="connsiteY166-14348" fmla="*/ 1931749 h 1978172"/>
              <a:gd name="connsiteX167-14349" fmla="*/ 2712447 w 10768629"/>
              <a:gd name="connsiteY167-14350" fmla="*/ 1933044 h 1978172"/>
              <a:gd name="connsiteX168-14351" fmla="*/ 2560151 w 10768629"/>
              <a:gd name="connsiteY168-14352" fmla="*/ 1963609 h 1978172"/>
              <a:gd name="connsiteX169-14353" fmla="*/ 2367221 w 10768629"/>
              <a:gd name="connsiteY169-14354" fmla="*/ 1971884 h 1978172"/>
              <a:gd name="connsiteX170-14355" fmla="*/ 2272130 w 10768629"/>
              <a:gd name="connsiteY170-14356" fmla="*/ 1961162 h 1978172"/>
              <a:gd name="connsiteX171-14357" fmla="*/ 2189404 w 10768629"/>
              <a:gd name="connsiteY171-14358" fmla="*/ 1978172 h 1978172"/>
              <a:gd name="connsiteX172-14359" fmla="*/ 2077704 w 10768629"/>
              <a:gd name="connsiteY172-14360" fmla="*/ 1965002 h 1978172"/>
              <a:gd name="connsiteX173-14361" fmla="*/ 2033299 w 10768629"/>
              <a:gd name="connsiteY173-14362" fmla="*/ 1969042 h 1978172"/>
              <a:gd name="connsiteX174-14363" fmla="*/ 1967996 w 10768629"/>
              <a:gd name="connsiteY174-14364" fmla="*/ 1953187 h 1978172"/>
              <a:gd name="connsiteX175-14365" fmla="*/ 1855805 w 10768629"/>
              <a:gd name="connsiteY175-14366" fmla="*/ 1926082 h 1978172"/>
              <a:gd name="connsiteX176-14367" fmla="*/ 1790957 w 10768629"/>
              <a:gd name="connsiteY176-14368" fmla="*/ 1919460 h 1978172"/>
              <a:gd name="connsiteX177-14369" fmla="*/ 1613978 w 10768629"/>
              <a:gd name="connsiteY177-14370" fmla="*/ 1891581 h 1978172"/>
              <a:gd name="connsiteX178-14371" fmla="*/ 1436831 w 10768629"/>
              <a:gd name="connsiteY178-14372" fmla="*/ 1856201 h 1978172"/>
              <a:gd name="connsiteX179-14373" fmla="*/ 1357365 w 10768629"/>
              <a:gd name="connsiteY179-14374" fmla="*/ 1832140 h 1978172"/>
              <a:gd name="connsiteX180-14375" fmla="*/ 1232341 w 10768629"/>
              <a:gd name="connsiteY180-14376" fmla="*/ 1785942 h 1978172"/>
              <a:gd name="connsiteX181-14377" fmla="*/ 1162595 w 10768629"/>
              <a:gd name="connsiteY181-14378" fmla="*/ 1758337 h 1978172"/>
              <a:gd name="connsiteX182-14379" fmla="*/ 1128523 w 10768629"/>
              <a:gd name="connsiteY182-14380" fmla="*/ 1763621 h 1978172"/>
              <a:gd name="connsiteX183-14381" fmla="*/ 991903 w 10768629"/>
              <a:gd name="connsiteY183-14382" fmla="*/ 1786741 h 1978172"/>
              <a:gd name="connsiteX184-14383" fmla="*/ 883960 w 10768629"/>
              <a:gd name="connsiteY184-14384" fmla="*/ 1809389 h 1978172"/>
              <a:gd name="connsiteX185-14385" fmla="*/ 766531 w 10768629"/>
              <a:gd name="connsiteY185-14386" fmla="*/ 1805053 h 1978172"/>
              <a:gd name="connsiteX186-14387" fmla="*/ 669779 w 10768629"/>
              <a:gd name="connsiteY186-14388" fmla="*/ 1800537 h 1978172"/>
              <a:gd name="connsiteX187-14389" fmla="*/ 523898 w 10768629"/>
              <a:gd name="connsiteY187-14390" fmla="*/ 1811085 h 1978172"/>
              <a:gd name="connsiteX188-14391" fmla="*/ 360251 w 10768629"/>
              <a:gd name="connsiteY188-14392" fmla="*/ 1830735 h 1978172"/>
              <a:gd name="connsiteX189-14393" fmla="*/ 255207 w 10768629"/>
              <a:gd name="connsiteY189-14394" fmla="*/ 1818275 h 1978172"/>
              <a:gd name="connsiteX190-14395" fmla="*/ 101803 w 10768629"/>
              <a:gd name="connsiteY190-14396" fmla="*/ 1870647 h 1978172"/>
              <a:gd name="connsiteX191-14397" fmla="*/ 25397 w 10768629"/>
              <a:gd name="connsiteY191-14398" fmla="*/ 1888443 h 1978172"/>
              <a:gd name="connsiteX192-14399" fmla="*/ 2370 w 10768629"/>
              <a:gd name="connsiteY192-14400" fmla="*/ 1878311 h 1978172"/>
              <a:gd name="connsiteX193-14401" fmla="*/ 0 w 10768629"/>
              <a:gd name="connsiteY193-14402" fmla="*/ 1878785 h 1978172"/>
              <a:gd name="connsiteX194-14403" fmla="*/ 0 w 10768629"/>
              <a:gd name="connsiteY194-14404" fmla="*/ 0 h 1978172"/>
              <a:gd name="connsiteX0-14405" fmla="*/ 0 w 10768629"/>
              <a:gd name="connsiteY0-14406" fmla="*/ 0 h 1978172"/>
              <a:gd name="connsiteX1-14407" fmla="*/ 10768629 w 10768629"/>
              <a:gd name="connsiteY1-14408" fmla="*/ 0 h 1978172"/>
              <a:gd name="connsiteX2-14409" fmla="*/ 10733254 w 10768629"/>
              <a:gd name="connsiteY2-14410" fmla="*/ 31439 h 1978172"/>
              <a:gd name="connsiteX3-14411" fmla="*/ 10727085 w 10768629"/>
              <a:gd name="connsiteY3-14412" fmla="*/ 37910 h 1978172"/>
              <a:gd name="connsiteX4-14413" fmla="*/ 10675953 w 10768629"/>
              <a:gd name="connsiteY4-14414" fmla="*/ 68623 h 1978172"/>
              <a:gd name="connsiteX5-14415" fmla="*/ 10637091 w 10768629"/>
              <a:gd name="connsiteY5-14416" fmla="*/ 90361 h 1978172"/>
              <a:gd name="connsiteX6-14417" fmla="*/ 10610971 w 10768629"/>
              <a:gd name="connsiteY6-14418" fmla="*/ 110764 h 1978172"/>
              <a:gd name="connsiteX7-14419" fmla="*/ 10532872 w 10768629"/>
              <a:gd name="connsiteY7-14420" fmla="*/ 138028 h 1978172"/>
              <a:gd name="connsiteX8-14421" fmla="*/ 10398558 w 10768629"/>
              <a:gd name="connsiteY8-14422" fmla="*/ 172911 h 1978172"/>
              <a:gd name="connsiteX9-14423" fmla="*/ 10371128 w 10768629"/>
              <a:gd name="connsiteY9-14424" fmla="*/ 182609 h 1978172"/>
              <a:gd name="connsiteX10-14425" fmla="*/ 10352178 w 10768629"/>
              <a:gd name="connsiteY10-14426" fmla="*/ 199976 h 1978172"/>
              <a:gd name="connsiteX11-14427" fmla="*/ 10351815 w 10768629"/>
              <a:gd name="connsiteY11-14428" fmla="*/ 211879 h 1978172"/>
              <a:gd name="connsiteX12-14429" fmla="*/ 10337471 w 10768629"/>
              <a:gd name="connsiteY12-14430" fmla="*/ 218661 h 1978172"/>
              <a:gd name="connsiteX13-14431" fmla="*/ 10334625 w 10768629"/>
              <a:gd name="connsiteY13-14432" fmla="*/ 222351 h 1978172"/>
              <a:gd name="connsiteX14-14433" fmla="*/ 10256365 w 10768629"/>
              <a:gd name="connsiteY14-14434" fmla="*/ 235917 h 1978172"/>
              <a:gd name="connsiteX15-14435" fmla="*/ 10201127 w 10768629"/>
              <a:gd name="connsiteY15-14436" fmla="*/ 267448 h 1978172"/>
              <a:gd name="connsiteX16-14437" fmla="*/ 9961218 w 10768629"/>
              <a:gd name="connsiteY16-14438" fmla="*/ 326720 h 1978172"/>
              <a:gd name="connsiteX17-14439" fmla="*/ 9859715 w 10768629"/>
              <a:gd name="connsiteY17-14440" fmla="*/ 355698 h 1978172"/>
              <a:gd name="connsiteX18-14441" fmla="*/ 9679867 w 10768629"/>
              <a:gd name="connsiteY18-14442" fmla="*/ 399081 h 1978172"/>
              <a:gd name="connsiteX19-14443" fmla="*/ 9490654 w 10768629"/>
              <a:gd name="connsiteY19-14444" fmla="*/ 455225 h 1978172"/>
              <a:gd name="connsiteX20-14445" fmla="*/ 9470837 w 10768629"/>
              <a:gd name="connsiteY20-14446" fmla="*/ 452539 h 1978172"/>
              <a:gd name="connsiteX21-14447" fmla="*/ 9469082 w 10768629"/>
              <a:gd name="connsiteY21-14448" fmla="*/ 454891 h 1978172"/>
              <a:gd name="connsiteX22-14449" fmla="*/ 9448038 w 10768629"/>
              <a:gd name="connsiteY22-14450" fmla="*/ 459733 h 1978172"/>
              <a:gd name="connsiteX23-14451" fmla="*/ 9396821 w 10768629"/>
              <a:gd name="connsiteY23-14452" fmla="*/ 455795 h 1978172"/>
              <a:gd name="connsiteX24-14453" fmla="*/ 9392197 w 10768629"/>
              <a:gd name="connsiteY24-14454" fmla="*/ 459796 h 1978172"/>
              <a:gd name="connsiteX25-14455" fmla="*/ 9347994 w 10768629"/>
              <a:gd name="connsiteY25-14456" fmla="*/ 464462 h 1978172"/>
              <a:gd name="connsiteX26-14457" fmla="*/ 9347889 w 10768629"/>
              <a:gd name="connsiteY26-14458" fmla="*/ 466539 h 1978172"/>
              <a:gd name="connsiteX27-14459" fmla="*/ 9337639 w 10768629"/>
              <a:gd name="connsiteY27-14460" fmla="*/ 476654 h 1978172"/>
              <a:gd name="connsiteX28-14461" fmla="*/ 9287964 w 10768629"/>
              <a:gd name="connsiteY28-14462" fmla="*/ 513052 h 1978172"/>
              <a:gd name="connsiteX29-14463" fmla="*/ 9229283 w 10768629"/>
              <a:gd name="connsiteY29-14464" fmla="*/ 555377 h 1978172"/>
              <a:gd name="connsiteX30-14465" fmla="*/ 9220274 w 10768629"/>
              <a:gd name="connsiteY30-14466" fmla="*/ 557502 h 1978172"/>
              <a:gd name="connsiteX31-14467" fmla="*/ 9220202 w 10768629"/>
              <a:gd name="connsiteY31-14468" fmla="*/ 558001 h 1978172"/>
              <a:gd name="connsiteX32-14469" fmla="*/ 9210908 w 10768629"/>
              <a:gd name="connsiteY32-14470" fmla="*/ 561147 h 1978172"/>
              <a:gd name="connsiteX33-14471" fmla="*/ 9186374 w 10768629"/>
              <a:gd name="connsiteY33-14472" fmla="*/ 565502 h 1978172"/>
              <a:gd name="connsiteX34-14473" fmla="*/ 9181058 w 10768629"/>
              <a:gd name="connsiteY34-14474" fmla="*/ 569943 h 1978172"/>
              <a:gd name="connsiteX35-14475" fmla="*/ 9167549 w 10768629"/>
              <a:gd name="connsiteY35-14476" fmla="*/ 584727 h 1978172"/>
              <a:gd name="connsiteX36-14477" fmla="*/ 9149110 w 10768629"/>
              <a:gd name="connsiteY36-14478" fmla="*/ 598906 h 1978172"/>
              <a:gd name="connsiteX37-14479" fmla="*/ 9078556 w 10768629"/>
              <a:gd name="connsiteY37-14480" fmla="*/ 644039 h 1978172"/>
              <a:gd name="connsiteX38-14481" fmla="*/ 8996399 w 10768629"/>
              <a:gd name="connsiteY38-14482" fmla="*/ 690055 h 1978172"/>
              <a:gd name="connsiteX39-14483" fmla="*/ 8803791 w 10768629"/>
              <a:gd name="connsiteY39-14484" fmla="*/ 813860 h 1978172"/>
              <a:gd name="connsiteX40-14485" fmla="*/ 8636202 w 10768629"/>
              <a:gd name="connsiteY40-14486" fmla="*/ 848463 h 1978172"/>
              <a:gd name="connsiteX41-14487" fmla="*/ 8555372 w 10768629"/>
              <a:gd name="connsiteY41-14488" fmla="*/ 883171 h 1978172"/>
              <a:gd name="connsiteX42-14489" fmla="*/ 8507229 w 10768629"/>
              <a:gd name="connsiteY42-14490" fmla="*/ 901665 h 1978172"/>
              <a:gd name="connsiteX43-14491" fmla="*/ 8428473 w 10768629"/>
              <a:gd name="connsiteY43-14492" fmla="*/ 927985 h 1978172"/>
              <a:gd name="connsiteX44-14493" fmla="*/ 8427914 w 10768629"/>
              <a:gd name="connsiteY44-14494" fmla="*/ 933480 h 1978172"/>
              <a:gd name="connsiteX45-14495" fmla="*/ 8420327 w 10768629"/>
              <a:gd name="connsiteY45-14496" fmla="*/ 941984 h 1978172"/>
              <a:gd name="connsiteX46-14497" fmla="*/ 8394729 w 10768629"/>
              <a:gd name="connsiteY46-14498" fmla="*/ 948347 h 1978172"/>
              <a:gd name="connsiteX47-14499" fmla="*/ 8380548 w 10768629"/>
              <a:gd name="connsiteY47-14500" fmla="*/ 987916 h 1978172"/>
              <a:gd name="connsiteX48-14501" fmla="*/ 8375330 w 10768629"/>
              <a:gd name="connsiteY48-14502" fmla="*/ 965444 h 1978172"/>
              <a:gd name="connsiteX49-14503" fmla="*/ 8340796 w 10768629"/>
              <a:gd name="connsiteY49-14504" fmla="*/ 980522 h 1978172"/>
              <a:gd name="connsiteX50-14505" fmla="*/ 8304438 w 10768629"/>
              <a:gd name="connsiteY50-14506" fmla="*/ 996739 h 1978172"/>
              <a:gd name="connsiteX51-14507" fmla="*/ 8280929 w 10768629"/>
              <a:gd name="connsiteY51-14508" fmla="*/ 1023089 h 1978172"/>
              <a:gd name="connsiteX52-14509" fmla="*/ 8275760 w 10768629"/>
              <a:gd name="connsiteY52-14510" fmla="*/ 1027772 h 1978172"/>
              <a:gd name="connsiteX53-14511" fmla="*/ 8275478 w 10768629"/>
              <a:gd name="connsiteY53-14512" fmla="*/ 1027605 h 1978172"/>
              <a:gd name="connsiteX54-14513" fmla="*/ 8249003 w 10768629"/>
              <a:gd name="connsiteY54-14514" fmla="*/ 1032033 h 1978172"/>
              <a:gd name="connsiteX55-14515" fmla="*/ 8203836 w 10768629"/>
              <a:gd name="connsiteY55-14516" fmla="*/ 1037347 h 1978172"/>
              <a:gd name="connsiteX56-14517" fmla="*/ 8122936 w 10768629"/>
              <a:gd name="connsiteY56-14518" fmla="*/ 1063113 h 1978172"/>
              <a:gd name="connsiteX57-14519" fmla="*/ 8043658 w 10768629"/>
              <a:gd name="connsiteY57-14520" fmla="*/ 1092746 h 1978172"/>
              <a:gd name="connsiteX58-14521" fmla="*/ 8015351 w 10768629"/>
              <a:gd name="connsiteY58-14522" fmla="*/ 1105478 h 1978172"/>
              <a:gd name="connsiteX59-14523" fmla="*/ 7963145 w 10768629"/>
              <a:gd name="connsiteY59-14524" fmla="*/ 1119346 h 1978172"/>
              <a:gd name="connsiteX60-14525" fmla="*/ 7938145 w 10768629"/>
              <a:gd name="connsiteY60-14526" fmla="*/ 1120225 h 1978172"/>
              <a:gd name="connsiteX61-14527" fmla="*/ 7937238 w 10768629"/>
              <a:gd name="connsiteY61-14528" fmla="*/ 1121204 h 1978172"/>
              <a:gd name="connsiteX62-14529" fmla="*/ 7934398 w 10768629"/>
              <a:gd name="connsiteY62-14530" fmla="*/ 1118240 h 1978172"/>
              <a:gd name="connsiteX63-14531" fmla="*/ 7918248 w 10768629"/>
              <a:gd name="connsiteY63-14532" fmla="*/ 1124371 h 1978172"/>
              <a:gd name="connsiteX64-14533" fmla="*/ 7914119 w 10768629"/>
              <a:gd name="connsiteY64-14534" fmla="*/ 1127653 h 1978172"/>
              <a:gd name="connsiteX65-14535" fmla="*/ 7907658 w 10768629"/>
              <a:gd name="connsiteY65-14536" fmla="*/ 1130350 h 1978172"/>
              <a:gd name="connsiteX66-14537" fmla="*/ 7907434 w 10768629"/>
              <a:gd name="connsiteY66-14538" fmla="*/ 1130103 h 1978172"/>
              <a:gd name="connsiteX67-14539" fmla="*/ 7901508 w 10768629"/>
              <a:gd name="connsiteY67-14540" fmla="*/ 1133245 h 1978172"/>
              <a:gd name="connsiteX68-14541" fmla="*/ 7873287 w 10768629"/>
              <a:gd name="connsiteY68-14542" fmla="*/ 1152609 h 1978172"/>
              <a:gd name="connsiteX69-14543" fmla="*/ 7834833 w 10768629"/>
              <a:gd name="connsiteY69-14544" fmla="*/ 1153868 h 1978172"/>
              <a:gd name="connsiteX70-14545" fmla="*/ 7828661 w 10768629"/>
              <a:gd name="connsiteY70-14546" fmla="*/ 1139994 h 1978172"/>
              <a:gd name="connsiteX71-14547" fmla="*/ 7823966 w 10768629"/>
              <a:gd name="connsiteY71-14548" fmla="*/ 1143178 h 1978172"/>
              <a:gd name="connsiteX72-14549" fmla="*/ 7815078 w 10768629"/>
              <a:gd name="connsiteY72-14550" fmla="*/ 1151776 h 1978172"/>
              <a:gd name="connsiteX73-14551" fmla="*/ 7812026 w 10768629"/>
              <a:gd name="connsiteY73-14552" fmla="*/ 1151522 h 1978172"/>
              <a:gd name="connsiteX74-14553" fmla="*/ 7782249 w 10768629"/>
              <a:gd name="connsiteY74-14554" fmla="*/ 1160970 h 1978172"/>
              <a:gd name="connsiteX75-14555" fmla="*/ 7773476 w 10768629"/>
              <a:gd name="connsiteY75-14556" fmla="*/ 1157414 h 1978172"/>
              <a:gd name="connsiteX76-14557" fmla="*/ 7769600 w 10768629"/>
              <a:gd name="connsiteY76-14558" fmla="*/ 1157365 h 1978172"/>
              <a:gd name="connsiteX77-14559" fmla="*/ 7752631 w 10768629"/>
              <a:gd name="connsiteY77-14560" fmla="*/ 1172815 h 1978172"/>
              <a:gd name="connsiteX78-14561" fmla="*/ 7739392 w 10768629"/>
              <a:gd name="connsiteY78-14562" fmla="*/ 1192062 h 1978172"/>
              <a:gd name="connsiteX79-14563" fmla="*/ 7677677 w 10768629"/>
              <a:gd name="connsiteY79-14564" fmla="*/ 1216394 h 1978172"/>
              <a:gd name="connsiteX80-14565" fmla="*/ 7586920 w 10768629"/>
              <a:gd name="connsiteY80-14566" fmla="*/ 1261888 h 1978172"/>
              <a:gd name="connsiteX81-14567" fmla="*/ 7486100 w 10768629"/>
              <a:gd name="connsiteY81-14568" fmla="*/ 1292563 h 1978172"/>
              <a:gd name="connsiteX82-14569" fmla="*/ 7411323 w 10768629"/>
              <a:gd name="connsiteY82-14570" fmla="*/ 1340732 h 1978172"/>
              <a:gd name="connsiteX83-14571" fmla="*/ 7240698 w 10768629"/>
              <a:gd name="connsiteY83-14572" fmla="*/ 1438832 h 1978172"/>
              <a:gd name="connsiteX84-14573" fmla="*/ 7197675 w 10768629"/>
              <a:gd name="connsiteY84-14574" fmla="*/ 1447530 h 1978172"/>
              <a:gd name="connsiteX85-14575" fmla="*/ 7164788 w 10768629"/>
              <a:gd name="connsiteY85-14576" fmla="*/ 1480293 h 1978172"/>
              <a:gd name="connsiteX86-14577" fmla="*/ 7147929 w 10768629"/>
              <a:gd name="connsiteY86-14578" fmla="*/ 1477641 h 1978172"/>
              <a:gd name="connsiteX87-14579" fmla="*/ 7144965 w 10768629"/>
              <a:gd name="connsiteY87-14580" fmla="*/ 1476908 h 1978172"/>
              <a:gd name="connsiteX88-14581" fmla="*/ 7134299 w 10768629"/>
              <a:gd name="connsiteY88-14582" fmla="*/ 1479969 h 1978172"/>
              <a:gd name="connsiteX89-14583" fmla="*/ 7129809 w 10768629"/>
              <a:gd name="connsiteY89-14584" fmla="*/ 1473339 h 1978172"/>
              <a:gd name="connsiteX90-14585" fmla="*/ 7112688 w 10768629"/>
              <a:gd name="connsiteY90-14586" fmla="*/ 1472575 h 1978172"/>
              <a:gd name="connsiteX91-14587" fmla="*/ 7093470 w 10768629"/>
              <a:gd name="connsiteY91-14588" fmla="*/ 1480300 h 1978172"/>
              <a:gd name="connsiteX92-14589" fmla="*/ 7025034 w 10768629"/>
              <a:gd name="connsiteY92-14590" fmla="*/ 1506934 h 1978172"/>
              <a:gd name="connsiteX93-14591" fmla="*/ 7014783 w 10768629"/>
              <a:gd name="connsiteY93-14592" fmla="*/ 1515868 h 1978172"/>
              <a:gd name="connsiteX94-14593" fmla="*/ 6979706 w 10768629"/>
              <a:gd name="connsiteY94-14594" fmla="*/ 1523511 h 1978172"/>
              <a:gd name="connsiteX95-14595" fmla="*/ 6977890 w 10768629"/>
              <a:gd name="connsiteY95-14596" fmla="*/ 1525793 h 1978172"/>
              <a:gd name="connsiteX96-14597" fmla="*/ 6944339 w 10768629"/>
              <a:gd name="connsiteY96-14598" fmla="*/ 1536237 h 1978172"/>
              <a:gd name="connsiteX97-14599" fmla="*/ 6886996 w 10768629"/>
              <a:gd name="connsiteY97-14600" fmla="*/ 1563569 h 1978172"/>
              <a:gd name="connsiteX98-14601" fmla="*/ 6874510 w 10768629"/>
              <a:gd name="connsiteY98-14602" fmla="*/ 1558469 h 1978172"/>
              <a:gd name="connsiteX99-14603" fmla="*/ 6871943 w 10768629"/>
              <a:gd name="connsiteY99-14604" fmla="*/ 1554651 h 1978172"/>
              <a:gd name="connsiteX100-14605" fmla="*/ 6856174 w 10768629"/>
              <a:gd name="connsiteY100-14606" fmla="*/ 1562024 h 1978172"/>
              <a:gd name="connsiteX101-14607" fmla="*/ 6842321 w 10768629"/>
              <a:gd name="connsiteY101-14608" fmla="*/ 1560554 h 1978172"/>
              <a:gd name="connsiteX102-14609" fmla="*/ 6832713 w 10768629"/>
              <a:gd name="connsiteY102-14610" fmla="*/ 1569357 h 1978172"/>
              <a:gd name="connsiteX103-14611" fmla="*/ 6816351 w 10768629"/>
              <a:gd name="connsiteY103-14612" fmla="*/ 1571495 h 1978172"/>
              <a:gd name="connsiteX104-14613" fmla="*/ 6795800 w 10768629"/>
              <a:gd name="connsiteY104-14614" fmla="*/ 1572010 h 1978172"/>
              <a:gd name="connsiteX105-14615" fmla="*/ 6777546 w 10768629"/>
              <a:gd name="connsiteY105-14616" fmla="*/ 1568661 h 1978172"/>
              <a:gd name="connsiteX106-14617" fmla="*/ 6751528 w 10768629"/>
              <a:gd name="connsiteY106-14618" fmla="*/ 1574143 h 1978172"/>
              <a:gd name="connsiteX107-14619" fmla="*/ 6691966 w 10768629"/>
              <a:gd name="connsiteY107-14620" fmla="*/ 1582255 h 1978172"/>
              <a:gd name="connsiteX108-14621" fmla="*/ 6646941 w 10768629"/>
              <a:gd name="connsiteY108-14622" fmla="*/ 1588471 h 1978172"/>
              <a:gd name="connsiteX109-14623" fmla="*/ 6568576 w 10768629"/>
              <a:gd name="connsiteY109-14624" fmla="*/ 1606488 h 1978172"/>
              <a:gd name="connsiteX110-14625" fmla="*/ 6554358 w 10768629"/>
              <a:gd name="connsiteY110-14626" fmla="*/ 1621701 h 1978172"/>
              <a:gd name="connsiteX111-14627" fmla="*/ 6516968 w 10768629"/>
              <a:gd name="connsiteY111-14628" fmla="*/ 1617195 h 1978172"/>
              <a:gd name="connsiteX112-14629" fmla="*/ 6506479 w 10768629"/>
              <a:gd name="connsiteY112-14630" fmla="*/ 1602227 h 1978172"/>
              <a:gd name="connsiteX113-14631" fmla="*/ 6458436 w 10768629"/>
              <a:gd name="connsiteY113-14632" fmla="*/ 1607332 h 1978172"/>
              <a:gd name="connsiteX114-14633" fmla="*/ 6414786 w 10768629"/>
              <a:gd name="connsiteY114-14634" fmla="*/ 1628815 h 1978172"/>
              <a:gd name="connsiteX115-14635" fmla="*/ 6357085 w 10768629"/>
              <a:gd name="connsiteY115-14636" fmla="*/ 1640846 h 1978172"/>
              <a:gd name="connsiteX116-14637" fmla="*/ 6322636 w 10768629"/>
              <a:gd name="connsiteY116-14638" fmla="*/ 1648213 h 1978172"/>
              <a:gd name="connsiteX117-14639" fmla="*/ 6226172 w 10768629"/>
              <a:gd name="connsiteY117-14640" fmla="*/ 1654676 h 1978172"/>
              <a:gd name="connsiteX118-14641" fmla="*/ 6221217 w 10768629"/>
              <a:gd name="connsiteY118-14642" fmla="*/ 1654506 h 1978172"/>
              <a:gd name="connsiteX119-14643" fmla="*/ 6204956 w 10768629"/>
              <a:gd name="connsiteY119-14644" fmla="*/ 1664280 h 1978172"/>
              <a:gd name="connsiteX120-14645" fmla="*/ 6204270 w 10768629"/>
              <a:gd name="connsiteY120-14646" fmla="*/ 1666782 h 1978172"/>
              <a:gd name="connsiteX121-14647" fmla="*/ 6143810 w 10768629"/>
              <a:gd name="connsiteY121-14648" fmla="*/ 1661963 h 1978172"/>
              <a:gd name="connsiteX122-14649" fmla="*/ 6136560 w 10768629"/>
              <a:gd name="connsiteY122-14650" fmla="*/ 1665728 h 1978172"/>
              <a:gd name="connsiteX123-14651" fmla="*/ 6096155 w 10768629"/>
              <a:gd name="connsiteY123-14652" fmla="*/ 1656951 h 1978172"/>
              <a:gd name="connsiteX124-14653" fmla="*/ 6075812 w 10768629"/>
              <a:gd name="connsiteY124-14654" fmla="*/ 1655422 h 1978172"/>
              <a:gd name="connsiteX125-14655" fmla="*/ 6039495 w 10768629"/>
              <a:gd name="connsiteY125-14656" fmla="*/ 1649680 h 1978172"/>
              <a:gd name="connsiteX126-14657" fmla="*/ 6036523 w 10768629"/>
              <a:gd name="connsiteY126-14658" fmla="*/ 1652121 h 1978172"/>
              <a:gd name="connsiteX127-14659" fmla="*/ 6029328 w 10768629"/>
              <a:gd name="connsiteY127-14660" fmla="*/ 1649904 h 1978172"/>
              <a:gd name="connsiteX128-14661" fmla="*/ 6024075 w 10768629"/>
              <a:gd name="connsiteY128-14662" fmla="*/ 1652779 h 1978172"/>
              <a:gd name="connsiteX129-14663" fmla="*/ 6018085 w 10768629"/>
              <a:gd name="connsiteY129-14664" fmla="*/ 1652030 h 1978172"/>
              <a:gd name="connsiteX130-14665" fmla="*/ 5955513 w 10768629"/>
              <a:gd name="connsiteY130-14666" fmla="*/ 1663584 h 1978172"/>
              <a:gd name="connsiteX131-14667" fmla="*/ 5941996 w 10768629"/>
              <a:gd name="connsiteY131-14668" fmla="*/ 1661326 h 1978172"/>
              <a:gd name="connsiteX132-14669" fmla="*/ 5931789 w 10768629"/>
              <a:gd name="connsiteY132-14670" fmla="*/ 1669915 h 1978172"/>
              <a:gd name="connsiteX133-14671" fmla="*/ 5888686 w 10768629"/>
              <a:gd name="connsiteY133-14672" fmla="*/ 1672175 h 1978172"/>
              <a:gd name="connsiteX134-14673" fmla="*/ 5873794 w 10768629"/>
              <a:gd name="connsiteY134-14674" fmla="*/ 1665454 h 1978172"/>
              <a:gd name="connsiteX135-14675" fmla="*/ 5860022 w 10768629"/>
              <a:gd name="connsiteY135-14676" fmla="*/ 1660635 h 1978172"/>
              <a:gd name="connsiteX136-14677" fmla="*/ 5858237 w 10768629"/>
              <a:gd name="connsiteY136-14678" fmla="*/ 1660649 h 1978172"/>
              <a:gd name="connsiteX137-14679" fmla="*/ 5840319 w 10768629"/>
              <a:gd name="connsiteY137-14680" fmla="*/ 1660798 h 1978172"/>
              <a:gd name="connsiteX138-14681" fmla="*/ 5806984 w 10768629"/>
              <a:gd name="connsiteY138-14682" fmla="*/ 1661075 h 1978172"/>
              <a:gd name="connsiteX139-14683" fmla="*/ 5742351 w 10768629"/>
              <a:gd name="connsiteY139-14684" fmla="*/ 1667489 h 1978172"/>
              <a:gd name="connsiteX140-14685" fmla="*/ 5521171 w 10768629"/>
              <a:gd name="connsiteY140-14686" fmla="*/ 1671626 h 1978172"/>
              <a:gd name="connsiteX141-14687" fmla="*/ 5457384 w 10768629"/>
              <a:gd name="connsiteY141-14688" fmla="*/ 1683952 h 1978172"/>
              <a:gd name="connsiteX142-14689" fmla="*/ 4950070 w 10768629"/>
              <a:gd name="connsiteY142-14690" fmla="*/ 1748401 h 1978172"/>
              <a:gd name="connsiteX143-14691" fmla="*/ 4872172 w 10768629"/>
              <a:gd name="connsiteY143-14692" fmla="*/ 1757222 h 1978172"/>
              <a:gd name="connsiteX144-14693" fmla="*/ 4809524 w 10768629"/>
              <a:gd name="connsiteY144-14694" fmla="*/ 1761033 h 1978172"/>
              <a:gd name="connsiteX145-14695" fmla="*/ 4759058 w 10768629"/>
              <a:gd name="connsiteY145-14696" fmla="*/ 1766533 h 1978172"/>
              <a:gd name="connsiteX146-14697" fmla="*/ 4719749 w 10768629"/>
              <a:gd name="connsiteY146-14698" fmla="*/ 1771811 h 1978172"/>
              <a:gd name="connsiteX147-14699" fmla="*/ 4568686 w 10768629"/>
              <a:gd name="connsiteY147-14700" fmla="*/ 1786141 h 1978172"/>
              <a:gd name="connsiteX148-14701" fmla="*/ 4418751 w 10768629"/>
              <a:gd name="connsiteY148-14702" fmla="*/ 1796932 h 1978172"/>
              <a:gd name="connsiteX149-14703" fmla="*/ 4378377 w 10768629"/>
              <a:gd name="connsiteY149-14704" fmla="*/ 1815528 h 1978172"/>
              <a:gd name="connsiteX150-14705" fmla="*/ 4320575 w 10768629"/>
              <a:gd name="connsiteY150-14706" fmla="*/ 1832722 h 1978172"/>
              <a:gd name="connsiteX151-14707" fmla="*/ 4211935 w 10768629"/>
              <a:gd name="connsiteY151-14708" fmla="*/ 1860177 h 1978172"/>
              <a:gd name="connsiteX152-14709" fmla="*/ 4101228 w 10768629"/>
              <a:gd name="connsiteY152-14710" fmla="*/ 1868717 h 1978172"/>
              <a:gd name="connsiteX153-14711" fmla="*/ 3973223 w 10768629"/>
              <a:gd name="connsiteY153-14712" fmla="*/ 1881015 h 1978172"/>
              <a:gd name="connsiteX154-14713" fmla="*/ 3900992 w 10768629"/>
              <a:gd name="connsiteY154-14714" fmla="*/ 1880603 h 1978172"/>
              <a:gd name="connsiteX155-14715" fmla="*/ 3662119 w 10768629"/>
              <a:gd name="connsiteY155-14716" fmla="*/ 1889285 h 1978172"/>
              <a:gd name="connsiteX156-14717" fmla="*/ 3496919 w 10768629"/>
              <a:gd name="connsiteY156-14718" fmla="*/ 1873180 h 1978172"/>
              <a:gd name="connsiteX157-14719" fmla="*/ 3449433 w 10768629"/>
              <a:gd name="connsiteY157-14720" fmla="*/ 1889681 h 1978172"/>
              <a:gd name="connsiteX158-14721" fmla="*/ 3369766 w 10768629"/>
              <a:gd name="connsiteY158-14722" fmla="*/ 1916653 h 1978172"/>
              <a:gd name="connsiteX159-14723" fmla="*/ 3269672 w 10768629"/>
              <a:gd name="connsiteY159-14724" fmla="*/ 1938036 h 1978172"/>
              <a:gd name="connsiteX160-14725" fmla="*/ 3224897 w 10768629"/>
              <a:gd name="connsiteY160-14726" fmla="*/ 1943733 h 1978172"/>
              <a:gd name="connsiteX161-14727" fmla="*/ 3161463 w 10768629"/>
              <a:gd name="connsiteY161-14728" fmla="*/ 1946591 h 1978172"/>
              <a:gd name="connsiteX162-14729" fmla="*/ 3112044 w 10768629"/>
              <a:gd name="connsiteY162-14730" fmla="*/ 1935614 h 1978172"/>
              <a:gd name="connsiteX163-14731" fmla="*/ 3069716 w 10768629"/>
              <a:gd name="connsiteY163-14732" fmla="*/ 1930463 h 1978172"/>
              <a:gd name="connsiteX164-14733" fmla="*/ 3005773 w 10768629"/>
              <a:gd name="connsiteY164-14734" fmla="*/ 1915878 h 1978172"/>
              <a:gd name="connsiteX165-14735" fmla="*/ 2897201 w 10768629"/>
              <a:gd name="connsiteY165-14736" fmla="*/ 1926772 h 1978172"/>
              <a:gd name="connsiteX166-14737" fmla="*/ 2783891 w 10768629"/>
              <a:gd name="connsiteY166-14738" fmla="*/ 1931749 h 1978172"/>
              <a:gd name="connsiteX167-14739" fmla="*/ 2712447 w 10768629"/>
              <a:gd name="connsiteY167-14740" fmla="*/ 1933044 h 1978172"/>
              <a:gd name="connsiteX168-14741" fmla="*/ 2560151 w 10768629"/>
              <a:gd name="connsiteY168-14742" fmla="*/ 1963609 h 1978172"/>
              <a:gd name="connsiteX169-14743" fmla="*/ 2367221 w 10768629"/>
              <a:gd name="connsiteY169-14744" fmla="*/ 1971884 h 1978172"/>
              <a:gd name="connsiteX170-14745" fmla="*/ 2272130 w 10768629"/>
              <a:gd name="connsiteY170-14746" fmla="*/ 1961162 h 1978172"/>
              <a:gd name="connsiteX171-14747" fmla="*/ 2189404 w 10768629"/>
              <a:gd name="connsiteY171-14748" fmla="*/ 1978172 h 1978172"/>
              <a:gd name="connsiteX172-14749" fmla="*/ 2077704 w 10768629"/>
              <a:gd name="connsiteY172-14750" fmla="*/ 1965002 h 1978172"/>
              <a:gd name="connsiteX173-14751" fmla="*/ 2033299 w 10768629"/>
              <a:gd name="connsiteY173-14752" fmla="*/ 1969042 h 1978172"/>
              <a:gd name="connsiteX174-14753" fmla="*/ 1967996 w 10768629"/>
              <a:gd name="connsiteY174-14754" fmla="*/ 1953187 h 1978172"/>
              <a:gd name="connsiteX175-14755" fmla="*/ 1855805 w 10768629"/>
              <a:gd name="connsiteY175-14756" fmla="*/ 1926082 h 1978172"/>
              <a:gd name="connsiteX176-14757" fmla="*/ 1790957 w 10768629"/>
              <a:gd name="connsiteY176-14758" fmla="*/ 1919460 h 1978172"/>
              <a:gd name="connsiteX177-14759" fmla="*/ 1613978 w 10768629"/>
              <a:gd name="connsiteY177-14760" fmla="*/ 1891581 h 1978172"/>
              <a:gd name="connsiteX178-14761" fmla="*/ 1436831 w 10768629"/>
              <a:gd name="connsiteY178-14762" fmla="*/ 1856201 h 1978172"/>
              <a:gd name="connsiteX179-14763" fmla="*/ 1357365 w 10768629"/>
              <a:gd name="connsiteY179-14764" fmla="*/ 1832140 h 1978172"/>
              <a:gd name="connsiteX180-14765" fmla="*/ 1232341 w 10768629"/>
              <a:gd name="connsiteY180-14766" fmla="*/ 1785942 h 1978172"/>
              <a:gd name="connsiteX181-14767" fmla="*/ 1162595 w 10768629"/>
              <a:gd name="connsiteY181-14768" fmla="*/ 1758337 h 1978172"/>
              <a:gd name="connsiteX182-14769" fmla="*/ 1128523 w 10768629"/>
              <a:gd name="connsiteY182-14770" fmla="*/ 1763621 h 1978172"/>
              <a:gd name="connsiteX183-14771" fmla="*/ 991903 w 10768629"/>
              <a:gd name="connsiteY183-14772" fmla="*/ 1786741 h 1978172"/>
              <a:gd name="connsiteX184-14773" fmla="*/ 883960 w 10768629"/>
              <a:gd name="connsiteY184-14774" fmla="*/ 1809389 h 1978172"/>
              <a:gd name="connsiteX185-14775" fmla="*/ 766531 w 10768629"/>
              <a:gd name="connsiteY185-14776" fmla="*/ 1805053 h 1978172"/>
              <a:gd name="connsiteX186-14777" fmla="*/ 669779 w 10768629"/>
              <a:gd name="connsiteY186-14778" fmla="*/ 1800537 h 1978172"/>
              <a:gd name="connsiteX187-14779" fmla="*/ 523898 w 10768629"/>
              <a:gd name="connsiteY187-14780" fmla="*/ 1811085 h 1978172"/>
              <a:gd name="connsiteX188-14781" fmla="*/ 360251 w 10768629"/>
              <a:gd name="connsiteY188-14782" fmla="*/ 1830735 h 1978172"/>
              <a:gd name="connsiteX189-14783" fmla="*/ 255207 w 10768629"/>
              <a:gd name="connsiteY189-14784" fmla="*/ 1818275 h 1978172"/>
              <a:gd name="connsiteX190-14785" fmla="*/ 101803 w 10768629"/>
              <a:gd name="connsiteY190-14786" fmla="*/ 1870647 h 1978172"/>
              <a:gd name="connsiteX191-14787" fmla="*/ 25397 w 10768629"/>
              <a:gd name="connsiteY191-14788" fmla="*/ 1888443 h 1978172"/>
              <a:gd name="connsiteX192-14789" fmla="*/ 2370 w 10768629"/>
              <a:gd name="connsiteY192-14790" fmla="*/ 1878311 h 1978172"/>
              <a:gd name="connsiteX193-14791" fmla="*/ 0 w 10768629"/>
              <a:gd name="connsiteY193-14792" fmla="*/ 1878785 h 1978172"/>
              <a:gd name="connsiteX194-14793" fmla="*/ 0 w 10768629"/>
              <a:gd name="connsiteY194-14794" fmla="*/ 0 h 1978172"/>
              <a:gd name="connsiteX0-14795" fmla="*/ 0 w 10768629"/>
              <a:gd name="connsiteY0-14796" fmla="*/ 0 h 1978172"/>
              <a:gd name="connsiteX1-14797" fmla="*/ 10768629 w 10768629"/>
              <a:gd name="connsiteY1-14798" fmla="*/ 0 h 1978172"/>
              <a:gd name="connsiteX2-14799" fmla="*/ 10733254 w 10768629"/>
              <a:gd name="connsiteY2-14800" fmla="*/ 31439 h 1978172"/>
              <a:gd name="connsiteX3-14801" fmla="*/ 10727085 w 10768629"/>
              <a:gd name="connsiteY3-14802" fmla="*/ 37910 h 1978172"/>
              <a:gd name="connsiteX4-14803" fmla="*/ 10675953 w 10768629"/>
              <a:gd name="connsiteY4-14804" fmla="*/ 68623 h 1978172"/>
              <a:gd name="connsiteX5-14805" fmla="*/ 10637091 w 10768629"/>
              <a:gd name="connsiteY5-14806" fmla="*/ 90361 h 1978172"/>
              <a:gd name="connsiteX6-14807" fmla="*/ 10610971 w 10768629"/>
              <a:gd name="connsiteY6-14808" fmla="*/ 110764 h 1978172"/>
              <a:gd name="connsiteX7-14809" fmla="*/ 10532872 w 10768629"/>
              <a:gd name="connsiteY7-14810" fmla="*/ 138028 h 1978172"/>
              <a:gd name="connsiteX8-14811" fmla="*/ 10398558 w 10768629"/>
              <a:gd name="connsiteY8-14812" fmla="*/ 172911 h 1978172"/>
              <a:gd name="connsiteX9-14813" fmla="*/ 10371128 w 10768629"/>
              <a:gd name="connsiteY9-14814" fmla="*/ 182609 h 1978172"/>
              <a:gd name="connsiteX10-14815" fmla="*/ 10352178 w 10768629"/>
              <a:gd name="connsiteY10-14816" fmla="*/ 199976 h 1978172"/>
              <a:gd name="connsiteX11-14817" fmla="*/ 10351815 w 10768629"/>
              <a:gd name="connsiteY11-14818" fmla="*/ 211879 h 1978172"/>
              <a:gd name="connsiteX12-14819" fmla="*/ 10337471 w 10768629"/>
              <a:gd name="connsiteY12-14820" fmla="*/ 218661 h 1978172"/>
              <a:gd name="connsiteX13-14821" fmla="*/ 10334625 w 10768629"/>
              <a:gd name="connsiteY13-14822" fmla="*/ 222351 h 1978172"/>
              <a:gd name="connsiteX14-14823" fmla="*/ 10256365 w 10768629"/>
              <a:gd name="connsiteY14-14824" fmla="*/ 235917 h 1978172"/>
              <a:gd name="connsiteX15-14825" fmla="*/ 10201127 w 10768629"/>
              <a:gd name="connsiteY15-14826" fmla="*/ 267448 h 1978172"/>
              <a:gd name="connsiteX16-14827" fmla="*/ 9961218 w 10768629"/>
              <a:gd name="connsiteY16-14828" fmla="*/ 326720 h 1978172"/>
              <a:gd name="connsiteX17-14829" fmla="*/ 9859715 w 10768629"/>
              <a:gd name="connsiteY17-14830" fmla="*/ 355698 h 1978172"/>
              <a:gd name="connsiteX18-14831" fmla="*/ 9679867 w 10768629"/>
              <a:gd name="connsiteY18-14832" fmla="*/ 399081 h 1978172"/>
              <a:gd name="connsiteX19-14833" fmla="*/ 9490654 w 10768629"/>
              <a:gd name="connsiteY19-14834" fmla="*/ 455225 h 1978172"/>
              <a:gd name="connsiteX20-14835" fmla="*/ 9470837 w 10768629"/>
              <a:gd name="connsiteY20-14836" fmla="*/ 452539 h 1978172"/>
              <a:gd name="connsiteX21-14837" fmla="*/ 9469082 w 10768629"/>
              <a:gd name="connsiteY21-14838" fmla="*/ 454891 h 1978172"/>
              <a:gd name="connsiteX22-14839" fmla="*/ 9448038 w 10768629"/>
              <a:gd name="connsiteY22-14840" fmla="*/ 459733 h 1978172"/>
              <a:gd name="connsiteX23-14841" fmla="*/ 9396821 w 10768629"/>
              <a:gd name="connsiteY23-14842" fmla="*/ 455795 h 1978172"/>
              <a:gd name="connsiteX24-14843" fmla="*/ 9392197 w 10768629"/>
              <a:gd name="connsiteY24-14844" fmla="*/ 459796 h 1978172"/>
              <a:gd name="connsiteX25-14845" fmla="*/ 9347994 w 10768629"/>
              <a:gd name="connsiteY25-14846" fmla="*/ 464462 h 1978172"/>
              <a:gd name="connsiteX26-14847" fmla="*/ 9347889 w 10768629"/>
              <a:gd name="connsiteY26-14848" fmla="*/ 466539 h 1978172"/>
              <a:gd name="connsiteX27-14849" fmla="*/ 9337639 w 10768629"/>
              <a:gd name="connsiteY27-14850" fmla="*/ 476654 h 1978172"/>
              <a:gd name="connsiteX28-14851" fmla="*/ 9287964 w 10768629"/>
              <a:gd name="connsiteY28-14852" fmla="*/ 513052 h 1978172"/>
              <a:gd name="connsiteX29-14853" fmla="*/ 9229283 w 10768629"/>
              <a:gd name="connsiteY29-14854" fmla="*/ 555377 h 1978172"/>
              <a:gd name="connsiteX30-14855" fmla="*/ 9220274 w 10768629"/>
              <a:gd name="connsiteY30-14856" fmla="*/ 557502 h 1978172"/>
              <a:gd name="connsiteX31-14857" fmla="*/ 9220202 w 10768629"/>
              <a:gd name="connsiteY31-14858" fmla="*/ 558001 h 1978172"/>
              <a:gd name="connsiteX32-14859" fmla="*/ 9210908 w 10768629"/>
              <a:gd name="connsiteY32-14860" fmla="*/ 561147 h 1978172"/>
              <a:gd name="connsiteX33-14861" fmla="*/ 9186374 w 10768629"/>
              <a:gd name="connsiteY33-14862" fmla="*/ 565502 h 1978172"/>
              <a:gd name="connsiteX34-14863" fmla="*/ 9181058 w 10768629"/>
              <a:gd name="connsiteY34-14864" fmla="*/ 569943 h 1978172"/>
              <a:gd name="connsiteX35-14865" fmla="*/ 9167549 w 10768629"/>
              <a:gd name="connsiteY35-14866" fmla="*/ 584727 h 1978172"/>
              <a:gd name="connsiteX36-14867" fmla="*/ 9149110 w 10768629"/>
              <a:gd name="connsiteY36-14868" fmla="*/ 598906 h 1978172"/>
              <a:gd name="connsiteX37-14869" fmla="*/ 9078556 w 10768629"/>
              <a:gd name="connsiteY37-14870" fmla="*/ 644039 h 1978172"/>
              <a:gd name="connsiteX38-14871" fmla="*/ 8996399 w 10768629"/>
              <a:gd name="connsiteY38-14872" fmla="*/ 690055 h 1978172"/>
              <a:gd name="connsiteX39-14873" fmla="*/ 8803791 w 10768629"/>
              <a:gd name="connsiteY39-14874" fmla="*/ 813860 h 1978172"/>
              <a:gd name="connsiteX40-14875" fmla="*/ 8636202 w 10768629"/>
              <a:gd name="connsiteY40-14876" fmla="*/ 848463 h 1978172"/>
              <a:gd name="connsiteX41-14877" fmla="*/ 8555372 w 10768629"/>
              <a:gd name="connsiteY41-14878" fmla="*/ 883171 h 1978172"/>
              <a:gd name="connsiteX42-14879" fmla="*/ 8507229 w 10768629"/>
              <a:gd name="connsiteY42-14880" fmla="*/ 901665 h 1978172"/>
              <a:gd name="connsiteX43-14881" fmla="*/ 8428473 w 10768629"/>
              <a:gd name="connsiteY43-14882" fmla="*/ 927985 h 1978172"/>
              <a:gd name="connsiteX44-14883" fmla="*/ 8427914 w 10768629"/>
              <a:gd name="connsiteY44-14884" fmla="*/ 933480 h 1978172"/>
              <a:gd name="connsiteX45-14885" fmla="*/ 8420327 w 10768629"/>
              <a:gd name="connsiteY45-14886" fmla="*/ 941984 h 1978172"/>
              <a:gd name="connsiteX46-14887" fmla="*/ 8394729 w 10768629"/>
              <a:gd name="connsiteY46-14888" fmla="*/ 948347 h 1978172"/>
              <a:gd name="connsiteX47-14889" fmla="*/ 8380548 w 10768629"/>
              <a:gd name="connsiteY47-14890" fmla="*/ 987916 h 1978172"/>
              <a:gd name="connsiteX48-14891" fmla="*/ 8375330 w 10768629"/>
              <a:gd name="connsiteY48-14892" fmla="*/ 965444 h 1978172"/>
              <a:gd name="connsiteX49-14893" fmla="*/ 8340796 w 10768629"/>
              <a:gd name="connsiteY49-14894" fmla="*/ 980522 h 1978172"/>
              <a:gd name="connsiteX50-14895" fmla="*/ 8304438 w 10768629"/>
              <a:gd name="connsiteY50-14896" fmla="*/ 996739 h 1978172"/>
              <a:gd name="connsiteX51-14897" fmla="*/ 8280929 w 10768629"/>
              <a:gd name="connsiteY51-14898" fmla="*/ 1023089 h 1978172"/>
              <a:gd name="connsiteX52-14899" fmla="*/ 8275760 w 10768629"/>
              <a:gd name="connsiteY52-14900" fmla="*/ 1027772 h 1978172"/>
              <a:gd name="connsiteX53-14901" fmla="*/ 8275478 w 10768629"/>
              <a:gd name="connsiteY53-14902" fmla="*/ 1027605 h 1978172"/>
              <a:gd name="connsiteX54-14903" fmla="*/ 8249003 w 10768629"/>
              <a:gd name="connsiteY54-14904" fmla="*/ 1032033 h 1978172"/>
              <a:gd name="connsiteX55-14905" fmla="*/ 8203836 w 10768629"/>
              <a:gd name="connsiteY55-14906" fmla="*/ 1037347 h 1978172"/>
              <a:gd name="connsiteX56-14907" fmla="*/ 8122936 w 10768629"/>
              <a:gd name="connsiteY56-14908" fmla="*/ 1063113 h 1978172"/>
              <a:gd name="connsiteX57-14909" fmla="*/ 8043658 w 10768629"/>
              <a:gd name="connsiteY57-14910" fmla="*/ 1092746 h 1978172"/>
              <a:gd name="connsiteX58-14911" fmla="*/ 8015351 w 10768629"/>
              <a:gd name="connsiteY58-14912" fmla="*/ 1105478 h 1978172"/>
              <a:gd name="connsiteX59-14913" fmla="*/ 7963145 w 10768629"/>
              <a:gd name="connsiteY59-14914" fmla="*/ 1119346 h 1978172"/>
              <a:gd name="connsiteX60-14915" fmla="*/ 7938145 w 10768629"/>
              <a:gd name="connsiteY60-14916" fmla="*/ 1120225 h 1978172"/>
              <a:gd name="connsiteX61-14917" fmla="*/ 7937238 w 10768629"/>
              <a:gd name="connsiteY61-14918" fmla="*/ 1121204 h 1978172"/>
              <a:gd name="connsiteX62-14919" fmla="*/ 7934398 w 10768629"/>
              <a:gd name="connsiteY62-14920" fmla="*/ 1118240 h 1978172"/>
              <a:gd name="connsiteX63-14921" fmla="*/ 7918248 w 10768629"/>
              <a:gd name="connsiteY63-14922" fmla="*/ 1124371 h 1978172"/>
              <a:gd name="connsiteX64-14923" fmla="*/ 7914119 w 10768629"/>
              <a:gd name="connsiteY64-14924" fmla="*/ 1127653 h 1978172"/>
              <a:gd name="connsiteX65-14925" fmla="*/ 7907658 w 10768629"/>
              <a:gd name="connsiteY65-14926" fmla="*/ 1130350 h 1978172"/>
              <a:gd name="connsiteX66-14927" fmla="*/ 7907434 w 10768629"/>
              <a:gd name="connsiteY66-14928" fmla="*/ 1130103 h 1978172"/>
              <a:gd name="connsiteX67-14929" fmla="*/ 7901508 w 10768629"/>
              <a:gd name="connsiteY67-14930" fmla="*/ 1133245 h 1978172"/>
              <a:gd name="connsiteX68-14931" fmla="*/ 7873287 w 10768629"/>
              <a:gd name="connsiteY68-14932" fmla="*/ 1152609 h 1978172"/>
              <a:gd name="connsiteX69-14933" fmla="*/ 7834833 w 10768629"/>
              <a:gd name="connsiteY69-14934" fmla="*/ 1153868 h 1978172"/>
              <a:gd name="connsiteX70-14935" fmla="*/ 7828661 w 10768629"/>
              <a:gd name="connsiteY70-14936" fmla="*/ 1139994 h 1978172"/>
              <a:gd name="connsiteX71-14937" fmla="*/ 7823966 w 10768629"/>
              <a:gd name="connsiteY71-14938" fmla="*/ 1143178 h 1978172"/>
              <a:gd name="connsiteX72-14939" fmla="*/ 7815078 w 10768629"/>
              <a:gd name="connsiteY72-14940" fmla="*/ 1151776 h 1978172"/>
              <a:gd name="connsiteX73-14941" fmla="*/ 7812026 w 10768629"/>
              <a:gd name="connsiteY73-14942" fmla="*/ 1151522 h 1978172"/>
              <a:gd name="connsiteX74-14943" fmla="*/ 7782249 w 10768629"/>
              <a:gd name="connsiteY74-14944" fmla="*/ 1160970 h 1978172"/>
              <a:gd name="connsiteX75-14945" fmla="*/ 7773476 w 10768629"/>
              <a:gd name="connsiteY75-14946" fmla="*/ 1157414 h 1978172"/>
              <a:gd name="connsiteX76-14947" fmla="*/ 7769600 w 10768629"/>
              <a:gd name="connsiteY76-14948" fmla="*/ 1157365 h 1978172"/>
              <a:gd name="connsiteX77-14949" fmla="*/ 7752631 w 10768629"/>
              <a:gd name="connsiteY77-14950" fmla="*/ 1172815 h 1978172"/>
              <a:gd name="connsiteX78-14951" fmla="*/ 7739392 w 10768629"/>
              <a:gd name="connsiteY78-14952" fmla="*/ 1192062 h 1978172"/>
              <a:gd name="connsiteX79-14953" fmla="*/ 7677677 w 10768629"/>
              <a:gd name="connsiteY79-14954" fmla="*/ 1216394 h 1978172"/>
              <a:gd name="connsiteX80-14955" fmla="*/ 7586920 w 10768629"/>
              <a:gd name="connsiteY80-14956" fmla="*/ 1261888 h 1978172"/>
              <a:gd name="connsiteX81-14957" fmla="*/ 7486100 w 10768629"/>
              <a:gd name="connsiteY81-14958" fmla="*/ 1292563 h 1978172"/>
              <a:gd name="connsiteX82-14959" fmla="*/ 7411323 w 10768629"/>
              <a:gd name="connsiteY82-14960" fmla="*/ 1340732 h 1978172"/>
              <a:gd name="connsiteX83-14961" fmla="*/ 7240698 w 10768629"/>
              <a:gd name="connsiteY83-14962" fmla="*/ 1438832 h 1978172"/>
              <a:gd name="connsiteX84-14963" fmla="*/ 7197675 w 10768629"/>
              <a:gd name="connsiteY84-14964" fmla="*/ 1447530 h 1978172"/>
              <a:gd name="connsiteX85-14965" fmla="*/ 7164788 w 10768629"/>
              <a:gd name="connsiteY85-14966" fmla="*/ 1480293 h 1978172"/>
              <a:gd name="connsiteX86-14967" fmla="*/ 7147929 w 10768629"/>
              <a:gd name="connsiteY86-14968" fmla="*/ 1477641 h 1978172"/>
              <a:gd name="connsiteX87-14969" fmla="*/ 7144965 w 10768629"/>
              <a:gd name="connsiteY87-14970" fmla="*/ 1476908 h 1978172"/>
              <a:gd name="connsiteX88-14971" fmla="*/ 7134299 w 10768629"/>
              <a:gd name="connsiteY88-14972" fmla="*/ 1479969 h 1978172"/>
              <a:gd name="connsiteX89-14973" fmla="*/ 7129809 w 10768629"/>
              <a:gd name="connsiteY89-14974" fmla="*/ 1473339 h 1978172"/>
              <a:gd name="connsiteX90-14975" fmla="*/ 7112688 w 10768629"/>
              <a:gd name="connsiteY90-14976" fmla="*/ 1472575 h 1978172"/>
              <a:gd name="connsiteX91-14977" fmla="*/ 7093470 w 10768629"/>
              <a:gd name="connsiteY91-14978" fmla="*/ 1480300 h 1978172"/>
              <a:gd name="connsiteX92-14979" fmla="*/ 7025034 w 10768629"/>
              <a:gd name="connsiteY92-14980" fmla="*/ 1506934 h 1978172"/>
              <a:gd name="connsiteX93-14981" fmla="*/ 7014783 w 10768629"/>
              <a:gd name="connsiteY93-14982" fmla="*/ 1515868 h 1978172"/>
              <a:gd name="connsiteX94-14983" fmla="*/ 6979706 w 10768629"/>
              <a:gd name="connsiteY94-14984" fmla="*/ 1523511 h 1978172"/>
              <a:gd name="connsiteX95-14985" fmla="*/ 6977890 w 10768629"/>
              <a:gd name="connsiteY95-14986" fmla="*/ 1525793 h 1978172"/>
              <a:gd name="connsiteX96-14987" fmla="*/ 6944339 w 10768629"/>
              <a:gd name="connsiteY96-14988" fmla="*/ 1536237 h 1978172"/>
              <a:gd name="connsiteX97-14989" fmla="*/ 6886996 w 10768629"/>
              <a:gd name="connsiteY97-14990" fmla="*/ 1563569 h 1978172"/>
              <a:gd name="connsiteX98-14991" fmla="*/ 6874510 w 10768629"/>
              <a:gd name="connsiteY98-14992" fmla="*/ 1558469 h 1978172"/>
              <a:gd name="connsiteX99-14993" fmla="*/ 6871943 w 10768629"/>
              <a:gd name="connsiteY99-14994" fmla="*/ 1554651 h 1978172"/>
              <a:gd name="connsiteX100-14995" fmla="*/ 6856174 w 10768629"/>
              <a:gd name="connsiteY100-14996" fmla="*/ 1562024 h 1978172"/>
              <a:gd name="connsiteX101-14997" fmla="*/ 6842321 w 10768629"/>
              <a:gd name="connsiteY101-14998" fmla="*/ 1560554 h 1978172"/>
              <a:gd name="connsiteX102-14999" fmla="*/ 6832713 w 10768629"/>
              <a:gd name="connsiteY102-15000" fmla="*/ 1569357 h 1978172"/>
              <a:gd name="connsiteX103-15001" fmla="*/ 6816351 w 10768629"/>
              <a:gd name="connsiteY103-15002" fmla="*/ 1571495 h 1978172"/>
              <a:gd name="connsiteX104-15003" fmla="*/ 6795800 w 10768629"/>
              <a:gd name="connsiteY104-15004" fmla="*/ 1572010 h 1978172"/>
              <a:gd name="connsiteX105-15005" fmla="*/ 6777546 w 10768629"/>
              <a:gd name="connsiteY105-15006" fmla="*/ 1568661 h 1978172"/>
              <a:gd name="connsiteX106-15007" fmla="*/ 6751528 w 10768629"/>
              <a:gd name="connsiteY106-15008" fmla="*/ 1574143 h 1978172"/>
              <a:gd name="connsiteX107-15009" fmla="*/ 6691966 w 10768629"/>
              <a:gd name="connsiteY107-15010" fmla="*/ 1582255 h 1978172"/>
              <a:gd name="connsiteX108-15011" fmla="*/ 6646941 w 10768629"/>
              <a:gd name="connsiteY108-15012" fmla="*/ 1588471 h 1978172"/>
              <a:gd name="connsiteX109-15013" fmla="*/ 6568576 w 10768629"/>
              <a:gd name="connsiteY109-15014" fmla="*/ 1606488 h 1978172"/>
              <a:gd name="connsiteX110-15015" fmla="*/ 6554358 w 10768629"/>
              <a:gd name="connsiteY110-15016" fmla="*/ 1621701 h 1978172"/>
              <a:gd name="connsiteX111-15017" fmla="*/ 6516968 w 10768629"/>
              <a:gd name="connsiteY111-15018" fmla="*/ 1617195 h 1978172"/>
              <a:gd name="connsiteX112-15019" fmla="*/ 6506479 w 10768629"/>
              <a:gd name="connsiteY112-15020" fmla="*/ 1602227 h 1978172"/>
              <a:gd name="connsiteX113-15021" fmla="*/ 6458436 w 10768629"/>
              <a:gd name="connsiteY113-15022" fmla="*/ 1607332 h 1978172"/>
              <a:gd name="connsiteX114-15023" fmla="*/ 6414786 w 10768629"/>
              <a:gd name="connsiteY114-15024" fmla="*/ 1628815 h 1978172"/>
              <a:gd name="connsiteX115-15025" fmla="*/ 6357085 w 10768629"/>
              <a:gd name="connsiteY115-15026" fmla="*/ 1640846 h 1978172"/>
              <a:gd name="connsiteX116-15027" fmla="*/ 6322636 w 10768629"/>
              <a:gd name="connsiteY116-15028" fmla="*/ 1648213 h 1978172"/>
              <a:gd name="connsiteX117-15029" fmla="*/ 6226172 w 10768629"/>
              <a:gd name="connsiteY117-15030" fmla="*/ 1654676 h 1978172"/>
              <a:gd name="connsiteX118-15031" fmla="*/ 6221217 w 10768629"/>
              <a:gd name="connsiteY118-15032" fmla="*/ 1654506 h 1978172"/>
              <a:gd name="connsiteX119-15033" fmla="*/ 6204956 w 10768629"/>
              <a:gd name="connsiteY119-15034" fmla="*/ 1664280 h 1978172"/>
              <a:gd name="connsiteX120-15035" fmla="*/ 6204270 w 10768629"/>
              <a:gd name="connsiteY120-15036" fmla="*/ 1666782 h 1978172"/>
              <a:gd name="connsiteX121-15037" fmla="*/ 6143810 w 10768629"/>
              <a:gd name="connsiteY121-15038" fmla="*/ 1661963 h 1978172"/>
              <a:gd name="connsiteX122-15039" fmla="*/ 6136560 w 10768629"/>
              <a:gd name="connsiteY122-15040" fmla="*/ 1665728 h 1978172"/>
              <a:gd name="connsiteX123-15041" fmla="*/ 6096155 w 10768629"/>
              <a:gd name="connsiteY123-15042" fmla="*/ 1656951 h 1978172"/>
              <a:gd name="connsiteX124-15043" fmla="*/ 6075812 w 10768629"/>
              <a:gd name="connsiteY124-15044" fmla="*/ 1655422 h 1978172"/>
              <a:gd name="connsiteX125-15045" fmla="*/ 6039495 w 10768629"/>
              <a:gd name="connsiteY125-15046" fmla="*/ 1649680 h 1978172"/>
              <a:gd name="connsiteX126-15047" fmla="*/ 6036523 w 10768629"/>
              <a:gd name="connsiteY126-15048" fmla="*/ 1652121 h 1978172"/>
              <a:gd name="connsiteX127-15049" fmla="*/ 6029328 w 10768629"/>
              <a:gd name="connsiteY127-15050" fmla="*/ 1649904 h 1978172"/>
              <a:gd name="connsiteX128-15051" fmla="*/ 6024075 w 10768629"/>
              <a:gd name="connsiteY128-15052" fmla="*/ 1652779 h 1978172"/>
              <a:gd name="connsiteX129-15053" fmla="*/ 6018085 w 10768629"/>
              <a:gd name="connsiteY129-15054" fmla="*/ 1652030 h 1978172"/>
              <a:gd name="connsiteX130-15055" fmla="*/ 5955513 w 10768629"/>
              <a:gd name="connsiteY130-15056" fmla="*/ 1663584 h 1978172"/>
              <a:gd name="connsiteX131-15057" fmla="*/ 5941996 w 10768629"/>
              <a:gd name="connsiteY131-15058" fmla="*/ 1661326 h 1978172"/>
              <a:gd name="connsiteX132-15059" fmla="*/ 5931789 w 10768629"/>
              <a:gd name="connsiteY132-15060" fmla="*/ 1669915 h 1978172"/>
              <a:gd name="connsiteX133-15061" fmla="*/ 5888686 w 10768629"/>
              <a:gd name="connsiteY133-15062" fmla="*/ 1672175 h 1978172"/>
              <a:gd name="connsiteX134-15063" fmla="*/ 5873794 w 10768629"/>
              <a:gd name="connsiteY134-15064" fmla="*/ 1665454 h 1978172"/>
              <a:gd name="connsiteX135-15065" fmla="*/ 5860022 w 10768629"/>
              <a:gd name="connsiteY135-15066" fmla="*/ 1660635 h 1978172"/>
              <a:gd name="connsiteX136-15067" fmla="*/ 5858237 w 10768629"/>
              <a:gd name="connsiteY136-15068" fmla="*/ 1660649 h 1978172"/>
              <a:gd name="connsiteX137-15069" fmla="*/ 5840319 w 10768629"/>
              <a:gd name="connsiteY137-15070" fmla="*/ 1660798 h 1978172"/>
              <a:gd name="connsiteX138-15071" fmla="*/ 5806984 w 10768629"/>
              <a:gd name="connsiteY138-15072" fmla="*/ 1661075 h 1978172"/>
              <a:gd name="connsiteX139-15073" fmla="*/ 5742351 w 10768629"/>
              <a:gd name="connsiteY139-15074" fmla="*/ 1667489 h 1978172"/>
              <a:gd name="connsiteX140-15075" fmla="*/ 5521171 w 10768629"/>
              <a:gd name="connsiteY140-15076" fmla="*/ 1671626 h 1978172"/>
              <a:gd name="connsiteX141-15077" fmla="*/ 5457384 w 10768629"/>
              <a:gd name="connsiteY141-15078" fmla="*/ 1683952 h 1978172"/>
              <a:gd name="connsiteX142-15079" fmla="*/ 4950070 w 10768629"/>
              <a:gd name="connsiteY142-15080" fmla="*/ 1748401 h 1978172"/>
              <a:gd name="connsiteX143-15081" fmla="*/ 4872172 w 10768629"/>
              <a:gd name="connsiteY143-15082" fmla="*/ 1757222 h 1978172"/>
              <a:gd name="connsiteX144-15083" fmla="*/ 4809524 w 10768629"/>
              <a:gd name="connsiteY144-15084" fmla="*/ 1761033 h 1978172"/>
              <a:gd name="connsiteX145-15085" fmla="*/ 4759058 w 10768629"/>
              <a:gd name="connsiteY145-15086" fmla="*/ 1766533 h 1978172"/>
              <a:gd name="connsiteX146-15087" fmla="*/ 4719749 w 10768629"/>
              <a:gd name="connsiteY146-15088" fmla="*/ 1771811 h 1978172"/>
              <a:gd name="connsiteX147-15089" fmla="*/ 4568686 w 10768629"/>
              <a:gd name="connsiteY147-15090" fmla="*/ 1786141 h 1978172"/>
              <a:gd name="connsiteX148-15091" fmla="*/ 4418751 w 10768629"/>
              <a:gd name="connsiteY148-15092" fmla="*/ 1796932 h 1978172"/>
              <a:gd name="connsiteX149-15093" fmla="*/ 4378377 w 10768629"/>
              <a:gd name="connsiteY149-15094" fmla="*/ 1815528 h 1978172"/>
              <a:gd name="connsiteX150-15095" fmla="*/ 4320575 w 10768629"/>
              <a:gd name="connsiteY150-15096" fmla="*/ 1832722 h 1978172"/>
              <a:gd name="connsiteX151-15097" fmla="*/ 4211935 w 10768629"/>
              <a:gd name="connsiteY151-15098" fmla="*/ 1860177 h 1978172"/>
              <a:gd name="connsiteX152-15099" fmla="*/ 4101228 w 10768629"/>
              <a:gd name="connsiteY152-15100" fmla="*/ 1868717 h 1978172"/>
              <a:gd name="connsiteX153-15101" fmla="*/ 3973223 w 10768629"/>
              <a:gd name="connsiteY153-15102" fmla="*/ 1881015 h 1978172"/>
              <a:gd name="connsiteX154-15103" fmla="*/ 3900992 w 10768629"/>
              <a:gd name="connsiteY154-15104" fmla="*/ 1880603 h 1978172"/>
              <a:gd name="connsiteX155-15105" fmla="*/ 3662119 w 10768629"/>
              <a:gd name="connsiteY155-15106" fmla="*/ 1889285 h 1978172"/>
              <a:gd name="connsiteX156-15107" fmla="*/ 3496919 w 10768629"/>
              <a:gd name="connsiteY156-15108" fmla="*/ 1873180 h 1978172"/>
              <a:gd name="connsiteX157-15109" fmla="*/ 3449433 w 10768629"/>
              <a:gd name="connsiteY157-15110" fmla="*/ 1889681 h 1978172"/>
              <a:gd name="connsiteX158-15111" fmla="*/ 3369766 w 10768629"/>
              <a:gd name="connsiteY158-15112" fmla="*/ 1916653 h 1978172"/>
              <a:gd name="connsiteX159-15113" fmla="*/ 3269672 w 10768629"/>
              <a:gd name="connsiteY159-15114" fmla="*/ 1938036 h 1978172"/>
              <a:gd name="connsiteX160-15115" fmla="*/ 3224897 w 10768629"/>
              <a:gd name="connsiteY160-15116" fmla="*/ 1943733 h 1978172"/>
              <a:gd name="connsiteX161-15117" fmla="*/ 3161463 w 10768629"/>
              <a:gd name="connsiteY161-15118" fmla="*/ 1946591 h 1978172"/>
              <a:gd name="connsiteX162-15119" fmla="*/ 3112044 w 10768629"/>
              <a:gd name="connsiteY162-15120" fmla="*/ 1935614 h 1978172"/>
              <a:gd name="connsiteX163-15121" fmla="*/ 3069716 w 10768629"/>
              <a:gd name="connsiteY163-15122" fmla="*/ 1930463 h 1978172"/>
              <a:gd name="connsiteX164-15123" fmla="*/ 3005773 w 10768629"/>
              <a:gd name="connsiteY164-15124" fmla="*/ 1915878 h 1978172"/>
              <a:gd name="connsiteX165-15125" fmla="*/ 2897201 w 10768629"/>
              <a:gd name="connsiteY165-15126" fmla="*/ 1926772 h 1978172"/>
              <a:gd name="connsiteX166-15127" fmla="*/ 2783891 w 10768629"/>
              <a:gd name="connsiteY166-15128" fmla="*/ 1931749 h 1978172"/>
              <a:gd name="connsiteX167-15129" fmla="*/ 2712447 w 10768629"/>
              <a:gd name="connsiteY167-15130" fmla="*/ 1933044 h 1978172"/>
              <a:gd name="connsiteX168-15131" fmla="*/ 2560151 w 10768629"/>
              <a:gd name="connsiteY168-15132" fmla="*/ 1963609 h 1978172"/>
              <a:gd name="connsiteX169-15133" fmla="*/ 2367221 w 10768629"/>
              <a:gd name="connsiteY169-15134" fmla="*/ 1971884 h 1978172"/>
              <a:gd name="connsiteX170-15135" fmla="*/ 2272130 w 10768629"/>
              <a:gd name="connsiteY170-15136" fmla="*/ 1961162 h 1978172"/>
              <a:gd name="connsiteX171-15137" fmla="*/ 2189404 w 10768629"/>
              <a:gd name="connsiteY171-15138" fmla="*/ 1978172 h 1978172"/>
              <a:gd name="connsiteX172-15139" fmla="*/ 2077704 w 10768629"/>
              <a:gd name="connsiteY172-15140" fmla="*/ 1965002 h 1978172"/>
              <a:gd name="connsiteX173-15141" fmla="*/ 2033299 w 10768629"/>
              <a:gd name="connsiteY173-15142" fmla="*/ 1969042 h 1978172"/>
              <a:gd name="connsiteX174-15143" fmla="*/ 1967996 w 10768629"/>
              <a:gd name="connsiteY174-15144" fmla="*/ 1953187 h 1978172"/>
              <a:gd name="connsiteX175-15145" fmla="*/ 1855805 w 10768629"/>
              <a:gd name="connsiteY175-15146" fmla="*/ 1926082 h 1978172"/>
              <a:gd name="connsiteX176-15147" fmla="*/ 1790957 w 10768629"/>
              <a:gd name="connsiteY176-15148" fmla="*/ 1919460 h 1978172"/>
              <a:gd name="connsiteX177-15149" fmla="*/ 1613978 w 10768629"/>
              <a:gd name="connsiteY177-15150" fmla="*/ 1891581 h 1978172"/>
              <a:gd name="connsiteX178-15151" fmla="*/ 1436831 w 10768629"/>
              <a:gd name="connsiteY178-15152" fmla="*/ 1856201 h 1978172"/>
              <a:gd name="connsiteX179-15153" fmla="*/ 1357365 w 10768629"/>
              <a:gd name="connsiteY179-15154" fmla="*/ 1832140 h 1978172"/>
              <a:gd name="connsiteX180-15155" fmla="*/ 1232341 w 10768629"/>
              <a:gd name="connsiteY180-15156" fmla="*/ 1785942 h 1978172"/>
              <a:gd name="connsiteX181-15157" fmla="*/ 1162595 w 10768629"/>
              <a:gd name="connsiteY181-15158" fmla="*/ 1758337 h 1978172"/>
              <a:gd name="connsiteX182-15159" fmla="*/ 1128523 w 10768629"/>
              <a:gd name="connsiteY182-15160" fmla="*/ 1763621 h 1978172"/>
              <a:gd name="connsiteX183-15161" fmla="*/ 991903 w 10768629"/>
              <a:gd name="connsiteY183-15162" fmla="*/ 1786741 h 1978172"/>
              <a:gd name="connsiteX184-15163" fmla="*/ 883960 w 10768629"/>
              <a:gd name="connsiteY184-15164" fmla="*/ 1809389 h 1978172"/>
              <a:gd name="connsiteX185-15165" fmla="*/ 766531 w 10768629"/>
              <a:gd name="connsiteY185-15166" fmla="*/ 1805053 h 1978172"/>
              <a:gd name="connsiteX186-15167" fmla="*/ 669779 w 10768629"/>
              <a:gd name="connsiteY186-15168" fmla="*/ 1800537 h 1978172"/>
              <a:gd name="connsiteX187-15169" fmla="*/ 523898 w 10768629"/>
              <a:gd name="connsiteY187-15170" fmla="*/ 1811085 h 1978172"/>
              <a:gd name="connsiteX188-15171" fmla="*/ 360251 w 10768629"/>
              <a:gd name="connsiteY188-15172" fmla="*/ 1830735 h 1978172"/>
              <a:gd name="connsiteX189-15173" fmla="*/ 255207 w 10768629"/>
              <a:gd name="connsiteY189-15174" fmla="*/ 1818275 h 1978172"/>
              <a:gd name="connsiteX190-15175" fmla="*/ 101803 w 10768629"/>
              <a:gd name="connsiteY190-15176" fmla="*/ 1870647 h 1978172"/>
              <a:gd name="connsiteX191-15177" fmla="*/ 25397 w 10768629"/>
              <a:gd name="connsiteY191-15178" fmla="*/ 1888443 h 1978172"/>
              <a:gd name="connsiteX192-15179" fmla="*/ 2370 w 10768629"/>
              <a:gd name="connsiteY192-15180" fmla="*/ 1878311 h 1978172"/>
              <a:gd name="connsiteX193-15181" fmla="*/ 0 w 10768629"/>
              <a:gd name="connsiteY193-15182" fmla="*/ 1878785 h 1978172"/>
              <a:gd name="connsiteX194-15183" fmla="*/ 0 w 10768629"/>
              <a:gd name="connsiteY194-15184" fmla="*/ 0 h 1978172"/>
              <a:gd name="connsiteX0-15185" fmla="*/ 0 w 10768629"/>
              <a:gd name="connsiteY0-15186" fmla="*/ 0 h 1978172"/>
              <a:gd name="connsiteX1-15187" fmla="*/ 10768629 w 10768629"/>
              <a:gd name="connsiteY1-15188" fmla="*/ 0 h 1978172"/>
              <a:gd name="connsiteX2-15189" fmla="*/ 10733254 w 10768629"/>
              <a:gd name="connsiteY2-15190" fmla="*/ 31439 h 1978172"/>
              <a:gd name="connsiteX3-15191" fmla="*/ 10727085 w 10768629"/>
              <a:gd name="connsiteY3-15192" fmla="*/ 37910 h 1978172"/>
              <a:gd name="connsiteX4-15193" fmla="*/ 10675953 w 10768629"/>
              <a:gd name="connsiteY4-15194" fmla="*/ 68623 h 1978172"/>
              <a:gd name="connsiteX5-15195" fmla="*/ 10637091 w 10768629"/>
              <a:gd name="connsiteY5-15196" fmla="*/ 90361 h 1978172"/>
              <a:gd name="connsiteX6-15197" fmla="*/ 10610971 w 10768629"/>
              <a:gd name="connsiteY6-15198" fmla="*/ 110764 h 1978172"/>
              <a:gd name="connsiteX7-15199" fmla="*/ 10532872 w 10768629"/>
              <a:gd name="connsiteY7-15200" fmla="*/ 138028 h 1978172"/>
              <a:gd name="connsiteX8-15201" fmla="*/ 10398558 w 10768629"/>
              <a:gd name="connsiteY8-15202" fmla="*/ 172911 h 1978172"/>
              <a:gd name="connsiteX9-15203" fmla="*/ 10371128 w 10768629"/>
              <a:gd name="connsiteY9-15204" fmla="*/ 182609 h 1978172"/>
              <a:gd name="connsiteX10-15205" fmla="*/ 10352178 w 10768629"/>
              <a:gd name="connsiteY10-15206" fmla="*/ 199976 h 1978172"/>
              <a:gd name="connsiteX11-15207" fmla="*/ 10351815 w 10768629"/>
              <a:gd name="connsiteY11-15208" fmla="*/ 211879 h 1978172"/>
              <a:gd name="connsiteX12-15209" fmla="*/ 10337471 w 10768629"/>
              <a:gd name="connsiteY12-15210" fmla="*/ 218661 h 1978172"/>
              <a:gd name="connsiteX13-15211" fmla="*/ 10334625 w 10768629"/>
              <a:gd name="connsiteY13-15212" fmla="*/ 222351 h 1978172"/>
              <a:gd name="connsiteX14-15213" fmla="*/ 10256365 w 10768629"/>
              <a:gd name="connsiteY14-15214" fmla="*/ 235917 h 1978172"/>
              <a:gd name="connsiteX15-15215" fmla="*/ 10201127 w 10768629"/>
              <a:gd name="connsiteY15-15216" fmla="*/ 267448 h 1978172"/>
              <a:gd name="connsiteX16-15217" fmla="*/ 9961218 w 10768629"/>
              <a:gd name="connsiteY16-15218" fmla="*/ 326720 h 1978172"/>
              <a:gd name="connsiteX17-15219" fmla="*/ 9859715 w 10768629"/>
              <a:gd name="connsiteY17-15220" fmla="*/ 355698 h 1978172"/>
              <a:gd name="connsiteX18-15221" fmla="*/ 9679867 w 10768629"/>
              <a:gd name="connsiteY18-15222" fmla="*/ 399081 h 1978172"/>
              <a:gd name="connsiteX19-15223" fmla="*/ 9490654 w 10768629"/>
              <a:gd name="connsiteY19-15224" fmla="*/ 455225 h 1978172"/>
              <a:gd name="connsiteX20-15225" fmla="*/ 9470837 w 10768629"/>
              <a:gd name="connsiteY20-15226" fmla="*/ 452539 h 1978172"/>
              <a:gd name="connsiteX21-15227" fmla="*/ 9469082 w 10768629"/>
              <a:gd name="connsiteY21-15228" fmla="*/ 454891 h 1978172"/>
              <a:gd name="connsiteX22-15229" fmla="*/ 9448038 w 10768629"/>
              <a:gd name="connsiteY22-15230" fmla="*/ 459733 h 1978172"/>
              <a:gd name="connsiteX23-15231" fmla="*/ 9396821 w 10768629"/>
              <a:gd name="connsiteY23-15232" fmla="*/ 455795 h 1978172"/>
              <a:gd name="connsiteX24-15233" fmla="*/ 9392197 w 10768629"/>
              <a:gd name="connsiteY24-15234" fmla="*/ 459796 h 1978172"/>
              <a:gd name="connsiteX25-15235" fmla="*/ 9347994 w 10768629"/>
              <a:gd name="connsiteY25-15236" fmla="*/ 464462 h 1978172"/>
              <a:gd name="connsiteX26-15237" fmla="*/ 9347889 w 10768629"/>
              <a:gd name="connsiteY26-15238" fmla="*/ 466539 h 1978172"/>
              <a:gd name="connsiteX27-15239" fmla="*/ 9337639 w 10768629"/>
              <a:gd name="connsiteY27-15240" fmla="*/ 476654 h 1978172"/>
              <a:gd name="connsiteX28-15241" fmla="*/ 9287964 w 10768629"/>
              <a:gd name="connsiteY28-15242" fmla="*/ 513052 h 1978172"/>
              <a:gd name="connsiteX29-15243" fmla="*/ 9229283 w 10768629"/>
              <a:gd name="connsiteY29-15244" fmla="*/ 555377 h 1978172"/>
              <a:gd name="connsiteX30-15245" fmla="*/ 9220274 w 10768629"/>
              <a:gd name="connsiteY30-15246" fmla="*/ 557502 h 1978172"/>
              <a:gd name="connsiteX31-15247" fmla="*/ 9220202 w 10768629"/>
              <a:gd name="connsiteY31-15248" fmla="*/ 558001 h 1978172"/>
              <a:gd name="connsiteX32-15249" fmla="*/ 9210908 w 10768629"/>
              <a:gd name="connsiteY32-15250" fmla="*/ 561147 h 1978172"/>
              <a:gd name="connsiteX33-15251" fmla="*/ 9186374 w 10768629"/>
              <a:gd name="connsiteY33-15252" fmla="*/ 565502 h 1978172"/>
              <a:gd name="connsiteX34-15253" fmla="*/ 9181058 w 10768629"/>
              <a:gd name="connsiteY34-15254" fmla="*/ 569943 h 1978172"/>
              <a:gd name="connsiteX35-15255" fmla="*/ 9167549 w 10768629"/>
              <a:gd name="connsiteY35-15256" fmla="*/ 584727 h 1978172"/>
              <a:gd name="connsiteX36-15257" fmla="*/ 9149110 w 10768629"/>
              <a:gd name="connsiteY36-15258" fmla="*/ 598906 h 1978172"/>
              <a:gd name="connsiteX37-15259" fmla="*/ 9078556 w 10768629"/>
              <a:gd name="connsiteY37-15260" fmla="*/ 644039 h 1978172"/>
              <a:gd name="connsiteX38-15261" fmla="*/ 8996399 w 10768629"/>
              <a:gd name="connsiteY38-15262" fmla="*/ 690055 h 1978172"/>
              <a:gd name="connsiteX39-15263" fmla="*/ 8803791 w 10768629"/>
              <a:gd name="connsiteY39-15264" fmla="*/ 813860 h 1978172"/>
              <a:gd name="connsiteX40-15265" fmla="*/ 8636202 w 10768629"/>
              <a:gd name="connsiteY40-15266" fmla="*/ 848463 h 1978172"/>
              <a:gd name="connsiteX41-15267" fmla="*/ 8555372 w 10768629"/>
              <a:gd name="connsiteY41-15268" fmla="*/ 883171 h 1978172"/>
              <a:gd name="connsiteX42-15269" fmla="*/ 8507229 w 10768629"/>
              <a:gd name="connsiteY42-15270" fmla="*/ 901665 h 1978172"/>
              <a:gd name="connsiteX43-15271" fmla="*/ 8428473 w 10768629"/>
              <a:gd name="connsiteY43-15272" fmla="*/ 927985 h 1978172"/>
              <a:gd name="connsiteX44-15273" fmla="*/ 8427914 w 10768629"/>
              <a:gd name="connsiteY44-15274" fmla="*/ 933480 h 1978172"/>
              <a:gd name="connsiteX45-15275" fmla="*/ 8420327 w 10768629"/>
              <a:gd name="connsiteY45-15276" fmla="*/ 941984 h 1978172"/>
              <a:gd name="connsiteX46-15277" fmla="*/ 8394729 w 10768629"/>
              <a:gd name="connsiteY46-15278" fmla="*/ 948347 h 1978172"/>
              <a:gd name="connsiteX47-15279" fmla="*/ 8380548 w 10768629"/>
              <a:gd name="connsiteY47-15280" fmla="*/ 987916 h 1978172"/>
              <a:gd name="connsiteX48-15281" fmla="*/ 8375330 w 10768629"/>
              <a:gd name="connsiteY48-15282" fmla="*/ 965444 h 1978172"/>
              <a:gd name="connsiteX49-15283" fmla="*/ 8340796 w 10768629"/>
              <a:gd name="connsiteY49-15284" fmla="*/ 980522 h 1978172"/>
              <a:gd name="connsiteX50-15285" fmla="*/ 8304438 w 10768629"/>
              <a:gd name="connsiteY50-15286" fmla="*/ 996739 h 1978172"/>
              <a:gd name="connsiteX51-15287" fmla="*/ 8280929 w 10768629"/>
              <a:gd name="connsiteY51-15288" fmla="*/ 1023089 h 1978172"/>
              <a:gd name="connsiteX52-15289" fmla="*/ 8275760 w 10768629"/>
              <a:gd name="connsiteY52-15290" fmla="*/ 1027772 h 1978172"/>
              <a:gd name="connsiteX53-15291" fmla="*/ 8275478 w 10768629"/>
              <a:gd name="connsiteY53-15292" fmla="*/ 1027605 h 1978172"/>
              <a:gd name="connsiteX54-15293" fmla="*/ 8249003 w 10768629"/>
              <a:gd name="connsiteY54-15294" fmla="*/ 1032033 h 1978172"/>
              <a:gd name="connsiteX55-15295" fmla="*/ 8203836 w 10768629"/>
              <a:gd name="connsiteY55-15296" fmla="*/ 1037347 h 1978172"/>
              <a:gd name="connsiteX56-15297" fmla="*/ 8122936 w 10768629"/>
              <a:gd name="connsiteY56-15298" fmla="*/ 1063113 h 1978172"/>
              <a:gd name="connsiteX57-15299" fmla="*/ 8043658 w 10768629"/>
              <a:gd name="connsiteY57-15300" fmla="*/ 1092746 h 1978172"/>
              <a:gd name="connsiteX58-15301" fmla="*/ 8015351 w 10768629"/>
              <a:gd name="connsiteY58-15302" fmla="*/ 1105478 h 1978172"/>
              <a:gd name="connsiteX59-15303" fmla="*/ 7963145 w 10768629"/>
              <a:gd name="connsiteY59-15304" fmla="*/ 1119346 h 1978172"/>
              <a:gd name="connsiteX60-15305" fmla="*/ 7938145 w 10768629"/>
              <a:gd name="connsiteY60-15306" fmla="*/ 1120225 h 1978172"/>
              <a:gd name="connsiteX61-15307" fmla="*/ 7937238 w 10768629"/>
              <a:gd name="connsiteY61-15308" fmla="*/ 1121204 h 1978172"/>
              <a:gd name="connsiteX62-15309" fmla="*/ 7934398 w 10768629"/>
              <a:gd name="connsiteY62-15310" fmla="*/ 1118240 h 1978172"/>
              <a:gd name="connsiteX63-15311" fmla="*/ 7918248 w 10768629"/>
              <a:gd name="connsiteY63-15312" fmla="*/ 1124371 h 1978172"/>
              <a:gd name="connsiteX64-15313" fmla="*/ 7914119 w 10768629"/>
              <a:gd name="connsiteY64-15314" fmla="*/ 1127653 h 1978172"/>
              <a:gd name="connsiteX65-15315" fmla="*/ 7907658 w 10768629"/>
              <a:gd name="connsiteY65-15316" fmla="*/ 1130350 h 1978172"/>
              <a:gd name="connsiteX66-15317" fmla="*/ 7907434 w 10768629"/>
              <a:gd name="connsiteY66-15318" fmla="*/ 1130103 h 1978172"/>
              <a:gd name="connsiteX67-15319" fmla="*/ 7901508 w 10768629"/>
              <a:gd name="connsiteY67-15320" fmla="*/ 1133245 h 1978172"/>
              <a:gd name="connsiteX68-15321" fmla="*/ 7873287 w 10768629"/>
              <a:gd name="connsiteY68-15322" fmla="*/ 1152609 h 1978172"/>
              <a:gd name="connsiteX69-15323" fmla="*/ 7834833 w 10768629"/>
              <a:gd name="connsiteY69-15324" fmla="*/ 1153868 h 1978172"/>
              <a:gd name="connsiteX70-15325" fmla="*/ 7828661 w 10768629"/>
              <a:gd name="connsiteY70-15326" fmla="*/ 1139994 h 1978172"/>
              <a:gd name="connsiteX71-15327" fmla="*/ 7823966 w 10768629"/>
              <a:gd name="connsiteY71-15328" fmla="*/ 1143178 h 1978172"/>
              <a:gd name="connsiteX72-15329" fmla="*/ 7815078 w 10768629"/>
              <a:gd name="connsiteY72-15330" fmla="*/ 1151776 h 1978172"/>
              <a:gd name="connsiteX73-15331" fmla="*/ 7812026 w 10768629"/>
              <a:gd name="connsiteY73-15332" fmla="*/ 1151522 h 1978172"/>
              <a:gd name="connsiteX74-15333" fmla="*/ 7782249 w 10768629"/>
              <a:gd name="connsiteY74-15334" fmla="*/ 1160970 h 1978172"/>
              <a:gd name="connsiteX75-15335" fmla="*/ 7773476 w 10768629"/>
              <a:gd name="connsiteY75-15336" fmla="*/ 1157414 h 1978172"/>
              <a:gd name="connsiteX76-15337" fmla="*/ 7769600 w 10768629"/>
              <a:gd name="connsiteY76-15338" fmla="*/ 1157365 h 1978172"/>
              <a:gd name="connsiteX77-15339" fmla="*/ 7752631 w 10768629"/>
              <a:gd name="connsiteY77-15340" fmla="*/ 1172815 h 1978172"/>
              <a:gd name="connsiteX78-15341" fmla="*/ 7739392 w 10768629"/>
              <a:gd name="connsiteY78-15342" fmla="*/ 1192062 h 1978172"/>
              <a:gd name="connsiteX79-15343" fmla="*/ 7677677 w 10768629"/>
              <a:gd name="connsiteY79-15344" fmla="*/ 1216394 h 1978172"/>
              <a:gd name="connsiteX80-15345" fmla="*/ 7586920 w 10768629"/>
              <a:gd name="connsiteY80-15346" fmla="*/ 1261888 h 1978172"/>
              <a:gd name="connsiteX81-15347" fmla="*/ 7486100 w 10768629"/>
              <a:gd name="connsiteY81-15348" fmla="*/ 1292563 h 1978172"/>
              <a:gd name="connsiteX82-15349" fmla="*/ 7411323 w 10768629"/>
              <a:gd name="connsiteY82-15350" fmla="*/ 1340732 h 1978172"/>
              <a:gd name="connsiteX83-15351" fmla="*/ 7240698 w 10768629"/>
              <a:gd name="connsiteY83-15352" fmla="*/ 1438832 h 1978172"/>
              <a:gd name="connsiteX84-15353" fmla="*/ 7197675 w 10768629"/>
              <a:gd name="connsiteY84-15354" fmla="*/ 1447530 h 1978172"/>
              <a:gd name="connsiteX85-15355" fmla="*/ 7164788 w 10768629"/>
              <a:gd name="connsiteY85-15356" fmla="*/ 1480293 h 1978172"/>
              <a:gd name="connsiteX86-15357" fmla="*/ 7147929 w 10768629"/>
              <a:gd name="connsiteY86-15358" fmla="*/ 1477641 h 1978172"/>
              <a:gd name="connsiteX87-15359" fmla="*/ 7144965 w 10768629"/>
              <a:gd name="connsiteY87-15360" fmla="*/ 1476908 h 1978172"/>
              <a:gd name="connsiteX88-15361" fmla="*/ 7134299 w 10768629"/>
              <a:gd name="connsiteY88-15362" fmla="*/ 1479969 h 1978172"/>
              <a:gd name="connsiteX89-15363" fmla="*/ 7129809 w 10768629"/>
              <a:gd name="connsiteY89-15364" fmla="*/ 1473339 h 1978172"/>
              <a:gd name="connsiteX90-15365" fmla="*/ 7112688 w 10768629"/>
              <a:gd name="connsiteY90-15366" fmla="*/ 1472575 h 1978172"/>
              <a:gd name="connsiteX91-15367" fmla="*/ 7093470 w 10768629"/>
              <a:gd name="connsiteY91-15368" fmla="*/ 1480300 h 1978172"/>
              <a:gd name="connsiteX92-15369" fmla="*/ 7025034 w 10768629"/>
              <a:gd name="connsiteY92-15370" fmla="*/ 1506934 h 1978172"/>
              <a:gd name="connsiteX93-15371" fmla="*/ 7014783 w 10768629"/>
              <a:gd name="connsiteY93-15372" fmla="*/ 1515868 h 1978172"/>
              <a:gd name="connsiteX94-15373" fmla="*/ 6979706 w 10768629"/>
              <a:gd name="connsiteY94-15374" fmla="*/ 1523511 h 1978172"/>
              <a:gd name="connsiteX95-15375" fmla="*/ 6977890 w 10768629"/>
              <a:gd name="connsiteY95-15376" fmla="*/ 1525793 h 1978172"/>
              <a:gd name="connsiteX96-15377" fmla="*/ 6944339 w 10768629"/>
              <a:gd name="connsiteY96-15378" fmla="*/ 1536237 h 1978172"/>
              <a:gd name="connsiteX97-15379" fmla="*/ 6886996 w 10768629"/>
              <a:gd name="connsiteY97-15380" fmla="*/ 1563569 h 1978172"/>
              <a:gd name="connsiteX98-15381" fmla="*/ 6874510 w 10768629"/>
              <a:gd name="connsiteY98-15382" fmla="*/ 1558469 h 1978172"/>
              <a:gd name="connsiteX99-15383" fmla="*/ 6871943 w 10768629"/>
              <a:gd name="connsiteY99-15384" fmla="*/ 1554651 h 1978172"/>
              <a:gd name="connsiteX100-15385" fmla="*/ 6856174 w 10768629"/>
              <a:gd name="connsiteY100-15386" fmla="*/ 1562024 h 1978172"/>
              <a:gd name="connsiteX101-15387" fmla="*/ 6842321 w 10768629"/>
              <a:gd name="connsiteY101-15388" fmla="*/ 1560554 h 1978172"/>
              <a:gd name="connsiteX102-15389" fmla="*/ 6832713 w 10768629"/>
              <a:gd name="connsiteY102-15390" fmla="*/ 1569357 h 1978172"/>
              <a:gd name="connsiteX103-15391" fmla="*/ 6816351 w 10768629"/>
              <a:gd name="connsiteY103-15392" fmla="*/ 1571495 h 1978172"/>
              <a:gd name="connsiteX104-15393" fmla="*/ 6795800 w 10768629"/>
              <a:gd name="connsiteY104-15394" fmla="*/ 1572010 h 1978172"/>
              <a:gd name="connsiteX105-15395" fmla="*/ 6777546 w 10768629"/>
              <a:gd name="connsiteY105-15396" fmla="*/ 1568661 h 1978172"/>
              <a:gd name="connsiteX106-15397" fmla="*/ 6751528 w 10768629"/>
              <a:gd name="connsiteY106-15398" fmla="*/ 1574143 h 1978172"/>
              <a:gd name="connsiteX107-15399" fmla="*/ 6691966 w 10768629"/>
              <a:gd name="connsiteY107-15400" fmla="*/ 1582255 h 1978172"/>
              <a:gd name="connsiteX108-15401" fmla="*/ 6646941 w 10768629"/>
              <a:gd name="connsiteY108-15402" fmla="*/ 1588471 h 1978172"/>
              <a:gd name="connsiteX109-15403" fmla="*/ 6568576 w 10768629"/>
              <a:gd name="connsiteY109-15404" fmla="*/ 1606488 h 1978172"/>
              <a:gd name="connsiteX110-15405" fmla="*/ 6554358 w 10768629"/>
              <a:gd name="connsiteY110-15406" fmla="*/ 1621701 h 1978172"/>
              <a:gd name="connsiteX111-15407" fmla="*/ 6516968 w 10768629"/>
              <a:gd name="connsiteY111-15408" fmla="*/ 1617195 h 1978172"/>
              <a:gd name="connsiteX112-15409" fmla="*/ 6506479 w 10768629"/>
              <a:gd name="connsiteY112-15410" fmla="*/ 1602227 h 1978172"/>
              <a:gd name="connsiteX113-15411" fmla="*/ 6458436 w 10768629"/>
              <a:gd name="connsiteY113-15412" fmla="*/ 1607332 h 1978172"/>
              <a:gd name="connsiteX114-15413" fmla="*/ 6414786 w 10768629"/>
              <a:gd name="connsiteY114-15414" fmla="*/ 1628815 h 1978172"/>
              <a:gd name="connsiteX115-15415" fmla="*/ 6357085 w 10768629"/>
              <a:gd name="connsiteY115-15416" fmla="*/ 1640846 h 1978172"/>
              <a:gd name="connsiteX116-15417" fmla="*/ 6322636 w 10768629"/>
              <a:gd name="connsiteY116-15418" fmla="*/ 1648213 h 1978172"/>
              <a:gd name="connsiteX117-15419" fmla="*/ 6226172 w 10768629"/>
              <a:gd name="connsiteY117-15420" fmla="*/ 1654676 h 1978172"/>
              <a:gd name="connsiteX118-15421" fmla="*/ 6221217 w 10768629"/>
              <a:gd name="connsiteY118-15422" fmla="*/ 1654506 h 1978172"/>
              <a:gd name="connsiteX119-15423" fmla="*/ 6204956 w 10768629"/>
              <a:gd name="connsiteY119-15424" fmla="*/ 1664280 h 1978172"/>
              <a:gd name="connsiteX120-15425" fmla="*/ 6204270 w 10768629"/>
              <a:gd name="connsiteY120-15426" fmla="*/ 1666782 h 1978172"/>
              <a:gd name="connsiteX121-15427" fmla="*/ 6143810 w 10768629"/>
              <a:gd name="connsiteY121-15428" fmla="*/ 1661963 h 1978172"/>
              <a:gd name="connsiteX122-15429" fmla="*/ 6136560 w 10768629"/>
              <a:gd name="connsiteY122-15430" fmla="*/ 1665728 h 1978172"/>
              <a:gd name="connsiteX123-15431" fmla="*/ 6096155 w 10768629"/>
              <a:gd name="connsiteY123-15432" fmla="*/ 1656951 h 1978172"/>
              <a:gd name="connsiteX124-15433" fmla="*/ 6075812 w 10768629"/>
              <a:gd name="connsiteY124-15434" fmla="*/ 1655422 h 1978172"/>
              <a:gd name="connsiteX125-15435" fmla="*/ 6039495 w 10768629"/>
              <a:gd name="connsiteY125-15436" fmla="*/ 1649680 h 1978172"/>
              <a:gd name="connsiteX126-15437" fmla="*/ 6036523 w 10768629"/>
              <a:gd name="connsiteY126-15438" fmla="*/ 1652121 h 1978172"/>
              <a:gd name="connsiteX127-15439" fmla="*/ 6029328 w 10768629"/>
              <a:gd name="connsiteY127-15440" fmla="*/ 1649904 h 1978172"/>
              <a:gd name="connsiteX128-15441" fmla="*/ 6024075 w 10768629"/>
              <a:gd name="connsiteY128-15442" fmla="*/ 1652779 h 1978172"/>
              <a:gd name="connsiteX129-15443" fmla="*/ 6018085 w 10768629"/>
              <a:gd name="connsiteY129-15444" fmla="*/ 1652030 h 1978172"/>
              <a:gd name="connsiteX130-15445" fmla="*/ 5955513 w 10768629"/>
              <a:gd name="connsiteY130-15446" fmla="*/ 1663584 h 1978172"/>
              <a:gd name="connsiteX131-15447" fmla="*/ 5941996 w 10768629"/>
              <a:gd name="connsiteY131-15448" fmla="*/ 1661326 h 1978172"/>
              <a:gd name="connsiteX132-15449" fmla="*/ 5931789 w 10768629"/>
              <a:gd name="connsiteY132-15450" fmla="*/ 1669915 h 1978172"/>
              <a:gd name="connsiteX133-15451" fmla="*/ 5888686 w 10768629"/>
              <a:gd name="connsiteY133-15452" fmla="*/ 1672175 h 1978172"/>
              <a:gd name="connsiteX134-15453" fmla="*/ 5873794 w 10768629"/>
              <a:gd name="connsiteY134-15454" fmla="*/ 1665454 h 1978172"/>
              <a:gd name="connsiteX135-15455" fmla="*/ 5860022 w 10768629"/>
              <a:gd name="connsiteY135-15456" fmla="*/ 1660635 h 1978172"/>
              <a:gd name="connsiteX136-15457" fmla="*/ 5858237 w 10768629"/>
              <a:gd name="connsiteY136-15458" fmla="*/ 1660649 h 1978172"/>
              <a:gd name="connsiteX137-15459" fmla="*/ 5840319 w 10768629"/>
              <a:gd name="connsiteY137-15460" fmla="*/ 1660798 h 1978172"/>
              <a:gd name="connsiteX138-15461" fmla="*/ 5806984 w 10768629"/>
              <a:gd name="connsiteY138-15462" fmla="*/ 1661075 h 1978172"/>
              <a:gd name="connsiteX139-15463" fmla="*/ 5742351 w 10768629"/>
              <a:gd name="connsiteY139-15464" fmla="*/ 1667489 h 1978172"/>
              <a:gd name="connsiteX140-15465" fmla="*/ 5521171 w 10768629"/>
              <a:gd name="connsiteY140-15466" fmla="*/ 1671626 h 1978172"/>
              <a:gd name="connsiteX141-15467" fmla="*/ 5457384 w 10768629"/>
              <a:gd name="connsiteY141-15468" fmla="*/ 1683952 h 1978172"/>
              <a:gd name="connsiteX142-15469" fmla="*/ 4950070 w 10768629"/>
              <a:gd name="connsiteY142-15470" fmla="*/ 1748401 h 1978172"/>
              <a:gd name="connsiteX143-15471" fmla="*/ 4872172 w 10768629"/>
              <a:gd name="connsiteY143-15472" fmla="*/ 1757222 h 1978172"/>
              <a:gd name="connsiteX144-15473" fmla="*/ 4809524 w 10768629"/>
              <a:gd name="connsiteY144-15474" fmla="*/ 1761033 h 1978172"/>
              <a:gd name="connsiteX145-15475" fmla="*/ 4759058 w 10768629"/>
              <a:gd name="connsiteY145-15476" fmla="*/ 1766533 h 1978172"/>
              <a:gd name="connsiteX146-15477" fmla="*/ 4719749 w 10768629"/>
              <a:gd name="connsiteY146-15478" fmla="*/ 1771811 h 1978172"/>
              <a:gd name="connsiteX147-15479" fmla="*/ 4568686 w 10768629"/>
              <a:gd name="connsiteY147-15480" fmla="*/ 1786141 h 1978172"/>
              <a:gd name="connsiteX148-15481" fmla="*/ 4418751 w 10768629"/>
              <a:gd name="connsiteY148-15482" fmla="*/ 1796932 h 1978172"/>
              <a:gd name="connsiteX149-15483" fmla="*/ 4378377 w 10768629"/>
              <a:gd name="connsiteY149-15484" fmla="*/ 1815528 h 1978172"/>
              <a:gd name="connsiteX150-15485" fmla="*/ 4320575 w 10768629"/>
              <a:gd name="connsiteY150-15486" fmla="*/ 1832722 h 1978172"/>
              <a:gd name="connsiteX151-15487" fmla="*/ 4211935 w 10768629"/>
              <a:gd name="connsiteY151-15488" fmla="*/ 1860177 h 1978172"/>
              <a:gd name="connsiteX152-15489" fmla="*/ 4101228 w 10768629"/>
              <a:gd name="connsiteY152-15490" fmla="*/ 1868717 h 1978172"/>
              <a:gd name="connsiteX153-15491" fmla="*/ 3973223 w 10768629"/>
              <a:gd name="connsiteY153-15492" fmla="*/ 1881015 h 1978172"/>
              <a:gd name="connsiteX154-15493" fmla="*/ 3900992 w 10768629"/>
              <a:gd name="connsiteY154-15494" fmla="*/ 1880603 h 1978172"/>
              <a:gd name="connsiteX155-15495" fmla="*/ 3662119 w 10768629"/>
              <a:gd name="connsiteY155-15496" fmla="*/ 1889285 h 1978172"/>
              <a:gd name="connsiteX156-15497" fmla="*/ 3496919 w 10768629"/>
              <a:gd name="connsiteY156-15498" fmla="*/ 1873180 h 1978172"/>
              <a:gd name="connsiteX157-15499" fmla="*/ 3449433 w 10768629"/>
              <a:gd name="connsiteY157-15500" fmla="*/ 1889681 h 1978172"/>
              <a:gd name="connsiteX158-15501" fmla="*/ 3369766 w 10768629"/>
              <a:gd name="connsiteY158-15502" fmla="*/ 1916653 h 1978172"/>
              <a:gd name="connsiteX159-15503" fmla="*/ 3269672 w 10768629"/>
              <a:gd name="connsiteY159-15504" fmla="*/ 1938036 h 1978172"/>
              <a:gd name="connsiteX160-15505" fmla="*/ 3224897 w 10768629"/>
              <a:gd name="connsiteY160-15506" fmla="*/ 1943733 h 1978172"/>
              <a:gd name="connsiteX161-15507" fmla="*/ 3161463 w 10768629"/>
              <a:gd name="connsiteY161-15508" fmla="*/ 1946591 h 1978172"/>
              <a:gd name="connsiteX162-15509" fmla="*/ 3112044 w 10768629"/>
              <a:gd name="connsiteY162-15510" fmla="*/ 1935614 h 1978172"/>
              <a:gd name="connsiteX163-15511" fmla="*/ 3069716 w 10768629"/>
              <a:gd name="connsiteY163-15512" fmla="*/ 1930463 h 1978172"/>
              <a:gd name="connsiteX164-15513" fmla="*/ 3005773 w 10768629"/>
              <a:gd name="connsiteY164-15514" fmla="*/ 1915878 h 1978172"/>
              <a:gd name="connsiteX165-15515" fmla="*/ 2897201 w 10768629"/>
              <a:gd name="connsiteY165-15516" fmla="*/ 1926772 h 1978172"/>
              <a:gd name="connsiteX166-15517" fmla="*/ 2783891 w 10768629"/>
              <a:gd name="connsiteY166-15518" fmla="*/ 1931749 h 1978172"/>
              <a:gd name="connsiteX167-15519" fmla="*/ 2712447 w 10768629"/>
              <a:gd name="connsiteY167-15520" fmla="*/ 1933044 h 1978172"/>
              <a:gd name="connsiteX168-15521" fmla="*/ 2560151 w 10768629"/>
              <a:gd name="connsiteY168-15522" fmla="*/ 1963609 h 1978172"/>
              <a:gd name="connsiteX169-15523" fmla="*/ 2367221 w 10768629"/>
              <a:gd name="connsiteY169-15524" fmla="*/ 1971884 h 1978172"/>
              <a:gd name="connsiteX170-15525" fmla="*/ 2272130 w 10768629"/>
              <a:gd name="connsiteY170-15526" fmla="*/ 1961162 h 1978172"/>
              <a:gd name="connsiteX171-15527" fmla="*/ 2189404 w 10768629"/>
              <a:gd name="connsiteY171-15528" fmla="*/ 1978172 h 1978172"/>
              <a:gd name="connsiteX172-15529" fmla="*/ 2077704 w 10768629"/>
              <a:gd name="connsiteY172-15530" fmla="*/ 1965002 h 1978172"/>
              <a:gd name="connsiteX173-15531" fmla="*/ 2033299 w 10768629"/>
              <a:gd name="connsiteY173-15532" fmla="*/ 1969042 h 1978172"/>
              <a:gd name="connsiteX174-15533" fmla="*/ 1967996 w 10768629"/>
              <a:gd name="connsiteY174-15534" fmla="*/ 1953187 h 1978172"/>
              <a:gd name="connsiteX175-15535" fmla="*/ 1855805 w 10768629"/>
              <a:gd name="connsiteY175-15536" fmla="*/ 1926082 h 1978172"/>
              <a:gd name="connsiteX176-15537" fmla="*/ 1790957 w 10768629"/>
              <a:gd name="connsiteY176-15538" fmla="*/ 1919460 h 1978172"/>
              <a:gd name="connsiteX177-15539" fmla="*/ 1613978 w 10768629"/>
              <a:gd name="connsiteY177-15540" fmla="*/ 1891581 h 1978172"/>
              <a:gd name="connsiteX178-15541" fmla="*/ 1436831 w 10768629"/>
              <a:gd name="connsiteY178-15542" fmla="*/ 1856201 h 1978172"/>
              <a:gd name="connsiteX179-15543" fmla="*/ 1357365 w 10768629"/>
              <a:gd name="connsiteY179-15544" fmla="*/ 1832140 h 1978172"/>
              <a:gd name="connsiteX180-15545" fmla="*/ 1232341 w 10768629"/>
              <a:gd name="connsiteY180-15546" fmla="*/ 1785942 h 1978172"/>
              <a:gd name="connsiteX181-15547" fmla="*/ 1162595 w 10768629"/>
              <a:gd name="connsiteY181-15548" fmla="*/ 1758337 h 1978172"/>
              <a:gd name="connsiteX182-15549" fmla="*/ 1120257 w 10768629"/>
              <a:gd name="connsiteY182-15550" fmla="*/ 1789615 h 1978172"/>
              <a:gd name="connsiteX183-15551" fmla="*/ 991903 w 10768629"/>
              <a:gd name="connsiteY183-15552" fmla="*/ 1786741 h 1978172"/>
              <a:gd name="connsiteX184-15553" fmla="*/ 883960 w 10768629"/>
              <a:gd name="connsiteY184-15554" fmla="*/ 1809389 h 1978172"/>
              <a:gd name="connsiteX185-15555" fmla="*/ 766531 w 10768629"/>
              <a:gd name="connsiteY185-15556" fmla="*/ 1805053 h 1978172"/>
              <a:gd name="connsiteX186-15557" fmla="*/ 669779 w 10768629"/>
              <a:gd name="connsiteY186-15558" fmla="*/ 1800537 h 1978172"/>
              <a:gd name="connsiteX187-15559" fmla="*/ 523898 w 10768629"/>
              <a:gd name="connsiteY187-15560" fmla="*/ 1811085 h 1978172"/>
              <a:gd name="connsiteX188-15561" fmla="*/ 360251 w 10768629"/>
              <a:gd name="connsiteY188-15562" fmla="*/ 1830735 h 1978172"/>
              <a:gd name="connsiteX189-15563" fmla="*/ 255207 w 10768629"/>
              <a:gd name="connsiteY189-15564" fmla="*/ 1818275 h 1978172"/>
              <a:gd name="connsiteX190-15565" fmla="*/ 101803 w 10768629"/>
              <a:gd name="connsiteY190-15566" fmla="*/ 1870647 h 1978172"/>
              <a:gd name="connsiteX191-15567" fmla="*/ 25397 w 10768629"/>
              <a:gd name="connsiteY191-15568" fmla="*/ 1888443 h 1978172"/>
              <a:gd name="connsiteX192-15569" fmla="*/ 2370 w 10768629"/>
              <a:gd name="connsiteY192-15570" fmla="*/ 1878311 h 1978172"/>
              <a:gd name="connsiteX193-15571" fmla="*/ 0 w 10768629"/>
              <a:gd name="connsiteY193-15572" fmla="*/ 1878785 h 1978172"/>
              <a:gd name="connsiteX194-15573" fmla="*/ 0 w 10768629"/>
              <a:gd name="connsiteY194-15574" fmla="*/ 0 h 1978172"/>
              <a:gd name="connsiteX0-15575" fmla="*/ 0 w 10768629"/>
              <a:gd name="connsiteY0-15576" fmla="*/ 0 h 1978172"/>
              <a:gd name="connsiteX1-15577" fmla="*/ 10768629 w 10768629"/>
              <a:gd name="connsiteY1-15578" fmla="*/ 0 h 1978172"/>
              <a:gd name="connsiteX2-15579" fmla="*/ 10733254 w 10768629"/>
              <a:gd name="connsiteY2-15580" fmla="*/ 31439 h 1978172"/>
              <a:gd name="connsiteX3-15581" fmla="*/ 10727085 w 10768629"/>
              <a:gd name="connsiteY3-15582" fmla="*/ 37910 h 1978172"/>
              <a:gd name="connsiteX4-15583" fmla="*/ 10675953 w 10768629"/>
              <a:gd name="connsiteY4-15584" fmla="*/ 68623 h 1978172"/>
              <a:gd name="connsiteX5-15585" fmla="*/ 10637091 w 10768629"/>
              <a:gd name="connsiteY5-15586" fmla="*/ 90361 h 1978172"/>
              <a:gd name="connsiteX6-15587" fmla="*/ 10610971 w 10768629"/>
              <a:gd name="connsiteY6-15588" fmla="*/ 110764 h 1978172"/>
              <a:gd name="connsiteX7-15589" fmla="*/ 10532872 w 10768629"/>
              <a:gd name="connsiteY7-15590" fmla="*/ 138028 h 1978172"/>
              <a:gd name="connsiteX8-15591" fmla="*/ 10398558 w 10768629"/>
              <a:gd name="connsiteY8-15592" fmla="*/ 172911 h 1978172"/>
              <a:gd name="connsiteX9-15593" fmla="*/ 10371128 w 10768629"/>
              <a:gd name="connsiteY9-15594" fmla="*/ 182609 h 1978172"/>
              <a:gd name="connsiteX10-15595" fmla="*/ 10352178 w 10768629"/>
              <a:gd name="connsiteY10-15596" fmla="*/ 199976 h 1978172"/>
              <a:gd name="connsiteX11-15597" fmla="*/ 10351815 w 10768629"/>
              <a:gd name="connsiteY11-15598" fmla="*/ 211879 h 1978172"/>
              <a:gd name="connsiteX12-15599" fmla="*/ 10337471 w 10768629"/>
              <a:gd name="connsiteY12-15600" fmla="*/ 218661 h 1978172"/>
              <a:gd name="connsiteX13-15601" fmla="*/ 10334625 w 10768629"/>
              <a:gd name="connsiteY13-15602" fmla="*/ 222351 h 1978172"/>
              <a:gd name="connsiteX14-15603" fmla="*/ 10256365 w 10768629"/>
              <a:gd name="connsiteY14-15604" fmla="*/ 235917 h 1978172"/>
              <a:gd name="connsiteX15-15605" fmla="*/ 10201127 w 10768629"/>
              <a:gd name="connsiteY15-15606" fmla="*/ 267448 h 1978172"/>
              <a:gd name="connsiteX16-15607" fmla="*/ 9961218 w 10768629"/>
              <a:gd name="connsiteY16-15608" fmla="*/ 326720 h 1978172"/>
              <a:gd name="connsiteX17-15609" fmla="*/ 9859715 w 10768629"/>
              <a:gd name="connsiteY17-15610" fmla="*/ 355698 h 1978172"/>
              <a:gd name="connsiteX18-15611" fmla="*/ 9679867 w 10768629"/>
              <a:gd name="connsiteY18-15612" fmla="*/ 399081 h 1978172"/>
              <a:gd name="connsiteX19-15613" fmla="*/ 9490654 w 10768629"/>
              <a:gd name="connsiteY19-15614" fmla="*/ 455225 h 1978172"/>
              <a:gd name="connsiteX20-15615" fmla="*/ 9470837 w 10768629"/>
              <a:gd name="connsiteY20-15616" fmla="*/ 452539 h 1978172"/>
              <a:gd name="connsiteX21-15617" fmla="*/ 9469082 w 10768629"/>
              <a:gd name="connsiteY21-15618" fmla="*/ 454891 h 1978172"/>
              <a:gd name="connsiteX22-15619" fmla="*/ 9448038 w 10768629"/>
              <a:gd name="connsiteY22-15620" fmla="*/ 459733 h 1978172"/>
              <a:gd name="connsiteX23-15621" fmla="*/ 9396821 w 10768629"/>
              <a:gd name="connsiteY23-15622" fmla="*/ 455795 h 1978172"/>
              <a:gd name="connsiteX24-15623" fmla="*/ 9392197 w 10768629"/>
              <a:gd name="connsiteY24-15624" fmla="*/ 459796 h 1978172"/>
              <a:gd name="connsiteX25-15625" fmla="*/ 9347994 w 10768629"/>
              <a:gd name="connsiteY25-15626" fmla="*/ 464462 h 1978172"/>
              <a:gd name="connsiteX26-15627" fmla="*/ 9347889 w 10768629"/>
              <a:gd name="connsiteY26-15628" fmla="*/ 466539 h 1978172"/>
              <a:gd name="connsiteX27-15629" fmla="*/ 9337639 w 10768629"/>
              <a:gd name="connsiteY27-15630" fmla="*/ 476654 h 1978172"/>
              <a:gd name="connsiteX28-15631" fmla="*/ 9287964 w 10768629"/>
              <a:gd name="connsiteY28-15632" fmla="*/ 513052 h 1978172"/>
              <a:gd name="connsiteX29-15633" fmla="*/ 9229283 w 10768629"/>
              <a:gd name="connsiteY29-15634" fmla="*/ 555377 h 1978172"/>
              <a:gd name="connsiteX30-15635" fmla="*/ 9220274 w 10768629"/>
              <a:gd name="connsiteY30-15636" fmla="*/ 557502 h 1978172"/>
              <a:gd name="connsiteX31-15637" fmla="*/ 9220202 w 10768629"/>
              <a:gd name="connsiteY31-15638" fmla="*/ 558001 h 1978172"/>
              <a:gd name="connsiteX32-15639" fmla="*/ 9210908 w 10768629"/>
              <a:gd name="connsiteY32-15640" fmla="*/ 561147 h 1978172"/>
              <a:gd name="connsiteX33-15641" fmla="*/ 9186374 w 10768629"/>
              <a:gd name="connsiteY33-15642" fmla="*/ 565502 h 1978172"/>
              <a:gd name="connsiteX34-15643" fmla="*/ 9181058 w 10768629"/>
              <a:gd name="connsiteY34-15644" fmla="*/ 569943 h 1978172"/>
              <a:gd name="connsiteX35-15645" fmla="*/ 9167549 w 10768629"/>
              <a:gd name="connsiteY35-15646" fmla="*/ 584727 h 1978172"/>
              <a:gd name="connsiteX36-15647" fmla="*/ 9149110 w 10768629"/>
              <a:gd name="connsiteY36-15648" fmla="*/ 598906 h 1978172"/>
              <a:gd name="connsiteX37-15649" fmla="*/ 9078556 w 10768629"/>
              <a:gd name="connsiteY37-15650" fmla="*/ 644039 h 1978172"/>
              <a:gd name="connsiteX38-15651" fmla="*/ 8996399 w 10768629"/>
              <a:gd name="connsiteY38-15652" fmla="*/ 690055 h 1978172"/>
              <a:gd name="connsiteX39-15653" fmla="*/ 8803791 w 10768629"/>
              <a:gd name="connsiteY39-15654" fmla="*/ 813860 h 1978172"/>
              <a:gd name="connsiteX40-15655" fmla="*/ 8636202 w 10768629"/>
              <a:gd name="connsiteY40-15656" fmla="*/ 848463 h 1978172"/>
              <a:gd name="connsiteX41-15657" fmla="*/ 8555372 w 10768629"/>
              <a:gd name="connsiteY41-15658" fmla="*/ 883171 h 1978172"/>
              <a:gd name="connsiteX42-15659" fmla="*/ 8507229 w 10768629"/>
              <a:gd name="connsiteY42-15660" fmla="*/ 901665 h 1978172"/>
              <a:gd name="connsiteX43-15661" fmla="*/ 8428473 w 10768629"/>
              <a:gd name="connsiteY43-15662" fmla="*/ 927985 h 1978172"/>
              <a:gd name="connsiteX44-15663" fmla="*/ 8427914 w 10768629"/>
              <a:gd name="connsiteY44-15664" fmla="*/ 933480 h 1978172"/>
              <a:gd name="connsiteX45-15665" fmla="*/ 8420327 w 10768629"/>
              <a:gd name="connsiteY45-15666" fmla="*/ 941984 h 1978172"/>
              <a:gd name="connsiteX46-15667" fmla="*/ 8394729 w 10768629"/>
              <a:gd name="connsiteY46-15668" fmla="*/ 948347 h 1978172"/>
              <a:gd name="connsiteX47-15669" fmla="*/ 8380548 w 10768629"/>
              <a:gd name="connsiteY47-15670" fmla="*/ 987916 h 1978172"/>
              <a:gd name="connsiteX48-15671" fmla="*/ 8375330 w 10768629"/>
              <a:gd name="connsiteY48-15672" fmla="*/ 965444 h 1978172"/>
              <a:gd name="connsiteX49-15673" fmla="*/ 8340796 w 10768629"/>
              <a:gd name="connsiteY49-15674" fmla="*/ 980522 h 1978172"/>
              <a:gd name="connsiteX50-15675" fmla="*/ 8304438 w 10768629"/>
              <a:gd name="connsiteY50-15676" fmla="*/ 996739 h 1978172"/>
              <a:gd name="connsiteX51-15677" fmla="*/ 8280929 w 10768629"/>
              <a:gd name="connsiteY51-15678" fmla="*/ 1023089 h 1978172"/>
              <a:gd name="connsiteX52-15679" fmla="*/ 8275760 w 10768629"/>
              <a:gd name="connsiteY52-15680" fmla="*/ 1027772 h 1978172"/>
              <a:gd name="connsiteX53-15681" fmla="*/ 8275478 w 10768629"/>
              <a:gd name="connsiteY53-15682" fmla="*/ 1027605 h 1978172"/>
              <a:gd name="connsiteX54-15683" fmla="*/ 8249003 w 10768629"/>
              <a:gd name="connsiteY54-15684" fmla="*/ 1032033 h 1978172"/>
              <a:gd name="connsiteX55-15685" fmla="*/ 8203836 w 10768629"/>
              <a:gd name="connsiteY55-15686" fmla="*/ 1037347 h 1978172"/>
              <a:gd name="connsiteX56-15687" fmla="*/ 8122936 w 10768629"/>
              <a:gd name="connsiteY56-15688" fmla="*/ 1063113 h 1978172"/>
              <a:gd name="connsiteX57-15689" fmla="*/ 8043658 w 10768629"/>
              <a:gd name="connsiteY57-15690" fmla="*/ 1092746 h 1978172"/>
              <a:gd name="connsiteX58-15691" fmla="*/ 8015351 w 10768629"/>
              <a:gd name="connsiteY58-15692" fmla="*/ 1105478 h 1978172"/>
              <a:gd name="connsiteX59-15693" fmla="*/ 7963145 w 10768629"/>
              <a:gd name="connsiteY59-15694" fmla="*/ 1119346 h 1978172"/>
              <a:gd name="connsiteX60-15695" fmla="*/ 7938145 w 10768629"/>
              <a:gd name="connsiteY60-15696" fmla="*/ 1120225 h 1978172"/>
              <a:gd name="connsiteX61-15697" fmla="*/ 7937238 w 10768629"/>
              <a:gd name="connsiteY61-15698" fmla="*/ 1121204 h 1978172"/>
              <a:gd name="connsiteX62-15699" fmla="*/ 7934398 w 10768629"/>
              <a:gd name="connsiteY62-15700" fmla="*/ 1118240 h 1978172"/>
              <a:gd name="connsiteX63-15701" fmla="*/ 7918248 w 10768629"/>
              <a:gd name="connsiteY63-15702" fmla="*/ 1124371 h 1978172"/>
              <a:gd name="connsiteX64-15703" fmla="*/ 7914119 w 10768629"/>
              <a:gd name="connsiteY64-15704" fmla="*/ 1127653 h 1978172"/>
              <a:gd name="connsiteX65-15705" fmla="*/ 7907658 w 10768629"/>
              <a:gd name="connsiteY65-15706" fmla="*/ 1130350 h 1978172"/>
              <a:gd name="connsiteX66-15707" fmla="*/ 7907434 w 10768629"/>
              <a:gd name="connsiteY66-15708" fmla="*/ 1130103 h 1978172"/>
              <a:gd name="connsiteX67-15709" fmla="*/ 7901508 w 10768629"/>
              <a:gd name="connsiteY67-15710" fmla="*/ 1133245 h 1978172"/>
              <a:gd name="connsiteX68-15711" fmla="*/ 7873287 w 10768629"/>
              <a:gd name="connsiteY68-15712" fmla="*/ 1152609 h 1978172"/>
              <a:gd name="connsiteX69-15713" fmla="*/ 7834833 w 10768629"/>
              <a:gd name="connsiteY69-15714" fmla="*/ 1153868 h 1978172"/>
              <a:gd name="connsiteX70-15715" fmla="*/ 7828661 w 10768629"/>
              <a:gd name="connsiteY70-15716" fmla="*/ 1139994 h 1978172"/>
              <a:gd name="connsiteX71-15717" fmla="*/ 7823966 w 10768629"/>
              <a:gd name="connsiteY71-15718" fmla="*/ 1143178 h 1978172"/>
              <a:gd name="connsiteX72-15719" fmla="*/ 7815078 w 10768629"/>
              <a:gd name="connsiteY72-15720" fmla="*/ 1151776 h 1978172"/>
              <a:gd name="connsiteX73-15721" fmla="*/ 7812026 w 10768629"/>
              <a:gd name="connsiteY73-15722" fmla="*/ 1151522 h 1978172"/>
              <a:gd name="connsiteX74-15723" fmla="*/ 7782249 w 10768629"/>
              <a:gd name="connsiteY74-15724" fmla="*/ 1160970 h 1978172"/>
              <a:gd name="connsiteX75-15725" fmla="*/ 7773476 w 10768629"/>
              <a:gd name="connsiteY75-15726" fmla="*/ 1157414 h 1978172"/>
              <a:gd name="connsiteX76-15727" fmla="*/ 7769600 w 10768629"/>
              <a:gd name="connsiteY76-15728" fmla="*/ 1157365 h 1978172"/>
              <a:gd name="connsiteX77-15729" fmla="*/ 7752631 w 10768629"/>
              <a:gd name="connsiteY77-15730" fmla="*/ 1172815 h 1978172"/>
              <a:gd name="connsiteX78-15731" fmla="*/ 7739392 w 10768629"/>
              <a:gd name="connsiteY78-15732" fmla="*/ 1192062 h 1978172"/>
              <a:gd name="connsiteX79-15733" fmla="*/ 7677677 w 10768629"/>
              <a:gd name="connsiteY79-15734" fmla="*/ 1216394 h 1978172"/>
              <a:gd name="connsiteX80-15735" fmla="*/ 7586920 w 10768629"/>
              <a:gd name="connsiteY80-15736" fmla="*/ 1261888 h 1978172"/>
              <a:gd name="connsiteX81-15737" fmla="*/ 7486100 w 10768629"/>
              <a:gd name="connsiteY81-15738" fmla="*/ 1292563 h 1978172"/>
              <a:gd name="connsiteX82-15739" fmla="*/ 7411323 w 10768629"/>
              <a:gd name="connsiteY82-15740" fmla="*/ 1340732 h 1978172"/>
              <a:gd name="connsiteX83-15741" fmla="*/ 7240698 w 10768629"/>
              <a:gd name="connsiteY83-15742" fmla="*/ 1438832 h 1978172"/>
              <a:gd name="connsiteX84-15743" fmla="*/ 7197675 w 10768629"/>
              <a:gd name="connsiteY84-15744" fmla="*/ 1447530 h 1978172"/>
              <a:gd name="connsiteX85-15745" fmla="*/ 7164788 w 10768629"/>
              <a:gd name="connsiteY85-15746" fmla="*/ 1480293 h 1978172"/>
              <a:gd name="connsiteX86-15747" fmla="*/ 7147929 w 10768629"/>
              <a:gd name="connsiteY86-15748" fmla="*/ 1477641 h 1978172"/>
              <a:gd name="connsiteX87-15749" fmla="*/ 7144965 w 10768629"/>
              <a:gd name="connsiteY87-15750" fmla="*/ 1476908 h 1978172"/>
              <a:gd name="connsiteX88-15751" fmla="*/ 7134299 w 10768629"/>
              <a:gd name="connsiteY88-15752" fmla="*/ 1479969 h 1978172"/>
              <a:gd name="connsiteX89-15753" fmla="*/ 7129809 w 10768629"/>
              <a:gd name="connsiteY89-15754" fmla="*/ 1473339 h 1978172"/>
              <a:gd name="connsiteX90-15755" fmla="*/ 7112688 w 10768629"/>
              <a:gd name="connsiteY90-15756" fmla="*/ 1472575 h 1978172"/>
              <a:gd name="connsiteX91-15757" fmla="*/ 7093470 w 10768629"/>
              <a:gd name="connsiteY91-15758" fmla="*/ 1480300 h 1978172"/>
              <a:gd name="connsiteX92-15759" fmla="*/ 7025034 w 10768629"/>
              <a:gd name="connsiteY92-15760" fmla="*/ 1506934 h 1978172"/>
              <a:gd name="connsiteX93-15761" fmla="*/ 7014783 w 10768629"/>
              <a:gd name="connsiteY93-15762" fmla="*/ 1515868 h 1978172"/>
              <a:gd name="connsiteX94-15763" fmla="*/ 6979706 w 10768629"/>
              <a:gd name="connsiteY94-15764" fmla="*/ 1523511 h 1978172"/>
              <a:gd name="connsiteX95-15765" fmla="*/ 6977890 w 10768629"/>
              <a:gd name="connsiteY95-15766" fmla="*/ 1525793 h 1978172"/>
              <a:gd name="connsiteX96-15767" fmla="*/ 6944339 w 10768629"/>
              <a:gd name="connsiteY96-15768" fmla="*/ 1536237 h 1978172"/>
              <a:gd name="connsiteX97-15769" fmla="*/ 6886996 w 10768629"/>
              <a:gd name="connsiteY97-15770" fmla="*/ 1563569 h 1978172"/>
              <a:gd name="connsiteX98-15771" fmla="*/ 6874510 w 10768629"/>
              <a:gd name="connsiteY98-15772" fmla="*/ 1558469 h 1978172"/>
              <a:gd name="connsiteX99-15773" fmla="*/ 6871943 w 10768629"/>
              <a:gd name="connsiteY99-15774" fmla="*/ 1554651 h 1978172"/>
              <a:gd name="connsiteX100-15775" fmla="*/ 6856174 w 10768629"/>
              <a:gd name="connsiteY100-15776" fmla="*/ 1562024 h 1978172"/>
              <a:gd name="connsiteX101-15777" fmla="*/ 6842321 w 10768629"/>
              <a:gd name="connsiteY101-15778" fmla="*/ 1560554 h 1978172"/>
              <a:gd name="connsiteX102-15779" fmla="*/ 6832713 w 10768629"/>
              <a:gd name="connsiteY102-15780" fmla="*/ 1569357 h 1978172"/>
              <a:gd name="connsiteX103-15781" fmla="*/ 6816351 w 10768629"/>
              <a:gd name="connsiteY103-15782" fmla="*/ 1571495 h 1978172"/>
              <a:gd name="connsiteX104-15783" fmla="*/ 6795800 w 10768629"/>
              <a:gd name="connsiteY104-15784" fmla="*/ 1572010 h 1978172"/>
              <a:gd name="connsiteX105-15785" fmla="*/ 6777546 w 10768629"/>
              <a:gd name="connsiteY105-15786" fmla="*/ 1568661 h 1978172"/>
              <a:gd name="connsiteX106-15787" fmla="*/ 6751528 w 10768629"/>
              <a:gd name="connsiteY106-15788" fmla="*/ 1574143 h 1978172"/>
              <a:gd name="connsiteX107-15789" fmla="*/ 6691966 w 10768629"/>
              <a:gd name="connsiteY107-15790" fmla="*/ 1582255 h 1978172"/>
              <a:gd name="connsiteX108-15791" fmla="*/ 6646941 w 10768629"/>
              <a:gd name="connsiteY108-15792" fmla="*/ 1588471 h 1978172"/>
              <a:gd name="connsiteX109-15793" fmla="*/ 6568576 w 10768629"/>
              <a:gd name="connsiteY109-15794" fmla="*/ 1606488 h 1978172"/>
              <a:gd name="connsiteX110-15795" fmla="*/ 6554358 w 10768629"/>
              <a:gd name="connsiteY110-15796" fmla="*/ 1621701 h 1978172"/>
              <a:gd name="connsiteX111-15797" fmla="*/ 6516968 w 10768629"/>
              <a:gd name="connsiteY111-15798" fmla="*/ 1617195 h 1978172"/>
              <a:gd name="connsiteX112-15799" fmla="*/ 6506479 w 10768629"/>
              <a:gd name="connsiteY112-15800" fmla="*/ 1602227 h 1978172"/>
              <a:gd name="connsiteX113-15801" fmla="*/ 6458436 w 10768629"/>
              <a:gd name="connsiteY113-15802" fmla="*/ 1607332 h 1978172"/>
              <a:gd name="connsiteX114-15803" fmla="*/ 6414786 w 10768629"/>
              <a:gd name="connsiteY114-15804" fmla="*/ 1628815 h 1978172"/>
              <a:gd name="connsiteX115-15805" fmla="*/ 6357085 w 10768629"/>
              <a:gd name="connsiteY115-15806" fmla="*/ 1640846 h 1978172"/>
              <a:gd name="connsiteX116-15807" fmla="*/ 6322636 w 10768629"/>
              <a:gd name="connsiteY116-15808" fmla="*/ 1648213 h 1978172"/>
              <a:gd name="connsiteX117-15809" fmla="*/ 6226172 w 10768629"/>
              <a:gd name="connsiteY117-15810" fmla="*/ 1654676 h 1978172"/>
              <a:gd name="connsiteX118-15811" fmla="*/ 6221217 w 10768629"/>
              <a:gd name="connsiteY118-15812" fmla="*/ 1654506 h 1978172"/>
              <a:gd name="connsiteX119-15813" fmla="*/ 6204956 w 10768629"/>
              <a:gd name="connsiteY119-15814" fmla="*/ 1664280 h 1978172"/>
              <a:gd name="connsiteX120-15815" fmla="*/ 6204270 w 10768629"/>
              <a:gd name="connsiteY120-15816" fmla="*/ 1666782 h 1978172"/>
              <a:gd name="connsiteX121-15817" fmla="*/ 6143810 w 10768629"/>
              <a:gd name="connsiteY121-15818" fmla="*/ 1661963 h 1978172"/>
              <a:gd name="connsiteX122-15819" fmla="*/ 6136560 w 10768629"/>
              <a:gd name="connsiteY122-15820" fmla="*/ 1665728 h 1978172"/>
              <a:gd name="connsiteX123-15821" fmla="*/ 6096155 w 10768629"/>
              <a:gd name="connsiteY123-15822" fmla="*/ 1656951 h 1978172"/>
              <a:gd name="connsiteX124-15823" fmla="*/ 6075812 w 10768629"/>
              <a:gd name="connsiteY124-15824" fmla="*/ 1655422 h 1978172"/>
              <a:gd name="connsiteX125-15825" fmla="*/ 6039495 w 10768629"/>
              <a:gd name="connsiteY125-15826" fmla="*/ 1649680 h 1978172"/>
              <a:gd name="connsiteX126-15827" fmla="*/ 6036523 w 10768629"/>
              <a:gd name="connsiteY126-15828" fmla="*/ 1652121 h 1978172"/>
              <a:gd name="connsiteX127-15829" fmla="*/ 6029328 w 10768629"/>
              <a:gd name="connsiteY127-15830" fmla="*/ 1649904 h 1978172"/>
              <a:gd name="connsiteX128-15831" fmla="*/ 6024075 w 10768629"/>
              <a:gd name="connsiteY128-15832" fmla="*/ 1652779 h 1978172"/>
              <a:gd name="connsiteX129-15833" fmla="*/ 6018085 w 10768629"/>
              <a:gd name="connsiteY129-15834" fmla="*/ 1652030 h 1978172"/>
              <a:gd name="connsiteX130-15835" fmla="*/ 5955513 w 10768629"/>
              <a:gd name="connsiteY130-15836" fmla="*/ 1663584 h 1978172"/>
              <a:gd name="connsiteX131-15837" fmla="*/ 5941996 w 10768629"/>
              <a:gd name="connsiteY131-15838" fmla="*/ 1661326 h 1978172"/>
              <a:gd name="connsiteX132-15839" fmla="*/ 5931789 w 10768629"/>
              <a:gd name="connsiteY132-15840" fmla="*/ 1669915 h 1978172"/>
              <a:gd name="connsiteX133-15841" fmla="*/ 5888686 w 10768629"/>
              <a:gd name="connsiteY133-15842" fmla="*/ 1672175 h 1978172"/>
              <a:gd name="connsiteX134-15843" fmla="*/ 5873794 w 10768629"/>
              <a:gd name="connsiteY134-15844" fmla="*/ 1665454 h 1978172"/>
              <a:gd name="connsiteX135-15845" fmla="*/ 5860022 w 10768629"/>
              <a:gd name="connsiteY135-15846" fmla="*/ 1660635 h 1978172"/>
              <a:gd name="connsiteX136-15847" fmla="*/ 5858237 w 10768629"/>
              <a:gd name="connsiteY136-15848" fmla="*/ 1660649 h 1978172"/>
              <a:gd name="connsiteX137-15849" fmla="*/ 5840319 w 10768629"/>
              <a:gd name="connsiteY137-15850" fmla="*/ 1660798 h 1978172"/>
              <a:gd name="connsiteX138-15851" fmla="*/ 5806984 w 10768629"/>
              <a:gd name="connsiteY138-15852" fmla="*/ 1661075 h 1978172"/>
              <a:gd name="connsiteX139-15853" fmla="*/ 5742351 w 10768629"/>
              <a:gd name="connsiteY139-15854" fmla="*/ 1667489 h 1978172"/>
              <a:gd name="connsiteX140-15855" fmla="*/ 5521171 w 10768629"/>
              <a:gd name="connsiteY140-15856" fmla="*/ 1671626 h 1978172"/>
              <a:gd name="connsiteX141-15857" fmla="*/ 5457384 w 10768629"/>
              <a:gd name="connsiteY141-15858" fmla="*/ 1683952 h 1978172"/>
              <a:gd name="connsiteX142-15859" fmla="*/ 4950070 w 10768629"/>
              <a:gd name="connsiteY142-15860" fmla="*/ 1748401 h 1978172"/>
              <a:gd name="connsiteX143-15861" fmla="*/ 4872172 w 10768629"/>
              <a:gd name="connsiteY143-15862" fmla="*/ 1757222 h 1978172"/>
              <a:gd name="connsiteX144-15863" fmla="*/ 4809524 w 10768629"/>
              <a:gd name="connsiteY144-15864" fmla="*/ 1761033 h 1978172"/>
              <a:gd name="connsiteX145-15865" fmla="*/ 4759058 w 10768629"/>
              <a:gd name="connsiteY145-15866" fmla="*/ 1766533 h 1978172"/>
              <a:gd name="connsiteX146-15867" fmla="*/ 4719749 w 10768629"/>
              <a:gd name="connsiteY146-15868" fmla="*/ 1771811 h 1978172"/>
              <a:gd name="connsiteX147-15869" fmla="*/ 4568686 w 10768629"/>
              <a:gd name="connsiteY147-15870" fmla="*/ 1786141 h 1978172"/>
              <a:gd name="connsiteX148-15871" fmla="*/ 4418751 w 10768629"/>
              <a:gd name="connsiteY148-15872" fmla="*/ 1796932 h 1978172"/>
              <a:gd name="connsiteX149-15873" fmla="*/ 4378377 w 10768629"/>
              <a:gd name="connsiteY149-15874" fmla="*/ 1815528 h 1978172"/>
              <a:gd name="connsiteX150-15875" fmla="*/ 4320575 w 10768629"/>
              <a:gd name="connsiteY150-15876" fmla="*/ 1832722 h 1978172"/>
              <a:gd name="connsiteX151-15877" fmla="*/ 4211935 w 10768629"/>
              <a:gd name="connsiteY151-15878" fmla="*/ 1860177 h 1978172"/>
              <a:gd name="connsiteX152-15879" fmla="*/ 4101228 w 10768629"/>
              <a:gd name="connsiteY152-15880" fmla="*/ 1868717 h 1978172"/>
              <a:gd name="connsiteX153-15881" fmla="*/ 3973223 w 10768629"/>
              <a:gd name="connsiteY153-15882" fmla="*/ 1881015 h 1978172"/>
              <a:gd name="connsiteX154-15883" fmla="*/ 3900992 w 10768629"/>
              <a:gd name="connsiteY154-15884" fmla="*/ 1880603 h 1978172"/>
              <a:gd name="connsiteX155-15885" fmla="*/ 3662119 w 10768629"/>
              <a:gd name="connsiteY155-15886" fmla="*/ 1889285 h 1978172"/>
              <a:gd name="connsiteX156-15887" fmla="*/ 3496919 w 10768629"/>
              <a:gd name="connsiteY156-15888" fmla="*/ 1873180 h 1978172"/>
              <a:gd name="connsiteX157-15889" fmla="*/ 3449433 w 10768629"/>
              <a:gd name="connsiteY157-15890" fmla="*/ 1889681 h 1978172"/>
              <a:gd name="connsiteX158-15891" fmla="*/ 3369766 w 10768629"/>
              <a:gd name="connsiteY158-15892" fmla="*/ 1916653 h 1978172"/>
              <a:gd name="connsiteX159-15893" fmla="*/ 3269672 w 10768629"/>
              <a:gd name="connsiteY159-15894" fmla="*/ 1938036 h 1978172"/>
              <a:gd name="connsiteX160-15895" fmla="*/ 3224897 w 10768629"/>
              <a:gd name="connsiteY160-15896" fmla="*/ 1943733 h 1978172"/>
              <a:gd name="connsiteX161-15897" fmla="*/ 3161463 w 10768629"/>
              <a:gd name="connsiteY161-15898" fmla="*/ 1946591 h 1978172"/>
              <a:gd name="connsiteX162-15899" fmla="*/ 3112044 w 10768629"/>
              <a:gd name="connsiteY162-15900" fmla="*/ 1935614 h 1978172"/>
              <a:gd name="connsiteX163-15901" fmla="*/ 3069716 w 10768629"/>
              <a:gd name="connsiteY163-15902" fmla="*/ 1930463 h 1978172"/>
              <a:gd name="connsiteX164-15903" fmla="*/ 3005773 w 10768629"/>
              <a:gd name="connsiteY164-15904" fmla="*/ 1915878 h 1978172"/>
              <a:gd name="connsiteX165-15905" fmla="*/ 2897201 w 10768629"/>
              <a:gd name="connsiteY165-15906" fmla="*/ 1926772 h 1978172"/>
              <a:gd name="connsiteX166-15907" fmla="*/ 2783891 w 10768629"/>
              <a:gd name="connsiteY166-15908" fmla="*/ 1931749 h 1978172"/>
              <a:gd name="connsiteX167-15909" fmla="*/ 2712447 w 10768629"/>
              <a:gd name="connsiteY167-15910" fmla="*/ 1933044 h 1978172"/>
              <a:gd name="connsiteX168-15911" fmla="*/ 2560151 w 10768629"/>
              <a:gd name="connsiteY168-15912" fmla="*/ 1963609 h 1978172"/>
              <a:gd name="connsiteX169-15913" fmla="*/ 2367221 w 10768629"/>
              <a:gd name="connsiteY169-15914" fmla="*/ 1971884 h 1978172"/>
              <a:gd name="connsiteX170-15915" fmla="*/ 2272130 w 10768629"/>
              <a:gd name="connsiteY170-15916" fmla="*/ 1961162 h 1978172"/>
              <a:gd name="connsiteX171-15917" fmla="*/ 2189404 w 10768629"/>
              <a:gd name="connsiteY171-15918" fmla="*/ 1978172 h 1978172"/>
              <a:gd name="connsiteX172-15919" fmla="*/ 2077704 w 10768629"/>
              <a:gd name="connsiteY172-15920" fmla="*/ 1965002 h 1978172"/>
              <a:gd name="connsiteX173-15921" fmla="*/ 2033299 w 10768629"/>
              <a:gd name="connsiteY173-15922" fmla="*/ 1969042 h 1978172"/>
              <a:gd name="connsiteX174-15923" fmla="*/ 1967996 w 10768629"/>
              <a:gd name="connsiteY174-15924" fmla="*/ 1953187 h 1978172"/>
              <a:gd name="connsiteX175-15925" fmla="*/ 1855805 w 10768629"/>
              <a:gd name="connsiteY175-15926" fmla="*/ 1926082 h 1978172"/>
              <a:gd name="connsiteX176-15927" fmla="*/ 1790957 w 10768629"/>
              <a:gd name="connsiteY176-15928" fmla="*/ 1919460 h 1978172"/>
              <a:gd name="connsiteX177-15929" fmla="*/ 1613978 w 10768629"/>
              <a:gd name="connsiteY177-15930" fmla="*/ 1891581 h 1978172"/>
              <a:gd name="connsiteX178-15931" fmla="*/ 1436831 w 10768629"/>
              <a:gd name="connsiteY178-15932" fmla="*/ 1856201 h 1978172"/>
              <a:gd name="connsiteX179-15933" fmla="*/ 1357365 w 10768629"/>
              <a:gd name="connsiteY179-15934" fmla="*/ 1832140 h 1978172"/>
              <a:gd name="connsiteX180-15935" fmla="*/ 1232341 w 10768629"/>
              <a:gd name="connsiteY180-15936" fmla="*/ 1785942 h 1978172"/>
              <a:gd name="connsiteX181-15937" fmla="*/ 1162595 w 10768629"/>
              <a:gd name="connsiteY181-15938" fmla="*/ 1784330 h 1978172"/>
              <a:gd name="connsiteX182-15939" fmla="*/ 1120257 w 10768629"/>
              <a:gd name="connsiteY182-15940" fmla="*/ 1789615 h 1978172"/>
              <a:gd name="connsiteX183-15941" fmla="*/ 991903 w 10768629"/>
              <a:gd name="connsiteY183-15942" fmla="*/ 1786741 h 1978172"/>
              <a:gd name="connsiteX184-15943" fmla="*/ 883960 w 10768629"/>
              <a:gd name="connsiteY184-15944" fmla="*/ 1809389 h 1978172"/>
              <a:gd name="connsiteX185-15945" fmla="*/ 766531 w 10768629"/>
              <a:gd name="connsiteY185-15946" fmla="*/ 1805053 h 1978172"/>
              <a:gd name="connsiteX186-15947" fmla="*/ 669779 w 10768629"/>
              <a:gd name="connsiteY186-15948" fmla="*/ 1800537 h 1978172"/>
              <a:gd name="connsiteX187-15949" fmla="*/ 523898 w 10768629"/>
              <a:gd name="connsiteY187-15950" fmla="*/ 1811085 h 1978172"/>
              <a:gd name="connsiteX188-15951" fmla="*/ 360251 w 10768629"/>
              <a:gd name="connsiteY188-15952" fmla="*/ 1830735 h 1978172"/>
              <a:gd name="connsiteX189-15953" fmla="*/ 255207 w 10768629"/>
              <a:gd name="connsiteY189-15954" fmla="*/ 1818275 h 1978172"/>
              <a:gd name="connsiteX190-15955" fmla="*/ 101803 w 10768629"/>
              <a:gd name="connsiteY190-15956" fmla="*/ 1870647 h 1978172"/>
              <a:gd name="connsiteX191-15957" fmla="*/ 25397 w 10768629"/>
              <a:gd name="connsiteY191-15958" fmla="*/ 1888443 h 1978172"/>
              <a:gd name="connsiteX192-15959" fmla="*/ 2370 w 10768629"/>
              <a:gd name="connsiteY192-15960" fmla="*/ 1878311 h 1978172"/>
              <a:gd name="connsiteX193-15961" fmla="*/ 0 w 10768629"/>
              <a:gd name="connsiteY193-15962" fmla="*/ 1878785 h 1978172"/>
              <a:gd name="connsiteX194-15963" fmla="*/ 0 w 10768629"/>
              <a:gd name="connsiteY194-15964" fmla="*/ 0 h 1978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773" y="connsiteY193-774"/>
              </a:cxn>
              <a:cxn ang="0">
                <a:pos x="connsiteX194-5043" y="connsiteY194-504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597"/>
            <a:ext cx="9392421" cy="1330841"/>
          </a:xfrm>
        </p:spPr>
        <p:txBody>
          <a:bodyPr>
            <a:normAutofit/>
          </a:bodyPr>
          <a:lstStyle/>
          <a:p>
            <a:r>
              <a:rPr lang="en-US">
                <a:latin typeface="Arial" panose="020B0604020202020204" pitchFamily="34" charset="0"/>
                <a:cs typeface="Arial" panose="020B0604020202020204" pitchFamily="34" charset="0"/>
              </a:rPr>
              <a:t>MỚI XUẤT HIỆN</a:t>
            </a:r>
          </a:p>
        </p:txBody>
      </p:sp>
      <p:sp>
        <p:nvSpPr>
          <p:cNvPr id="3" name="Content Placeholder 2"/>
          <p:cNvSpPr>
            <a:spLocks noGrp="1"/>
          </p:cNvSpPr>
          <p:nvPr>
            <p:ph idx="1"/>
          </p:nvPr>
        </p:nvSpPr>
        <p:spPr>
          <a:xfrm>
            <a:off x="1137034" y="2198362"/>
            <a:ext cx="4958966" cy="3917773"/>
          </a:xfrm>
        </p:spPr>
        <p:txBody>
          <a:bodyPr>
            <a:normAutofit/>
          </a:bodyPr>
          <a:lstStyle/>
          <a:p>
            <a:pPr marL="0" indent="0">
              <a:buNone/>
            </a:pPr>
            <a:r>
              <a:rPr lang="vi-VN" sz="2000">
                <a:effectLst/>
                <a:latin typeface="Arial" panose="020B0604020202020204" pitchFamily="34" charset="0"/>
                <a:cs typeface="Arial" panose="020B0604020202020204" pitchFamily="34" charset="0"/>
              </a:rPr>
              <a:t>Thường bệnh nhân sẽ đến khám vì triệu chứng tại chỗ: </a:t>
            </a:r>
          </a:p>
          <a:p>
            <a:r>
              <a:rPr lang="vi-VN" sz="2000">
                <a:effectLst/>
                <a:latin typeface="Arial" panose="020B0604020202020204" pitchFamily="34" charset="0"/>
                <a:cs typeface="Arial" panose="020B0604020202020204" pitchFamily="34" charset="0"/>
              </a:rPr>
              <a:t>Khối phồng ở vùng bẹn: có thể nằm trên, dưới nếp bẹn hoặc ở bìu </a:t>
            </a:r>
          </a:p>
          <a:p>
            <a:r>
              <a:rPr lang="vi-VN" sz="2000">
                <a:effectLst/>
                <a:latin typeface="Arial" panose="020B0604020202020204" pitchFamily="34" charset="0"/>
                <a:cs typeface="Arial" panose="020B0604020202020204" pitchFamily="34" charset="0"/>
              </a:rPr>
              <a:t>Kích thước phụ thuộc vào </a:t>
            </a:r>
          </a:p>
          <a:p>
            <a:r>
              <a:rPr lang="vi-VN" sz="2000">
                <a:effectLst/>
                <a:latin typeface="Arial" panose="020B0604020202020204" pitchFamily="34" charset="0"/>
                <a:cs typeface="Arial" panose="020B0604020202020204" pitchFamily="34" charset="0"/>
              </a:rPr>
              <a:t>Thời gian đầu </a:t>
            </a:r>
          </a:p>
          <a:p>
            <a:r>
              <a:rPr lang="vi-VN" sz="2000">
                <a:effectLst/>
                <a:latin typeface="Arial" panose="020B0604020202020204" pitchFamily="34" charset="0"/>
                <a:cs typeface="Arial" panose="020B0604020202020204" pitchFamily="34" charset="0"/>
              </a:rPr>
              <a:t>Xuất hiện khi làm việc nặng, khi chạy nhảy, rặn hoặc ho</a:t>
            </a:r>
          </a:p>
          <a:p>
            <a:r>
              <a:rPr lang="vi-VN" sz="2000">
                <a:effectLst/>
                <a:latin typeface="Arial" panose="020B0604020202020204" pitchFamily="34" charset="0"/>
                <a:cs typeface="Arial" panose="020B0604020202020204" pitchFamily="34" charset="0"/>
              </a:rPr>
              <a:t>Có thể tự biến mất </a:t>
            </a:r>
          </a:p>
          <a:p>
            <a:r>
              <a:rPr lang="vi-VN" sz="2000">
                <a:effectLst/>
                <a:latin typeface="Arial" panose="020B0604020202020204" pitchFamily="34" charset="0"/>
                <a:cs typeface="Arial" panose="020B0604020202020204" pitchFamily="34" charset="0"/>
              </a:rPr>
              <a:t>Thường không hoặc chỉ gây khó chịu nhẹ khi hoạt động</a:t>
            </a:r>
            <a:endParaRPr lang="en-US" sz="2000">
              <a:latin typeface="Arial" panose="020B0604020202020204" pitchFamily="34" charset="0"/>
              <a:cs typeface="Arial" panose="020B0604020202020204" pitchFamily="34" charset="0"/>
            </a:endParaRPr>
          </a:p>
        </p:txBody>
      </p:sp>
      <p:pic>
        <p:nvPicPr>
          <p:cNvPr id="5" name="Picture 4" descr="A close up of a person's skin&#10;&#10;Description automatically generated with medium confidence"/>
          <p:cNvPicPr>
            <a:picLocks noChangeAspect="1"/>
          </p:cNvPicPr>
          <p:nvPr/>
        </p:nvPicPr>
        <p:blipFill>
          <a:blip r:embed="rId2"/>
          <a:stretch>
            <a:fillRect/>
          </a:stretch>
        </p:blipFill>
        <p:spPr>
          <a:xfrm>
            <a:off x="6719367" y="3105170"/>
            <a:ext cx="4788505" cy="1915402"/>
          </a:xfrm>
          <a:prstGeom prst="rect">
            <a:avLst/>
          </a:prstGeom>
        </p:spPr>
      </p:pic>
      <p:sp>
        <p:nvSpPr>
          <p:cNvPr id="19" name="Freeform: Shape 18"/>
          <p:cNvSpPr>
            <a:spLocks noGrp="1" noRot="1" noChangeAspect="1" noMove="1" noResize="1" noEditPoints="1" noAdjustHandles="1" noChangeArrowheads="1" noChangeShapeType="1" noTextEdit="1"/>
          </p:cNvSpPr>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285" y="609600"/>
            <a:ext cx="4881880" cy="1330960"/>
          </a:xfrm>
        </p:spPr>
        <p:txBody>
          <a:bodyPr>
            <a:normAutofit/>
          </a:bodyPr>
          <a:lstStyle/>
          <a:p>
            <a:r>
              <a:rPr lang="en-US" dirty="0">
                <a:latin typeface="Arial" panose="020B0604020202020204" pitchFamily="34" charset="0"/>
                <a:cs typeface="Arial" panose="020B0604020202020204" pitchFamily="34" charset="0"/>
              </a:rPr>
              <a:t>SAU 1 THỜI GIAN</a:t>
            </a:r>
          </a:p>
        </p:txBody>
      </p:sp>
      <p:sp>
        <p:nvSpPr>
          <p:cNvPr id="3" name="Content Placeholder 2"/>
          <p:cNvSpPr>
            <a:spLocks noGrp="1"/>
          </p:cNvSpPr>
          <p:nvPr>
            <p:ph idx="1"/>
          </p:nvPr>
        </p:nvSpPr>
        <p:spPr>
          <a:xfrm>
            <a:off x="1137034" y="2194102"/>
            <a:ext cx="4438036" cy="3908585"/>
          </a:xfrm>
        </p:spPr>
        <p:txBody>
          <a:bodyPr>
            <a:normAutofit/>
          </a:bodyPr>
          <a:lstStyle/>
          <a:p>
            <a:pPr marL="0" indent="0">
              <a:buNone/>
            </a:pPr>
            <a:r>
              <a:rPr lang="vi-VN" sz="2000" dirty="0">
                <a:effectLst/>
                <a:latin typeface="Arial" panose="020B0604020202020204" pitchFamily="34" charset="0"/>
                <a:cs typeface="Arial" panose="020B0604020202020204" pitchFamily="34" charset="0"/>
              </a:rPr>
              <a:t>Sau nhiều tháng hoặc nhiều năm</a:t>
            </a:r>
          </a:p>
          <a:p>
            <a:r>
              <a:rPr lang="vi-VN" sz="2000" dirty="0">
                <a:effectLst/>
                <a:latin typeface="Arial" panose="020B0604020202020204" pitchFamily="34" charset="0"/>
                <a:cs typeface="Arial" panose="020B0604020202020204" pitchFamily="34" charset="0"/>
              </a:rPr>
              <a:t>Khối tăng dần về kích thước </a:t>
            </a:r>
          </a:p>
          <a:p>
            <a:r>
              <a:rPr lang="vi-VN" sz="2000" dirty="0">
                <a:effectLst/>
                <a:latin typeface="Arial" panose="020B0604020202020204" pitchFamily="34" charset="0"/>
                <a:cs typeface="Arial" panose="020B0604020202020204" pitchFamily="34" charset="0"/>
              </a:rPr>
              <a:t>Gây khó chịu, cảm giác vướng víu khi hoạt động</a:t>
            </a:r>
          </a:p>
          <a:p>
            <a:r>
              <a:rPr lang="vi-VN" sz="2000" dirty="0">
                <a:effectLst/>
                <a:latin typeface="Arial" panose="020B0604020202020204" pitchFamily="34" charset="0"/>
                <a:cs typeface="Arial" panose="020B0604020202020204" pitchFamily="34" charset="0"/>
              </a:rPr>
              <a:t>Xuất hiện dễ dàng khi đứng</a:t>
            </a:r>
          </a:p>
          <a:p>
            <a:r>
              <a:rPr lang="vi-VN" sz="2000" dirty="0">
                <a:effectLst/>
                <a:latin typeface="Arial" panose="020B0604020202020204" pitchFamily="34" charset="0"/>
                <a:cs typeface="Arial" panose="020B0604020202020204" pitchFamily="34" charset="0"/>
              </a:rPr>
              <a:t>Biến mất khi nằm hoặc lấy tay đè ép </a:t>
            </a:r>
          </a:p>
          <a:p>
            <a:r>
              <a:rPr lang="vi-VN" sz="2000" dirty="0">
                <a:effectLst/>
                <a:latin typeface="Arial" panose="020B0604020202020204" pitchFamily="34" charset="0"/>
                <a:cs typeface="Arial" panose="020B0604020202020204" pitchFamily="34" charset="0"/>
              </a:rPr>
              <a:t>Có thể kèm đau tức vùng bẹn hoặc khó chịu căng tức thượng vị</a:t>
            </a:r>
            <a:endParaRPr lang="en-US" sz="2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880610" y="1527281"/>
            <a:ext cx="4737650" cy="382565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98867" y="609600"/>
            <a:ext cx="5181596" cy="1351472"/>
          </a:xfrm>
        </p:spPr>
        <p:txBody>
          <a:bodyPr>
            <a:normAutofit/>
          </a:bodyPr>
          <a:lstStyle/>
          <a:p>
            <a:pPr algn="ctr"/>
            <a:r>
              <a:rPr lang="en-US" dirty="0">
                <a:solidFill>
                  <a:schemeClr val="tx1">
                    <a:lumMod val="85000"/>
                    <a:lumOff val="15000"/>
                  </a:schemeClr>
                </a:solidFill>
                <a:latin typeface="Arial" panose="020B0604020202020204" pitchFamily="34" charset="0"/>
                <a:cs typeface="Arial" panose="020B0604020202020204" pitchFamily="34" charset="0"/>
              </a:rPr>
              <a:t>KHI CÓ BIẾN CHỨNG</a:t>
            </a:r>
          </a:p>
        </p:txBody>
      </p:sp>
      <p:pic>
        <p:nvPicPr>
          <p:cNvPr id="7" name="Picture 6"/>
          <p:cNvPicPr>
            <a:picLocks noChangeAspect="1"/>
          </p:cNvPicPr>
          <p:nvPr/>
        </p:nvPicPr>
        <p:blipFill rotWithShape="1">
          <a:blip r:embed="rId2"/>
          <a:srcRect l="7129" r="21020"/>
          <a:stretch>
            <a:fillRect/>
          </a:stretch>
        </p:blipFill>
        <p:spPr>
          <a:xfrm>
            <a:off x="4" y="1"/>
            <a:ext cx="3398862"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p:cNvSpPr>
            <a:spLocks noGrp="1"/>
          </p:cNvSpPr>
          <p:nvPr>
            <p:ph idx="1"/>
          </p:nvPr>
        </p:nvSpPr>
        <p:spPr>
          <a:xfrm>
            <a:off x="3857625" y="2147357"/>
            <a:ext cx="4151341" cy="4101042"/>
          </a:xfrm>
        </p:spPr>
        <p:txBody>
          <a:bodyPr>
            <a:normAutofit lnSpcReduction="10000"/>
          </a:bodyPr>
          <a:lstStyle/>
          <a:p>
            <a:pPr marL="0" indent="0">
              <a:buNone/>
            </a:pPr>
            <a:r>
              <a:rPr lang="vi-VN" sz="1700" b="1" dirty="0">
                <a:solidFill>
                  <a:schemeClr val="tx1">
                    <a:lumMod val="85000"/>
                    <a:lumOff val="15000"/>
                  </a:schemeClr>
                </a:solidFill>
                <a:effectLst/>
                <a:latin typeface="Arial" panose="020B0604020202020204" pitchFamily="34" charset="0"/>
                <a:cs typeface="Arial" panose="020B0604020202020204" pitchFamily="34" charset="0"/>
              </a:rPr>
              <a:t>KẸT - NGHẸT</a:t>
            </a:r>
          </a:p>
          <a:p>
            <a:r>
              <a:rPr lang="vi-VN" sz="1700" dirty="0">
                <a:solidFill>
                  <a:schemeClr val="tx1">
                    <a:lumMod val="85000"/>
                    <a:lumOff val="15000"/>
                  </a:schemeClr>
                </a:solidFill>
                <a:effectLst/>
                <a:latin typeface="Arial" panose="020B0604020202020204" pitchFamily="34" charset="0"/>
                <a:cs typeface="Arial" panose="020B0604020202020204" pitchFamily="34" charset="0"/>
              </a:rPr>
              <a:t>Khối phồng không thể xẹp và không đẩy lên được</a:t>
            </a:r>
          </a:p>
          <a:p>
            <a:pPr marL="0" indent="0">
              <a:buNone/>
            </a:pPr>
            <a:r>
              <a:rPr lang="vi-VN" sz="1700" b="1" dirty="0">
                <a:solidFill>
                  <a:schemeClr val="tx1">
                    <a:lumMod val="85000"/>
                    <a:lumOff val="15000"/>
                  </a:schemeClr>
                </a:solidFill>
                <a:latin typeface="Arial" panose="020B0604020202020204" pitchFamily="34" charset="0"/>
                <a:cs typeface="Arial" panose="020B0604020202020204" pitchFamily="34" charset="0"/>
              </a:rPr>
              <a:t>NGHẸT</a:t>
            </a:r>
            <a:endParaRPr lang="vi-VN" sz="1700" b="1" dirty="0">
              <a:solidFill>
                <a:schemeClr val="tx1">
                  <a:lumMod val="85000"/>
                  <a:lumOff val="15000"/>
                </a:schemeClr>
              </a:solidFill>
              <a:effectLst/>
              <a:latin typeface="Arial" panose="020B0604020202020204" pitchFamily="34" charset="0"/>
              <a:cs typeface="Arial" panose="020B0604020202020204" pitchFamily="34" charset="0"/>
            </a:endParaRPr>
          </a:p>
          <a:p>
            <a:r>
              <a:rPr lang="vi-VN" sz="1700" dirty="0">
                <a:solidFill>
                  <a:schemeClr val="tx1">
                    <a:lumMod val="85000"/>
                    <a:lumOff val="15000"/>
                  </a:schemeClr>
                </a:solidFill>
                <a:effectLst/>
                <a:latin typeface="Arial" panose="020B0604020202020204" pitchFamily="34" charset="0"/>
                <a:cs typeface="Arial" panose="020B0604020202020204" pitchFamily="34" charset="0"/>
              </a:rPr>
              <a:t>Đau liên tục, tăng dần, mức độ nhiều tại vị trí khối phồng </a:t>
            </a:r>
          </a:p>
          <a:p>
            <a:r>
              <a:rPr lang="vi-VN" sz="1700" dirty="0">
                <a:solidFill>
                  <a:schemeClr val="tx1">
                    <a:lumMod val="85000"/>
                    <a:lumOff val="15000"/>
                  </a:schemeClr>
                </a:solidFill>
                <a:effectLst/>
                <a:latin typeface="Arial" panose="020B0604020202020204" pitchFamily="34" charset="0"/>
                <a:cs typeface="Arial" panose="020B0604020202020204" pitchFamily="34" charset="0"/>
              </a:rPr>
              <a:t>Thời gian trong vòng vài giờ - vài phút tính từ khi khởi phát đau </a:t>
            </a:r>
          </a:p>
          <a:p>
            <a:r>
              <a:rPr lang="vi-VN" sz="1700" dirty="0">
                <a:solidFill>
                  <a:schemeClr val="tx1">
                    <a:lumMod val="85000"/>
                    <a:lumOff val="15000"/>
                  </a:schemeClr>
                </a:solidFill>
                <a:effectLst/>
                <a:latin typeface="Arial" panose="020B0604020202020204" pitchFamily="34" charset="0"/>
                <a:cs typeface="Arial" panose="020B0604020202020204" pitchFamily="34" charset="0"/>
              </a:rPr>
              <a:t>Vùng da xung quanh sưng, đỏ, nóng </a:t>
            </a:r>
          </a:p>
          <a:p>
            <a:r>
              <a:rPr lang="vi-VN" sz="1700" dirty="0">
                <a:solidFill>
                  <a:schemeClr val="tx1">
                    <a:lumMod val="85000"/>
                    <a:lumOff val="15000"/>
                  </a:schemeClr>
                </a:solidFill>
                <a:effectLst/>
                <a:latin typeface="Arial" panose="020B0604020202020204" pitchFamily="34" charset="0"/>
                <a:cs typeface="Arial" panose="020B0604020202020204" pitchFamily="34" charset="0"/>
              </a:rPr>
              <a:t>Có thể kèm triệu chứng toàn thân như: sốt, tứ chứng tắc ruột, vẻ mặt nhiễm trùng,…</a:t>
            </a:r>
          </a:p>
          <a:p>
            <a:pPr marL="0" indent="0">
              <a:buNone/>
            </a:pPr>
            <a:br>
              <a:rPr lang="vi-VN" sz="1700" dirty="0">
                <a:solidFill>
                  <a:schemeClr val="tx1">
                    <a:lumMod val="85000"/>
                    <a:lumOff val="15000"/>
                  </a:schemeClr>
                </a:solidFill>
              </a:rPr>
            </a:br>
            <a:endParaRPr lang="en-US" sz="1700" dirty="0">
              <a:solidFill>
                <a:schemeClr val="tx1">
                  <a:lumMod val="85000"/>
                  <a:lumOff val="15000"/>
                </a:schemeClr>
              </a:solidFill>
            </a:endParaRPr>
          </a:p>
          <a:p>
            <a:endParaRPr lang="en-US" sz="1700" dirty="0">
              <a:solidFill>
                <a:schemeClr val="tx1">
                  <a:lumMod val="85000"/>
                  <a:lumOff val="15000"/>
                </a:schemeClr>
              </a:solidFill>
            </a:endParaRPr>
          </a:p>
        </p:txBody>
      </p:sp>
      <p:pic>
        <p:nvPicPr>
          <p:cNvPr id="5" name="Picture 4" descr="A picture containing indoor, silver&#10;&#10;Description automatically generated"/>
          <p:cNvPicPr>
            <a:picLocks noChangeAspect="1"/>
          </p:cNvPicPr>
          <p:nvPr/>
        </p:nvPicPr>
        <p:blipFill rotWithShape="1">
          <a:blip r:embed="rId3"/>
          <a:srcRect l="33064" r="27967"/>
          <a:stretch>
            <a:fillRect/>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4" name="Hộp Văn bản 3">
            <a:extLst>
              <a:ext uri="{FF2B5EF4-FFF2-40B4-BE49-F238E27FC236}">
                <a16:creationId xmlns:a16="http://schemas.microsoft.com/office/drawing/2014/main" id="{BA85C0CF-2966-4EF5-6BE7-0A54C43D17ED}"/>
              </a:ext>
            </a:extLst>
          </p:cNvPr>
          <p:cNvSpPr txBox="1"/>
          <p:nvPr/>
        </p:nvSpPr>
        <p:spPr>
          <a:xfrm>
            <a:off x="6797728" y="5196817"/>
            <a:ext cx="1828800" cy="1754326"/>
          </a:xfrm>
          <a:prstGeom prst="rect">
            <a:avLst/>
          </a:prstGeom>
          <a:noFill/>
        </p:spPr>
        <p:txBody>
          <a:bodyPr wrap="square" rtlCol="0">
            <a:spAutoFit/>
          </a:bodyPr>
          <a:lstStyle/>
          <a:p>
            <a:pPr algn="l"/>
            <a:r>
              <a:rPr lang="vi-VN" dirty="0"/>
              <a:t>Nghẹt khác kẹt ở chỗ tắc mạch máu. Cả 2 đều </a:t>
            </a:r>
            <a:r>
              <a:rPr lang="vi-VN" dirty="0" err="1"/>
              <a:t>ko</a:t>
            </a:r>
            <a:r>
              <a:rPr lang="vi-VN" dirty="0"/>
              <a:t> đẩy lên đc . Đau là p nghĩ đến </a:t>
            </a:r>
            <a:r>
              <a:rPr lang="vi-VN" dirty="0" err="1"/>
              <a:t>ngẹt</a:t>
            </a:r>
            <a:r>
              <a:rPr lang="vi-VN" dirty="0"/>
              <a:t> .</a:t>
            </a:r>
          </a:p>
        </p:txBody>
      </p:sp>
      <p:sp>
        <p:nvSpPr>
          <p:cNvPr id="6" name="Hộp Văn bản 5">
            <a:extLst>
              <a:ext uri="{FF2B5EF4-FFF2-40B4-BE49-F238E27FC236}">
                <a16:creationId xmlns:a16="http://schemas.microsoft.com/office/drawing/2014/main" id="{C4DF1E0D-EDE9-2296-271A-6E514D72B305}"/>
              </a:ext>
            </a:extLst>
          </p:cNvPr>
          <p:cNvSpPr txBox="1"/>
          <p:nvPr/>
        </p:nvSpPr>
        <p:spPr>
          <a:xfrm>
            <a:off x="1855817" y="794492"/>
            <a:ext cx="1828800" cy="4801314"/>
          </a:xfrm>
          <a:prstGeom prst="rect">
            <a:avLst/>
          </a:prstGeom>
          <a:noFill/>
        </p:spPr>
        <p:txBody>
          <a:bodyPr wrap="square" rtlCol="0">
            <a:spAutoFit/>
          </a:bodyPr>
          <a:lstStyle/>
          <a:p>
            <a:pPr algn="l"/>
            <a:r>
              <a:rPr lang="vi-VN" dirty="0"/>
              <a:t>Kẹt có lịch sử lâu rồi. Nghẹt kẹt khó pb trong tv đùi và lỗ đùi nhỏ nên rất dễ biến chứng nên thường là nghẹt. Nữ nhiều hơn nam và thường mổ cấp cứu vì vào viện thường đã có biến chứng rồi. TV đùi chưa nghẹt cũng nên mổ luôn vì BC rất cao.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50" y="650875"/>
            <a:ext cx="7219950" cy="5407347"/>
          </a:xfrm>
        </p:spPr>
      </p:pic>
      <p:sp>
        <p:nvSpPr>
          <p:cNvPr id="5" name="TextBox 4"/>
          <p:cNvSpPr txBox="1"/>
          <p:nvPr/>
        </p:nvSpPr>
        <p:spPr>
          <a:xfrm>
            <a:off x="7829550" y="552450"/>
            <a:ext cx="3657600" cy="3714750"/>
          </a:xfrm>
          <a:prstGeom prst="rect">
            <a:avLst/>
          </a:prstGeom>
          <a:noFill/>
        </p:spPr>
        <p:txBody>
          <a:bodyPr wrap="square" rtlCol="0">
            <a:spAutoFit/>
          </a:bodyPr>
          <a:lstStyle/>
          <a:p>
            <a:endParaRPr lang="en-US" dirty="0"/>
          </a:p>
        </p:txBody>
      </p:sp>
      <p:sp>
        <p:nvSpPr>
          <p:cNvPr id="6" name="TextBox 5"/>
          <p:cNvSpPr txBox="1"/>
          <p:nvPr/>
        </p:nvSpPr>
        <p:spPr>
          <a:xfrm>
            <a:off x="7829550" y="1352550"/>
            <a:ext cx="3752850" cy="4308872"/>
          </a:xfrm>
          <a:prstGeom prst="rect">
            <a:avLst/>
          </a:prstGeom>
          <a:noFill/>
        </p:spPr>
        <p:txBody>
          <a:bodyPr wrap="square" rtlCol="0">
            <a:spAutoFit/>
          </a:bodyPr>
          <a:lstStyle/>
          <a:p>
            <a:r>
              <a:rPr lang="en-US" dirty="0" err="1">
                <a:latin typeface="Arial" pitchFamily="34" charset="0"/>
                <a:cs typeface="Arial" pitchFamily="34" charset="0"/>
              </a:rPr>
              <a:t>Điểm</a:t>
            </a:r>
            <a:r>
              <a:rPr lang="en-US" dirty="0">
                <a:latin typeface="Arial" pitchFamily="34" charset="0"/>
                <a:cs typeface="Arial" pitchFamily="34" charset="0"/>
              </a:rPr>
              <a:t> </a:t>
            </a:r>
            <a:r>
              <a:rPr lang="en-US" dirty="0" err="1">
                <a:latin typeface="Arial" pitchFamily="34" charset="0"/>
                <a:cs typeface="Arial" pitchFamily="34" charset="0"/>
              </a:rPr>
              <a:t>khác</a:t>
            </a:r>
            <a:r>
              <a:rPr lang="en-US" dirty="0">
                <a:latin typeface="Arial" pitchFamily="34" charset="0"/>
                <a:cs typeface="Arial" pitchFamily="34" charset="0"/>
              </a:rPr>
              <a:t> </a:t>
            </a:r>
            <a:r>
              <a:rPr lang="en-US" dirty="0" err="1">
                <a:latin typeface="Arial" pitchFamily="34" charset="0"/>
                <a:cs typeface="Arial" pitchFamily="34" charset="0"/>
              </a:rPr>
              <a:t>nhau</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ở </a:t>
            </a:r>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nghẹt</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kẹt</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do </a:t>
            </a:r>
            <a:r>
              <a:rPr lang="en-US" b="1" dirty="0" err="1">
                <a:latin typeface="Arial" pitchFamily="34" charset="0"/>
                <a:cs typeface="Arial" pitchFamily="34" charset="0"/>
              </a:rPr>
              <a:t>tắc</a:t>
            </a:r>
            <a:r>
              <a:rPr lang="en-US" b="1" dirty="0">
                <a:latin typeface="Arial" pitchFamily="34" charset="0"/>
                <a:cs typeface="Arial" pitchFamily="34" charset="0"/>
              </a:rPr>
              <a:t> </a:t>
            </a:r>
            <a:r>
              <a:rPr lang="en-US" b="1" dirty="0" err="1">
                <a:latin typeface="Arial" pitchFamily="34" charset="0"/>
                <a:cs typeface="Arial" pitchFamily="34" charset="0"/>
              </a:rPr>
              <a:t>mạch</a:t>
            </a:r>
            <a:r>
              <a:rPr lang="en-US" b="1" dirty="0">
                <a:latin typeface="Arial" pitchFamily="34" charset="0"/>
                <a:cs typeface="Arial" pitchFamily="34" charset="0"/>
              </a:rPr>
              <a:t> </a:t>
            </a:r>
            <a:r>
              <a:rPr lang="en-US" b="1" dirty="0" err="1">
                <a:latin typeface="Arial" pitchFamily="34" charset="0"/>
                <a:cs typeface="Arial" pitchFamily="34" charset="0"/>
              </a:rPr>
              <a:t>máu</a:t>
            </a:r>
            <a:r>
              <a:rPr lang="en-US" b="1" dirty="0">
                <a:latin typeface="Arial" pitchFamily="34" charset="0"/>
                <a:cs typeface="Arial" pitchFamily="34" charset="0"/>
              </a:rPr>
              <a:t> </a:t>
            </a:r>
            <a:r>
              <a:rPr lang="en-US" b="1" dirty="0" err="1">
                <a:latin typeface="Arial" pitchFamily="34" charset="0"/>
                <a:cs typeface="Arial" pitchFamily="34" charset="0"/>
              </a:rPr>
              <a:t>nuôi</a:t>
            </a:r>
            <a:r>
              <a:rPr lang="en-US" b="1" dirty="0">
                <a:latin typeface="Arial" pitchFamily="34" charset="0"/>
                <a:cs typeface="Arial" pitchFamily="34" charset="0"/>
              </a:rPr>
              <a:t> </a:t>
            </a:r>
            <a:r>
              <a:rPr lang="en-US" b="1" dirty="0" err="1">
                <a:latin typeface="Arial" pitchFamily="34" charset="0"/>
                <a:cs typeface="Arial" pitchFamily="34" charset="0"/>
              </a:rPr>
              <a:t>tạng</a:t>
            </a:r>
            <a:r>
              <a:rPr lang="en-US" b="1" dirty="0">
                <a:latin typeface="Arial" pitchFamily="34" charset="0"/>
                <a:cs typeface="Arial" pitchFamily="34" charset="0"/>
              </a:rPr>
              <a:t> </a:t>
            </a:r>
            <a:r>
              <a:rPr lang="en-US" b="1" dirty="0" err="1">
                <a:latin typeface="Arial" pitchFamily="34" charset="0"/>
                <a:cs typeface="Arial" pitchFamily="34" charset="0"/>
              </a:rPr>
              <a:t>thoát</a:t>
            </a:r>
            <a:r>
              <a:rPr lang="en-US" b="1" dirty="0">
                <a:latin typeface="Arial" pitchFamily="34" charset="0"/>
                <a:cs typeface="Arial" pitchFamily="34" charset="0"/>
              </a:rPr>
              <a:t> </a:t>
            </a:r>
            <a:r>
              <a:rPr lang="en-US" b="1"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thường</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nguyên</a:t>
            </a:r>
            <a:r>
              <a:rPr lang="en-US" dirty="0">
                <a:latin typeface="Arial" pitchFamily="34" charset="0"/>
                <a:cs typeface="Arial" pitchFamily="34" charset="0"/>
              </a:rPr>
              <a:t> </a:t>
            </a:r>
            <a:r>
              <a:rPr lang="en-US" dirty="0" err="1">
                <a:latin typeface="Arial" pitchFamily="34" charset="0"/>
                <a:cs typeface="Arial" pitchFamily="34" charset="0"/>
              </a:rPr>
              <a:t>nhân</a:t>
            </a:r>
            <a:r>
              <a:rPr lang="en-US" dirty="0">
                <a:latin typeface="Arial" pitchFamily="34" charset="0"/>
                <a:cs typeface="Arial" pitchFamily="34" charset="0"/>
              </a:rPr>
              <a:t> </a:t>
            </a:r>
            <a:r>
              <a:rPr lang="en-US" dirty="0" err="1">
                <a:latin typeface="Arial" pitchFamily="34" charset="0"/>
                <a:cs typeface="Arial" pitchFamily="34" charset="0"/>
              </a:rPr>
              <a:t>chèn</a:t>
            </a:r>
            <a:r>
              <a:rPr lang="en-US" dirty="0">
                <a:latin typeface="Arial" pitchFamily="34" charset="0"/>
                <a:cs typeface="Arial" pitchFamily="34" charset="0"/>
              </a:rPr>
              <a:t> </a:t>
            </a:r>
            <a:r>
              <a:rPr lang="en-US" dirty="0" err="1">
                <a:latin typeface="Arial" pitchFamily="34" charset="0"/>
                <a:cs typeface="Arial" pitchFamily="34" charset="0"/>
              </a:rPr>
              <a:t>ép</a:t>
            </a:r>
            <a:r>
              <a:rPr lang="en-US" dirty="0">
                <a:latin typeface="Arial" pitchFamily="34" charset="0"/>
                <a:cs typeface="Arial" pitchFamily="34" charset="0"/>
              </a:rPr>
              <a:t> </a:t>
            </a:r>
            <a:r>
              <a:rPr lang="en-US" dirty="0" err="1">
                <a:latin typeface="Arial" pitchFamily="34" charset="0"/>
                <a:cs typeface="Arial" pitchFamily="34" charset="0"/>
              </a:rPr>
              <a:t>siết</a:t>
            </a:r>
            <a:r>
              <a:rPr lang="en-US" dirty="0">
                <a:latin typeface="Arial" pitchFamily="34" charset="0"/>
                <a:cs typeface="Arial" pitchFamily="34" charset="0"/>
              </a:rPr>
              <a:t> </a:t>
            </a:r>
            <a:r>
              <a:rPr lang="en-US" dirty="0" err="1">
                <a:latin typeface="Arial" pitchFamily="34" charset="0"/>
                <a:cs typeface="Arial" pitchFamily="34" charset="0"/>
              </a:rPr>
              <a:t>chặt</a:t>
            </a:r>
            <a:r>
              <a:rPr lang="en-US" dirty="0">
                <a:latin typeface="Arial" pitchFamily="34" charset="0"/>
                <a:cs typeface="Arial" pitchFamily="34" charset="0"/>
              </a:rPr>
              <a:t> ở </a:t>
            </a:r>
            <a:r>
              <a:rPr lang="en-US" dirty="0" err="1">
                <a:latin typeface="Arial" pitchFamily="34" charset="0"/>
                <a:cs typeface="Arial" pitchFamily="34" charset="0"/>
              </a:rPr>
              <a:t>vùng</a:t>
            </a:r>
            <a:r>
              <a:rPr lang="en-US" dirty="0">
                <a:latin typeface="Arial" pitchFamily="34" charset="0"/>
                <a:cs typeface="Arial" pitchFamily="34" charset="0"/>
              </a:rPr>
              <a:t> </a:t>
            </a:r>
            <a:r>
              <a:rPr lang="en-US" dirty="0" err="1">
                <a:latin typeface="Arial" pitchFamily="34" charset="0"/>
                <a:cs typeface="Arial" pitchFamily="34" charset="0"/>
              </a:rPr>
              <a:t>cổ</a:t>
            </a:r>
            <a:r>
              <a:rPr lang="en-US" dirty="0">
                <a:latin typeface="Arial" pitchFamily="34" charset="0"/>
                <a:cs typeface="Arial" pitchFamily="34" charset="0"/>
              </a:rPr>
              <a:t> </a:t>
            </a:r>
            <a:r>
              <a:rPr lang="en-US" dirty="0" err="1">
                <a:latin typeface="Arial" pitchFamily="34" charset="0"/>
                <a:cs typeface="Arial" pitchFamily="34" charset="0"/>
              </a:rPr>
              <a:t>túi</a:t>
            </a:r>
            <a:r>
              <a:rPr lang="en-US" dirty="0">
                <a:latin typeface="Arial" pitchFamily="34" charset="0"/>
                <a:cs typeface="Arial" pitchFamily="34" charset="0"/>
              </a:rPr>
              <a:t> </a:t>
            </a:r>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dẫn</a:t>
            </a:r>
            <a:r>
              <a:rPr lang="en-US" dirty="0">
                <a:latin typeface="Arial" pitchFamily="34" charset="0"/>
                <a:cs typeface="Arial" pitchFamily="34" charset="0"/>
              </a:rPr>
              <a:t> </a:t>
            </a:r>
            <a:r>
              <a:rPr lang="en-US" dirty="0" err="1">
                <a:latin typeface="Arial" pitchFamily="34" charset="0"/>
                <a:cs typeface="Arial" pitchFamily="34" charset="0"/>
              </a:rPr>
              <a:t>đến</a:t>
            </a:r>
            <a:r>
              <a:rPr lang="en-US" dirty="0">
                <a:latin typeface="Arial" pitchFamily="34" charset="0"/>
                <a:cs typeface="Arial" pitchFamily="34" charset="0"/>
              </a:rPr>
              <a:t> </a:t>
            </a:r>
            <a:r>
              <a:rPr lang="en-US" dirty="0" err="1">
                <a:latin typeface="Arial" pitchFamily="34" charset="0"/>
                <a:cs typeface="Arial" pitchFamily="34" charset="0"/>
              </a:rPr>
              <a:t>nguy</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hoại</a:t>
            </a:r>
            <a:r>
              <a:rPr lang="en-US" dirty="0">
                <a:latin typeface="Arial" pitchFamily="34" charset="0"/>
                <a:cs typeface="Arial" pitchFamily="34" charset="0"/>
              </a:rPr>
              <a:t> </a:t>
            </a:r>
            <a:r>
              <a:rPr lang="en-US" dirty="0" err="1">
                <a:latin typeface="Arial" pitchFamily="34" charset="0"/>
                <a:cs typeface="Arial" pitchFamily="34" charset="0"/>
              </a:rPr>
              <a:t>tử</a:t>
            </a:r>
            <a:r>
              <a:rPr lang="en-US" dirty="0">
                <a:latin typeface="Arial" pitchFamily="34" charset="0"/>
                <a:cs typeface="Arial" pitchFamily="34" charset="0"/>
              </a:rPr>
              <a:t>.</a:t>
            </a:r>
          </a:p>
          <a:p>
            <a:endParaRPr lang="en-US" dirty="0">
              <a:latin typeface="Arial" pitchFamily="34" charset="0"/>
              <a:cs typeface="Arial" pitchFamily="34" charset="0"/>
            </a:endParaRPr>
          </a:p>
          <a:p>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nghẹt</a:t>
            </a:r>
            <a:r>
              <a:rPr lang="en-US" dirty="0">
                <a:latin typeface="Arial" pitchFamily="34" charset="0"/>
                <a:cs typeface="Arial" pitchFamily="34" charset="0"/>
              </a:rPr>
              <a:t> </a:t>
            </a:r>
            <a:r>
              <a:rPr lang="en-US" dirty="0" err="1">
                <a:latin typeface="Arial" pitchFamily="34" charset="0"/>
                <a:cs typeface="Arial" pitchFamily="34" charset="0"/>
              </a:rPr>
              <a:t>thường</a:t>
            </a:r>
            <a:r>
              <a:rPr lang="en-US" dirty="0">
                <a:latin typeface="Arial" pitchFamily="34" charset="0"/>
                <a:cs typeface="Arial" pitchFamily="34" charset="0"/>
              </a:rPr>
              <a:t> </a:t>
            </a:r>
            <a:r>
              <a:rPr lang="en-US" dirty="0" err="1">
                <a:latin typeface="Arial" pitchFamily="34" charset="0"/>
                <a:cs typeface="Arial" pitchFamily="34" charset="0"/>
              </a:rPr>
              <a:t>gặp</a:t>
            </a:r>
            <a:r>
              <a:rPr lang="en-US" dirty="0">
                <a:latin typeface="Arial" pitchFamily="34" charset="0"/>
                <a:cs typeface="Arial" pitchFamily="34" charset="0"/>
              </a:rPr>
              <a:t>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gián</a:t>
            </a:r>
            <a:r>
              <a:rPr lang="en-US" dirty="0">
                <a:latin typeface="Arial" pitchFamily="34" charset="0"/>
                <a:cs typeface="Arial" pitchFamily="34" charset="0"/>
              </a:rPr>
              <a:t> </a:t>
            </a:r>
            <a:r>
              <a:rPr lang="en-US" dirty="0" err="1">
                <a:latin typeface="Arial" pitchFamily="34" charset="0"/>
                <a:cs typeface="Arial" pitchFamily="34" charset="0"/>
              </a:rPr>
              <a:t>tiếp</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đùi</a:t>
            </a:r>
            <a:r>
              <a:rPr lang="en-US" dirty="0">
                <a:latin typeface="Arial" pitchFamily="34" charset="0"/>
                <a:cs typeface="Arial" pitchFamily="34" charset="0"/>
              </a:rPr>
              <a:t> do </a:t>
            </a:r>
            <a:r>
              <a:rPr lang="en-US" dirty="0" err="1">
                <a:latin typeface="Arial" pitchFamily="34" charset="0"/>
                <a:cs typeface="Arial" pitchFamily="34" charset="0"/>
              </a:rPr>
              <a:t>cổ</a:t>
            </a:r>
            <a:r>
              <a:rPr lang="en-US" dirty="0">
                <a:latin typeface="Arial" pitchFamily="34" charset="0"/>
                <a:cs typeface="Arial" pitchFamily="34" charset="0"/>
              </a:rPr>
              <a:t> </a:t>
            </a:r>
            <a:r>
              <a:rPr lang="en-US" dirty="0" err="1">
                <a:latin typeface="Arial" pitchFamily="34" charset="0"/>
                <a:cs typeface="Arial" pitchFamily="34" charset="0"/>
              </a:rPr>
              <a:t>túi</a:t>
            </a:r>
            <a:r>
              <a:rPr lang="en-US" dirty="0">
                <a:latin typeface="Arial" pitchFamily="34" charset="0"/>
                <a:cs typeface="Arial" pitchFamily="34" charset="0"/>
              </a:rPr>
              <a:t> </a:t>
            </a:r>
            <a:r>
              <a:rPr lang="en-US" dirty="0" err="1">
                <a:latin typeface="Arial" pitchFamily="34" charset="0"/>
                <a:cs typeface="Arial" pitchFamily="34" charset="0"/>
              </a:rPr>
              <a:t>hẹp</a:t>
            </a:r>
            <a:endParaRPr lang="en-US" dirty="0">
              <a:latin typeface="Arial" pitchFamily="34" charset="0"/>
              <a:cs typeface="Arial" pitchFamily="34" charset="0"/>
            </a:endParaRPr>
          </a:p>
          <a:p>
            <a:endParaRPr lang="en-US" dirty="0">
              <a:latin typeface="Arial" pitchFamily="34" charset="0"/>
              <a:cs typeface="Arial" pitchFamily="34" charset="0"/>
            </a:endParaRPr>
          </a:p>
          <a:p>
            <a:endParaRPr lang="en-US" dirty="0">
              <a:latin typeface="Arial" pitchFamily="34" charset="0"/>
              <a:cs typeface="Arial" pitchFamily="34" charset="0"/>
            </a:endParaRPr>
          </a:p>
          <a:p>
            <a:endParaRPr lang="en-US" dirty="0">
              <a:latin typeface="Arial" pitchFamily="34" charset="0"/>
              <a:cs typeface="Arial" pitchFamily="34" charset="0"/>
            </a:endParaRPr>
          </a:p>
          <a:p>
            <a:r>
              <a:rPr lang="vi-VN" sz="2000" dirty="0">
                <a:solidFill>
                  <a:srgbClr val="FF0000"/>
                </a:solidFill>
                <a:latin typeface="Arial" pitchFamily="34" charset="0"/>
                <a:cs typeface="Arial" pitchFamily="34" charset="0"/>
              </a:rPr>
              <a:t>Thoát vị nghẹt là một trường hợp cần được cấp cứu y tế</a:t>
            </a:r>
            <a:r>
              <a:rPr lang="vi-VN" dirty="0">
                <a:latin typeface="Arial" pitchFamily="34" charset="0"/>
                <a:cs typeface="Arial" pitchFamily="34" charset="0"/>
              </a:rPr>
              <a:t>.</a:t>
            </a:r>
            <a:endParaRPr lang="en-US" dirty="0">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0" y="3479720"/>
            <a:ext cx="12192000" cy="3378280"/>
          </a:xfrm>
          <a:custGeom>
            <a:avLst/>
            <a:gdLst>
              <a:gd name="connsiteX0" fmla="*/ 0 w 12192000"/>
              <a:gd name="connsiteY0" fmla="*/ 0 h 3378280"/>
              <a:gd name="connsiteX1" fmla="*/ 13973 w 12192000"/>
              <a:gd name="connsiteY1" fmla="*/ 3431 h 3378280"/>
              <a:gd name="connsiteX2" fmla="*/ 86774 w 12192000"/>
              <a:gd name="connsiteY2" fmla="*/ 43536 h 3378280"/>
              <a:gd name="connsiteX3" fmla="*/ 229780 w 12192000"/>
              <a:gd name="connsiteY3" fmla="*/ 145557 h 3378280"/>
              <a:gd name="connsiteX4" fmla="*/ 302639 w 12192000"/>
              <a:gd name="connsiteY4" fmla="*/ 203425 h 3378280"/>
              <a:gd name="connsiteX5" fmla="*/ 348081 w 12192000"/>
              <a:gd name="connsiteY5" fmla="*/ 187174 h 3378280"/>
              <a:gd name="connsiteX6" fmla="*/ 436950 w 12192000"/>
              <a:gd name="connsiteY6" fmla="*/ 184066 h 3378280"/>
              <a:gd name="connsiteX7" fmla="*/ 501693 w 12192000"/>
              <a:gd name="connsiteY7" fmla="*/ 233225 h 3378280"/>
              <a:gd name="connsiteX8" fmla="*/ 557201 w 12192000"/>
              <a:gd name="connsiteY8" fmla="*/ 312390 h 3378280"/>
              <a:gd name="connsiteX9" fmla="*/ 617648 w 12192000"/>
              <a:gd name="connsiteY9" fmla="*/ 333897 h 3378280"/>
              <a:gd name="connsiteX10" fmla="*/ 692332 w 12192000"/>
              <a:gd name="connsiteY10" fmla="*/ 386327 h 3378280"/>
              <a:gd name="connsiteX11" fmla="*/ 802009 w 12192000"/>
              <a:gd name="connsiteY11" fmla="*/ 419027 h 3378280"/>
              <a:gd name="connsiteX12" fmla="*/ 914003 w 12192000"/>
              <a:gd name="connsiteY12" fmla="*/ 475419 h 3378280"/>
              <a:gd name="connsiteX13" fmla="*/ 938561 w 12192000"/>
              <a:gd name="connsiteY13" fmla="*/ 472887 h 3378280"/>
              <a:gd name="connsiteX14" fmla="*/ 1035683 w 12192000"/>
              <a:gd name="connsiteY14" fmla="*/ 486697 h 3378280"/>
              <a:gd name="connsiteX15" fmla="*/ 1035757 w 12192000"/>
              <a:gd name="connsiteY15" fmla="*/ 486731 h 3378280"/>
              <a:gd name="connsiteX16" fmla="*/ 1074336 w 12192000"/>
              <a:gd name="connsiteY16" fmla="*/ 494465 h 3378280"/>
              <a:gd name="connsiteX17" fmla="*/ 1285084 w 12192000"/>
              <a:gd name="connsiteY17" fmla="*/ 589112 h 3378280"/>
              <a:gd name="connsiteX18" fmla="*/ 1409116 w 12192000"/>
              <a:gd name="connsiteY18" fmla="*/ 656332 h 3378280"/>
              <a:gd name="connsiteX19" fmla="*/ 1533725 w 12192000"/>
              <a:gd name="connsiteY19" fmla="*/ 699179 h 3378280"/>
              <a:gd name="connsiteX20" fmla="*/ 1636242 w 12192000"/>
              <a:gd name="connsiteY20" fmla="*/ 741533 h 3378280"/>
              <a:gd name="connsiteX21" fmla="*/ 1704848 w 12192000"/>
              <a:gd name="connsiteY21" fmla="*/ 770749 h 3378280"/>
              <a:gd name="connsiteX22" fmla="*/ 1718292 w 12192000"/>
              <a:gd name="connsiteY22" fmla="*/ 781051 h 3378280"/>
              <a:gd name="connsiteX23" fmla="*/ 1720835 w 12192000"/>
              <a:gd name="connsiteY23" fmla="*/ 781117 h 3378280"/>
              <a:gd name="connsiteX24" fmla="*/ 1753341 w 12192000"/>
              <a:gd name="connsiteY24" fmla="*/ 800301 h 3378280"/>
              <a:gd name="connsiteX25" fmla="*/ 1775454 w 12192000"/>
              <a:gd name="connsiteY25" fmla="*/ 815182 h 3378280"/>
              <a:gd name="connsiteX26" fmla="*/ 1781011 w 12192000"/>
              <a:gd name="connsiteY26" fmla="*/ 816068 h 3378280"/>
              <a:gd name="connsiteX27" fmla="*/ 1817738 w 12192000"/>
              <a:gd name="connsiteY27" fmla="*/ 834926 h 3378280"/>
              <a:gd name="connsiteX28" fmla="*/ 1830702 w 12192000"/>
              <a:gd name="connsiteY28" fmla="*/ 836485 h 3378280"/>
              <a:gd name="connsiteX29" fmla="*/ 1853950 w 12192000"/>
              <a:gd name="connsiteY29" fmla="*/ 841519 h 3378280"/>
              <a:gd name="connsiteX30" fmla="*/ 1915890 w 12192000"/>
              <a:gd name="connsiteY30" fmla="*/ 841983 h 3378280"/>
              <a:gd name="connsiteX31" fmla="*/ 1960900 w 12192000"/>
              <a:gd name="connsiteY31" fmla="*/ 865789 h 3378280"/>
              <a:gd name="connsiteX32" fmla="*/ 1961217 w 12192000"/>
              <a:gd name="connsiteY32" fmla="*/ 865662 h 3378280"/>
              <a:gd name="connsiteX33" fmla="*/ 1969825 w 12192000"/>
              <a:gd name="connsiteY33" fmla="*/ 869049 h 3378280"/>
              <a:gd name="connsiteX34" fmla="*/ 1975234 w 12192000"/>
              <a:gd name="connsiteY34" fmla="*/ 872329 h 3378280"/>
              <a:gd name="connsiteX35" fmla="*/ 1990485 w 12192000"/>
              <a:gd name="connsiteY35" fmla="*/ 879288 h 3378280"/>
              <a:gd name="connsiteX36" fmla="*/ 1996793 w 12192000"/>
              <a:gd name="connsiteY36" fmla="*/ 880361 h 3378280"/>
              <a:gd name="connsiteX37" fmla="*/ 2055091 w 12192000"/>
              <a:gd name="connsiteY37" fmla="*/ 872818 h 3378280"/>
              <a:gd name="connsiteX38" fmla="*/ 2165143 w 12192000"/>
              <a:gd name="connsiteY38" fmla="*/ 892293 h 3378280"/>
              <a:gd name="connsiteX39" fmla="*/ 2274196 w 12192000"/>
              <a:gd name="connsiteY39" fmla="*/ 914768 h 3378280"/>
              <a:gd name="connsiteX40" fmla="*/ 2383986 w 12192000"/>
              <a:gd name="connsiteY40" fmla="*/ 934891 h 3378280"/>
              <a:gd name="connsiteX41" fmla="*/ 2420278 w 12192000"/>
              <a:gd name="connsiteY41" fmla="*/ 933890 h 3378280"/>
              <a:gd name="connsiteX42" fmla="*/ 2426203 w 12192000"/>
              <a:gd name="connsiteY42" fmla="*/ 933891 h 3378280"/>
              <a:gd name="connsiteX43" fmla="*/ 2448674 w 12192000"/>
              <a:gd name="connsiteY43" fmla="*/ 941056 h 3378280"/>
              <a:gd name="connsiteX44" fmla="*/ 2457640 w 12192000"/>
              <a:gd name="connsiteY44" fmla="*/ 943105 h 3378280"/>
              <a:gd name="connsiteX45" fmla="*/ 2457852 w 12192000"/>
              <a:gd name="connsiteY45" fmla="*/ 942912 h 3378280"/>
              <a:gd name="connsiteX46" fmla="*/ 2466265 w 12192000"/>
              <a:gd name="connsiteY46" fmla="*/ 945310 h 3378280"/>
              <a:gd name="connsiteX47" fmla="*/ 2507496 w 12192000"/>
              <a:gd name="connsiteY47" fmla="*/ 960111 h 3378280"/>
              <a:gd name="connsiteX48" fmla="*/ 2561127 w 12192000"/>
              <a:gd name="connsiteY48" fmla="*/ 949411 h 3378280"/>
              <a:gd name="connsiteX49" fmla="*/ 2583467 w 12192000"/>
              <a:gd name="connsiteY49" fmla="*/ 950570 h 3378280"/>
              <a:gd name="connsiteX50" fmla="*/ 2595361 w 12192000"/>
              <a:gd name="connsiteY50" fmla="*/ 949884 h 3378280"/>
              <a:gd name="connsiteX51" fmla="*/ 2596075 w 12192000"/>
              <a:gd name="connsiteY51" fmla="*/ 949000 h 3378280"/>
              <a:gd name="connsiteX52" fmla="*/ 2666638 w 12192000"/>
              <a:gd name="connsiteY52" fmla="*/ 975095 h 3378280"/>
              <a:gd name="connsiteX53" fmla="*/ 2703393 w 12192000"/>
              <a:gd name="connsiteY53" fmla="*/ 989635 h 3378280"/>
              <a:gd name="connsiteX54" fmla="*/ 2705616 w 12192000"/>
              <a:gd name="connsiteY54" fmla="*/ 989244 h 3378280"/>
              <a:gd name="connsiteX55" fmla="*/ 2721898 w 12192000"/>
              <a:gd name="connsiteY55" fmla="*/ 997777 h 3378280"/>
              <a:gd name="connsiteX56" fmla="*/ 2735669 w 12192000"/>
              <a:gd name="connsiteY56" fmla="*/ 1009612 h 3378280"/>
              <a:gd name="connsiteX57" fmla="*/ 2857526 w 12192000"/>
              <a:gd name="connsiteY57" fmla="*/ 1030627 h 3378280"/>
              <a:gd name="connsiteX58" fmla="*/ 3021918 w 12192000"/>
              <a:gd name="connsiteY58" fmla="*/ 1088093 h 3378280"/>
              <a:gd name="connsiteX59" fmla="*/ 3155458 w 12192000"/>
              <a:gd name="connsiteY59" fmla="*/ 1121618 h 3378280"/>
              <a:gd name="connsiteX60" fmla="*/ 3328229 w 12192000"/>
              <a:gd name="connsiteY60" fmla="*/ 1155903 h 3378280"/>
              <a:gd name="connsiteX61" fmla="*/ 3448440 w 12192000"/>
              <a:gd name="connsiteY61" fmla="*/ 1184343 h 3378280"/>
              <a:gd name="connsiteX62" fmla="*/ 3499287 w 12192000"/>
              <a:gd name="connsiteY62" fmla="*/ 1209472 h 3378280"/>
              <a:gd name="connsiteX63" fmla="*/ 3520027 w 12192000"/>
              <a:gd name="connsiteY63" fmla="*/ 1207338 h 3378280"/>
              <a:gd name="connsiteX64" fmla="*/ 3523594 w 12192000"/>
              <a:gd name="connsiteY64" fmla="*/ 1206755 h 3378280"/>
              <a:gd name="connsiteX65" fmla="*/ 3538013 w 12192000"/>
              <a:gd name="connsiteY65" fmla="*/ 1209066 h 3378280"/>
              <a:gd name="connsiteX66" fmla="*/ 3541918 w 12192000"/>
              <a:gd name="connsiteY66" fmla="*/ 1203922 h 3378280"/>
              <a:gd name="connsiteX67" fmla="*/ 3590082 w 12192000"/>
              <a:gd name="connsiteY67" fmla="*/ 1209115 h 3378280"/>
              <a:gd name="connsiteX68" fmla="*/ 3716445 w 12192000"/>
              <a:gd name="connsiteY68" fmla="*/ 1243431 h 3378280"/>
              <a:gd name="connsiteX69" fmla="*/ 3792028 w 12192000"/>
              <a:gd name="connsiteY69" fmla="*/ 1260288 h 3378280"/>
              <a:gd name="connsiteX70" fmla="*/ 3820707 w 12192000"/>
              <a:gd name="connsiteY70" fmla="*/ 1260924 h 3378280"/>
              <a:gd name="connsiteX71" fmla="*/ 3860784 w 12192000"/>
              <a:gd name="connsiteY71" fmla="*/ 1265692 h 3378280"/>
              <a:gd name="connsiteX72" fmla="*/ 3997310 w 12192000"/>
              <a:gd name="connsiteY72" fmla="*/ 1281176 h 3378280"/>
              <a:gd name="connsiteX73" fmla="*/ 4040665 w 12192000"/>
              <a:gd name="connsiteY73" fmla="*/ 1291934 h 3378280"/>
              <a:gd name="connsiteX74" fmla="*/ 4046831 w 12192000"/>
              <a:gd name="connsiteY74" fmla="*/ 1293910 h 3378280"/>
              <a:gd name="connsiteX75" fmla="*/ 4095847 w 12192000"/>
              <a:gd name="connsiteY75" fmla="*/ 1316851 h 3378280"/>
              <a:gd name="connsiteX76" fmla="*/ 4101945 w 12192000"/>
              <a:gd name="connsiteY76" fmla="*/ 1313869 h 3378280"/>
              <a:gd name="connsiteX77" fmla="*/ 4119420 w 12192000"/>
              <a:gd name="connsiteY77" fmla="*/ 1313965 h 3378280"/>
              <a:gd name="connsiteX78" fmla="*/ 4131728 w 12192000"/>
              <a:gd name="connsiteY78" fmla="*/ 1322978 h 3378280"/>
              <a:gd name="connsiteX79" fmla="*/ 4193827 w 12192000"/>
              <a:gd name="connsiteY79" fmla="*/ 1350222 h 3378280"/>
              <a:gd name="connsiteX80" fmla="*/ 4286157 w 12192000"/>
              <a:gd name="connsiteY80" fmla="*/ 1385101 h 3378280"/>
              <a:gd name="connsiteX81" fmla="*/ 4298907 w 12192000"/>
              <a:gd name="connsiteY81" fmla="*/ 1394396 h 3378280"/>
              <a:gd name="connsiteX82" fmla="*/ 4323224 w 12192000"/>
              <a:gd name="connsiteY82" fmla="*/ 1403133 h 3378280"/>
              <a:gd name="connsiteX83" fmla="*/ 4404439 w 12192000"/>
              <a:gd name="connsiteY83" fmla="*/ 1417252 h 3378280"/>
              <a:gd name="connsiteX84" fmla="*/ 4423989 w 12192000"/>
              <a:gd name="connsiteY84" fmla="*/ 1410448 h 3378280"/>
              <a:gd name="connsiteX85" fmla="*/ 4427300 w 12192000"/>
              <a:gd name="connsiteY85" fmla="*/ 1409068 h 3378280"/>
              <a:gd name="connsiteX86" fmla="*/ 4441847 w 12192000"/>
              <a:gd name="connsiteY86" fmla="*/ 1408029 h 3378280"/>
              <a:gd name="connsiteX87" fmla="*/ 4444331 w 12192000"/>
              <a:gd name="connsiteY87" fmla="*/ 1402133 h 3378280"/>
              <a:gd name="connsiteX88" fmla="*/ 4492293 w 12192000"/>
              <a:gd name="connsiteY88" fmla="*/ 1396205 h 3378280"/>
              <a:gd name="connsiteX89" fmla="*/ 4623335 w 12192000"/>
              <a:gd name="connsiteY89" fmla="*/ 1400793 h 3378280"/>
              <a:gd name="connsiteX90" fmla="*/ 4700790 w 12192000"/>
              <a:gd name="connsiteY90" fmla="*/ 1399970 h 3378280"/>
              <a:gd name="connsiteX91" fmla="*/ 4728732 w 12192000"/>
              <a:gd name="connsiteY91" fmla="*/ 1394050 h 3378280"/>
              <a:gd name="connsiteX92" fmla="*/ 4768749 w 12192000"/>
              <a:gd name="connsiteY92" fmla="*/ 1389553 h 3378280"/>
              <a:gd name="connsiteX93" fmla="*/ 4838227 w 12192000"/>
              <a:gd name="connsiteY93" fmla="*/ 1377273 h 3378280"/>
              <a:gd name="connsiteX94" fmla="*/ 4904889 w 12192000"/>
              <a:gd name="connsiteY94" fmla="*/ 1373499 h 3378280"/>
              <a:gd name="connsiteX95" fmla="*/ 4949597 w 12192000"/>
              <a:gd name="connsiteY95" fmla="*/ 1374085 h 3378280"/>
              <a:gd name="connsiteX96" fmla="*/ 4956064 w 12192000"/>
              <a:gd name="connsiteY96" fmla="*/ 1374603 h 3378280"/>
              <a:gd name="connsiteX97" fmla="*/ 5009322 w 12192000"/>
              <a:gd name="connsiteY97" fmla="*/ 1385751 h 3378280"/>
              <a:gd name="connsiteX98" fmla="*/ 5014476 w 12192000"/>
              <a:gd name="connsiteY98" fmla="*/ 1381460 h 3378280"/>
              <a:gd name="connsiteX99" fmla="*/ 5031428 w 12192000"/>
              <a:gd name="connsiteY99" fmla="*/ 1377570 h 3378280"/>
              <a:gd name="connsiteX100" fmla="*/ 5045619 w 12192000"/>
              <a:gd name="connsiteY100" fmla="*/ 1383532 h 3378280"/>
              <a:gd name="connsiteX101" fmla="*/ 5112635 w 12192000"/>
              <a:gd name="connsiteY101" fmla="*/ 1395891 h 3378280"/>
              <a:gd name="connsiteX102" fmla="*/ 5210851 w 12192000"/>
              <a:gd name="connsiteY102" fmla="*/ 1408784 h 3378280"/>
              <a:gd name="connsiteX103" fmla="*/ 5225543 w 12192000"/>
              <a:gd name="connsiteY103" fmla="*/ 1414923 h 3378280"/>
              <a:gd name="connsiteX104" fmla="*/ 5321696 w 12192000"/>
              <a:gd name="connsiteY104" fmla="*/ 1432414 h 3378280"/>
              <a:gd name="connsiteX105" fmla="*/ 5372327 w 12192000"/>
              <a:gd name="connsiteY105" fmla="*/ 1436597 h 3378280"/>
              <a:gd name="connsiteX106" fmla="*/ 5378149 w 12192000"/>
              <a:gd name="connsiteY106" fmla="*/ 1431785 h 3378280"/>
              <a:gd name="connsiteX107" fmla="*/ 5393069 w 12192000"/>
              <a:gd name="connsiteY107" fmla="*/ 1433737 h 3378280"/>
              <a:gd name="connsiteX108" fmla="*/ 5527621 w 12192000"/>
              <a:gd name="connsiteY108" fmla="*/ 1458786 h 3378280"/>
              <a:gd name="connsiteX109" fmla="*/ 5680585 w 12192000"/>
              <a:gd name="connsiteY109" fmla="*/ 1498233 h 3378280"/>
              <a:gd name="connsiteX110" fmla="*/ 5783795 w 12192000"/>
              <a:gd name="connsiteY110" fmla="*/ 1499932 h 3378280"/>
              <a:gd name="connsiteX111" fmla="*/ 6016525 w 12192000"/>
              <a:gd name="connsiteY111" fmla="*/ 1577292 h 3378280"/>
              <a:gd name="connsiteX112" fmla="*/ 6186598 w 12192000"/>
              <a:gd name="connsiteY112" fmla="*/ 1606065 h 3378280"/>
              <a:gd name="connsiteX113" fmla="*/ 6197872 w 12192000"/>
              <a:gd name="connsiteY113" fmla="*/ 1616845 h 3378280"/>
              <a:gd name="connsiteX114" fmla="*/ 6212885 w 12192000"/>
              <a:gd name="connsiteY114" fmla="*/ 1624535 h 3378280"/>
              <a:gd name="connsiteX115" fmla="*/ 6319240 w 12192000"/>
              <a:gd name="connsiteY115" fmla="*/ 1660375 h 3378280"/>
              <a:gd name="connsiteX116" fmla="*/ 6333397 w 12192000"/>
              <a:gd name="connsiteY116" fmla="*/ 1658763 h 3378280"/>
              <a:gd name="connsiteX117" fmla="*/ 6357266 w 12192000"/>
              <a:gd name="connsiteY117" fmla="*/ 1659543 h 3378280"/>
              <a:gd name="connsiteX118" fmla="*/ 6418740 w 12192000"/>
              <a:gd name="connsiteY118" fmla="*/ 1648944 h 3378280"/>
              <a:gd name="connsiteX119" fmla="*/ 6458877 w 12192000"/>
              <a:gd name="connsiteY119" fmla="*/ 1662117 h 3378280"/>
              <a:gd name="connsiteX120" fmla="*/ 6467254 w 12192000"/>
              <a:gd name="connsiteY120" fmla="*/ 1664227 h 3378280"/>
              <a:gd name="connsiteX121" fmla="*/ 6467545 w 12192000"/>
              <a:gd name="connsiteY121" fmla="*/ 1664046 h 3378280"/>
              <a:gd name="connsiteX122" fmla="*/ 6476635 w 12192000"/>
              <a:gd name="connsiteY122" fmla="*/ 1665826 h 3378280"/>
              <a:gd name="connsiteX123" fmla="*/ 6482535 w 12192000"/>
              <a:gd name="connsiteY123" fmla="*/ 1668074 h 3378280"/>
              <a:gd name="connsiteX124" fmla="*/ 6498791 w 12192000"/>
              <a:gd name="connsiteY124" fmla="*/ 1672167 h 3378280"/>
              <a:gd name="connsiteX125" fmla="*/ 6505220 w 12192000"/>
              <a:gd name="connsiteY125" fmla="*/ 1672092 h 3378280"/>
              <a:gd name="connsiteX126" fmla="*/ 6508969 w 12192000"/>
              <a:gd name="connsiteY126" fmla="*/ 1669922 h 3378280"/>
              <a:gd name="connsiteX127" fmla="*/ 6544886 w 12192000"/>
              <a:gd name="connsiteY127" fmla="*/ 1670695 h 3378280"/>
              <a:gd name="connsiteX128" fmla="*/ 6617859 w 12192000"/>
              <a:gd name="connsiteY128" fmla="*/ 1679453 h 3378280"/>
              <a:gd name="connsiteX129" fmla="*/ 6657726 w 12192000"/>
              <a:gd name="connsiteY129" fmla="*/ 1687906 h 3378280"/>
              <a:gd name="connsiteX130" fmla="*/ 6769041 w 12192000"/>
              <a:gd name="connsiteY130" fmla="*/ 1707304 h 3378280"/>
              <a:gd name="connsiteX131" fmla="*/ 6882368 w 12192000"/>
              <a:gd name="connsiteY131" fmla="*/ 1723914 h 3378280"/>
              <a:gd name="connsiteX132" fmla="*/ 6968822 w 12192000"/>
              <a:gd name="connsiteY132" fmla="*/ 1723334 h 3378280"/>
              <a:gd name="connsiteX133" fmla="*/ 6973672 w 12192000"/>
              <a:gd name="connsiteY133" fmla="*/ 1726298 h 3378280"/>
              <a:gd name="connsiteX134" fmla="*/ 6981961 w 12192000"/>
              <a:gd name="connsiteY134" fmla="*/ 1729324 h 3378280"/>
              <a:gd name="connsiteX135" fmla="*/ 6982342 w 12192000"/>
              <a:gd name="connsiteY135" fmla="*/ 1729201 h 3378280"/>
              <a:gd name="connsiteX136" fmla="*/ 6989757 w 12192000"/>
              <a:gd name="connsiteY136" fmla="*/ 1732420 h 3378280"/>
              <a:gd name="connsiteX137" fmla="*/ 7023794 w 12192000"/>
              <a:gd name="connsiteY137" fmla="*/ 1750660 h 3378280"/>
              <a:gd name="connsiteX138" fmla="*/ 7090828 w 12192000"/>
              <a:gd name="connsiteY138" fmla="*/ 1750287 h 3378280"/>
              <a:gd name="connsiteX139" fmla="*/ 7114479 w 12192000"/>
              <a:gd name="connsiteY139" fmla="*/ 1754649 h 3378280"/>
              <a:gd name="connsiteX140" fmla="*/ 7162053 w 12192000"/>
              <a:gd name="connsiteY140" fmla="*/ 1772908 h 3378280"/>
              <a:gd name="connsiteX141" fmla="*/ 7167808 w 12192000"/>
              <a:gd name="connsiteY141" fmla="*/ 1773656 h 3378280"/>
              <a:gd name="connsiteX142" fmla="*/ 7187185 w 12192000"/>
              <a:gd name="connsiteY142" fmla="*/ 1787148 h 3378280"/>
              <a:gd name="connsiteX143" fmla="*/ 7216505 w 12192000"/>
              <a:gd name="connsiteY143" fmla="*/ 1804489 h 3378280"/>
              <a:gd name="connsiteX144" fmla="*/ 7219246 w 12192000"/>
              <a:gd name="connsiteY144" fmla="*/ 1804514 h 3378280"/>
              <a:gd name="connsiteX145" fmla="*/ 7230639 w 12192000"/>
              <a:gd name="connsiteY145" fmla="*/ 1813879 h 3378280"/>
              <a:gd name="connsiteX146" fmla="*/ 7236776 w 12192000"/>
              <a:gd name="connsiteY146" fmla="*/ 1825514 h 3378280"/>
              <a:gd name="connsiteX147" fmla="*/ 7394082 w 12192000"/>
              <a:gd name="connsiteY147" fmla="*/ 1877925 h 3378280"/>
              <a:gd name="connsiteX148" fmla="*/ 7505820 w 12192000"/>
              <a:gd name="connsiteY148" fmla="*/ 1933859 h 3378280"/>
              <a:gd name="connsiteX149" fmla="*/ 7572147 w 12192000"/>
              <a:gd name="connsiteY149" fmla="*/ 2003817 h 3378280"/>
              <a:gd name="connsiteX150" fmla="*/ 7828975 w 12192000"/>
              <a:gd name="connsiteY150" fmla="*/ 2061508 h 3378280"/>
              <a:gd name="connsiteX151" fmla="*/ 7886804 w 12192000"/>
              <a:gd name="connsiteY151" fmla="*/ 2075509 h 3378280"/>
              <a:gd name="connsiteX152" fmla="*/ 7923558 w 12192000"/>
              <a:gd name="connsiteY152" fmla="*/ 2103529 h 3378280"/>
              <a:gd name="connsiteX153" fmla="*/ 7947954 w 12192000"/>
              <a:gd name="connsiteY153" fmla="*/ 2104996 h 3378280"/>
              <a:gd name="connsiteX154" fmla="*/ 7952318 w 12192000"/>
              <a:gd name="connsiteY154" fmla="*/ 2105077 h 3378280"/>
              <a:gd name="connsiteX155" fmla="*/ 7966398 w 12192000"/>
              <a:gd name="connsiteY155" fmla="*/ 2109147 h 3378280"/>
              <a:gd name="connsiteX156" fmla="*/ 7974591 w 12192000"/>
              <a:gd name="connsiteY156" fmla="*/ 2105612 h 3378280"/>
              <a:gd name="connsiteX157" fmla="*/ 7998806 w 12192000"/>
              <a:gd name="connsiteY157" fmla="*/ 2108382 h 3378280"/>
              <a:gd name="connsiteX158" fmla="*/ 8023544 w 12192000"/>
              <a:gd name="connsiteY158" fmla="*/ 2117183 h 3378280"/>
              <a:gd name="connsiteX159" fmla="*/ 8136247 w 12192000"/>
              <a:gd name="connsiteY159" fmla="*/ 2164190 h 3378280"/>
              <a:gd name="connsiteX160" fmla="*/ 8206445 w 12192000"/>
              <a:gd name="connsiteY160" fmla="*/ 2189356 h 3378280"/>
              <a:gd name="connsiteX161" fmla="*/ 8237464 w 12192000"/>
              <a:gd name="connsiteY161" fmla="*/ 2194272 h 3378280"/>
              <a:gd name="connsiteX162" fmla="*/ 8277853 w 12192000"/>
              <a:gd name="connsiteY162" fmla="*/ 2204259 h 3378280"/>
              <a:gd name="connsiteX163" fmla="*/ 8352501 w 12192000"/>
              <a:gd name="connsiteY163" fmla="*/ 2218290 h 3378280"/>
              <a:gd name="connsiteX164" fmla="*/ 8446938 w 12192000"/>
              <a:gd name="connsiteY164" fmla="*/ 2243393 h 3378280"/>
              <a:gd name="connsiteX165" fmla="*/ 8497138 w 12192000"/>
              <a:gd name="connsiteY165" fmla="*/ 2281506 h 3378280"/>
              <a:gd name="connsiteX166" fmla="*/ 8506096 w 12192000"/>
              <a:gd name="connsiteY166" fmla="*/ 2280042 h 3378280"/>
              <a:gd name="connsiteX167" fmla="*/ 8549806 w 12192000"/>
              <a:gd name="connsiteY167" fmla="*/ 2296675 h 3378280"/>
              <a:gd name="connsiteX168" fmla="*/ 8680256 w 12192000"/>
              <a:gd name="connsiteY168" fmla="*/ 2378758 h 3378280"/>
              <a:gd name="connsiteX169" fmla="*/ 8766301 w 12192000"/>
              <a:gd name="connsiteY169" fmla="*/ 2410605 h 3378280"/>
              <a:gd name="connsiteX170" fmla="*/ 8800492 w 12192000"/>
              <a:gd name="connsiteY170" fmla="*/ 2418067 h 3378280"/>
              <a:gd name="connsiteX171" fmla="*/ 8857555 w 12192000"/>
              <a:gd name="connsiteY171" fmla="*/ 2430810 h 3378280"/>
              <a:gd name="connsiteX172" fmla="*/ 8951967 w 12192000"/>
              <a:gd name="connsiteY172" fmla="*/ 2460856 h 3378280"/>
              <a:gd name="connsiteX173" fmla="*/ 9002970 w 12192000"/>
              <a:gd name="connsiteY173" fmla="*/ 2472291 h 3378280"/>
              <a:gd name="connsiteX174" fmla="*/ 9081613 w 12192000"/>
              <a:gd name="connsiteY174" fmla="*/ 2488296 h 3378280"/>
              <a:gd name="connsiteX175" fmla="*/ 9091561 w 12192000"/>
              <a:gd name="connsiteY175" fmla="*/ 2494386 h 3378280"/>
              <a:gd name="connsiteX176" fmla="*/ 9140625 w 12192000"/>
              <a:gd name="connsiteY176" fmla="*/ 2486779 h 3378280"/>
              <a:gd name="connsiteX177" fmla="*/ 9271105 w 12192000"/>
              <a:gd name="connsiteY177" fmla="*/ 2511730 h 3378280"/>
              <a:gd name="connsiteX178" fmla="*/ 9295023 w 12192000"/>
              <a:gd name="connsiteY178" fmla="*/ 2512830 h 3378280"/>
              <a:gd name="connsiteX179" fmla="*/ 9321673 w 12192000"/>
              <a:gd name="connsiteY179" fmla="*/ 2524119 h 3378280"/>
              <a:gd name="connsiteX180" fmla="*/ 9378975 w 12192000"/>
              <a:gd name="connsiteY180" fmla="*/ 2543803 h 3378280"/>
              <a:gd name="connsiteX181" fmla="*/ 9414193 w 12192000"/>
              <a:gd name="connsiteY181" fmla="*/ 2562927 h 3378280"/>
              <a:gd name="connsiteX182" fmla="*/ 9426009 w 12192000"/>
              <a:gd name="connsiteY182" fmla="*/ 2558847 h 3378280"/>
              <a:gd name="connsiteX183" fmla="*/ 9450634 w 12192000"/>
              <a:gd name="connsiteY183" fmla="*/ 2560685 h 3378280"/>
              <a:gd name="connsiteX184" fmla="*/ 9549097 w 12192000"/>
              <a:gd name="connsiteY184" fmla="*/ 2585168 h 3378280"/>
              <a:gd name="connsiteX185" fmla="*/ 9567633 w 12192000"/>
              <a:gd name="connsiteY185" fmla="*/ 2587105 h 3378280"/>
              <a:gd name="connsiteX186" fmla="*/ 9586878 w 12192000"/>
              <a:gd name="connsiteY186" fmla="*/ 2596659 h 3378280"/>
              <a:gd name="connsiteX187" fmla="*/ 9589974 w 12192000"/>
              <a:gd name="connsiteY187" fmla="*/ 2598235 h 3378280"/>
              <a:gd name="connsiteX188" fmla="*/ 9590570 w 12192000"/>
              <a:gd name="connsiteY188" fmla="*/ 2598249 h 3378280"/>
              <a:gd name="connsiteX189" fmla="*/ 9591896 w 12192000"/>
              <a:gd name="connsiteY189" fmla="*/ 2599214 h 3378280"/>
              <a:gd name="connsiteX190" fmla="*/ 9604535 w 12192000"/>
              <a:gd name="connsiteY190" fmla="*/ 2605654 h 3378280"/>
              <a:gd name="connsiteX191" fmla="*/ 9610554 w 12192000"/>
              <a:gd name="connsiteY191" fmla="*/ 2606189 h 3378280"/>
              <a:gd name="connsiteX192" fmla="*/ 9690072 w 12192000"/>
              <a:gd name="connsiteY192" fmla="*/ 2638745 h 3378280"/>
              <a:gd name="connsiteX193" fmla="*/ 9726964 w 12192000"/>
              <a:gd name="connsiteY193" fmla="*/ 2653728 h 3378280"/>
              <a:gd name="connsiteX194" fmla="*/ 9738036 w 12192000"/>
              <a:gd name="connsiteY194" fmla="*/ 2654794 h 3378280"/>
              <a:gd name="connsiteX195" fmla="*/ 9774202 w 12192000"/>
              <a:gd name="connsiteY195" fmla="*/ 2671509 h 3378280"/>
              <a:gd name="connsiteX196" fmla="*/ 9793246 w 12192000"/>
              <a:gd name="connsiteY196" fmla="*/ 2675245 h 3378280"/>
              <a:gd name="connsiteX197" fmla="*/ 9890301 w 12192000"/>
              <a:gd name="connsiteY197" fmla="*/ 2700274 h 3378280"/>
              <a:gd name="connsiteX198" fmla="*/ 9915070 w 12192000"/>
              <a:gd name="connsiteY198" fmla="*/ 2699250 h 3378280"/>
              <a:gd name="connsiteX199" fmla="*/ 9976517 w 12192000"/>
              <a:gd name="connsiteY199" fmla="*/ 2732899 h 3378280"/>
              <a:gd name="connsiteX200" fmla="*/ 9990168 w 12192000"/>
              <a:gd name="connsiteY200" fmla="*/ 2737877 h 3378280"/>
              <a:gd name="connsiteX201" fmla="*/ 9995041 w 12192000"/>
              <a:gd name="connsiteY201" fmla="*/ 2741223 h 3378280"/>
              <a:gd name="connsiteX202" fmla="*/ 10012636 w 12192000"/>
              <a:gd name="connsiteY202" fmla="*/ 2729876 h 3378280"/>
              <a:gd name="connsiteX203" fmla="*/ 10044280 w 12192000"/>
              <a:gd name="connsiteY203" fmla="*/ 2726966 h 3378280"/>
              <a:gd name="connsiteX204" fmla="*/ 10057934 w 12192000"/>
              <a:gd name="connsiteY204" fmla="*/ 2735671 h 3378280"/>
              <a:gd name="connsiteX205" fmla="*/ 10148373 w 12192000"/>
              <a:gd name="connsiteY205" fmla="*/ 2778987 h 3378280"/>
              <a:gd name="connsiteX206" fmla="*/ 10176601 w 12192000"/>
              <a:gd name="connsiteY206" fmla="*/ 2791940 h 3378280"/>
              <a:gd name="connsiteX207" fmla="*/ 10235082 w 12192000"/>
              <a:gd name="connsiteY207" fmla="*/ 2816761 h 3378280"/>
              <a:gd name="connsiteX208" fmla="*/ 10421684 w 12192000"/>
              <a:gd name="connsiteY208" fmla="*/ 2833871 h 3378280"/>
              <a:gd name="connsiteX209" fmla="*/ 10507376 w 12192000"/>
              <a:gd name="connsiteY209" fmla="*/ 2822262 h 3378280"/>
              <a:gd name="connsiteX210" fmla="*/ 10738376 w 12192000"/>
              <a:gd name="connsiteY210" fmla="*/ 2833353 h 3378280"/>
              <a:gd name="connsiteX211" fmla="*/ 11043443 w 12192000"/>
              <a:gd name="connsiteY211" fmla="*/ 2803954 h 3378280"/>
              <a:gd name="connsiteX212" fmla="*/ 11115269 w 12192000"/>
              <a:gd name="connsiteY212" fmla="*/ 2823367 h 3378280"/>
              <a:gd name="connsiteX213" fmla="*/ 11147582 w 12192000"/>
              <a:gd name="connsiteY213" fmla="*/ 2822547 h 3378280"/>
              <a:gd name="connsiteX214" fmla="*/ 11201205 w 12192000"/>
              <a:gd name="connsiteY214" fmla="*/ 2818210 h 3378280"/>
              <a:gd name="connsiteX215" fmla="*/ 11391726 w 12192000"/>
              <a:gd name="connsiteY215" fmla="*/ 2826386 h 3378280"/>
              <a:gd name="connsiteX216" fmla="*/ 11507640 w 12192000"/>
              <a:gd name="connsiteY216" fmla="*/ 2824866 h 3378280"/>
              <a:gd name="connsiteX217" fmla="*/ 11718056 w 12192000"/>
              <a:gd name="connsiteY217" fmla="*/ 2821969 h 3378280"/>
              <a:gd name="connsiteX218" fmla="*/ 11937926 w 12192000"/>
              <a:gd name="connsiteY218" fmla="*/ 2817058 h 3378280"/>
              <a:gd name="connsiteX219" fmla="*/ 12035355 w 12192000"/>
              <a:gd name="connsiteY219" fmla="*/ 2813340 h 3378280"/>
              <a:gd name="connsiteX220" fmla="*/ 12179047 w 12192000"/>
              <a:gd name="connsiteY220" fmla="*/ 2788508 h 3378280"/>
              <a:gd name="connsiteX221" fmla="*/ 12192000 w 12192000"/>
              <a:gd name="connsiteY221" fmla="*/ 2788486 h 3378280"/>
              <a:gd name="connsiteX222" fmla="*/ 12192000 w 12192000"/>
              <a:gd name="connsiteY222" fmla="*/ 3378280 h 3378280"/>
              <a:gd name="connsiteX223" fmla="*/ 0 w 12192000"/>
              <a:gd name="connsiteY223" fmla="*/ 3378280 h 33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2192000" h="3378280">
                <a:moveTo>
                  <a:pt x="0" y="0"/>
                </a:moveTo>
                <a:lnTo>
                  <a:pt x="13973" y="3431"/>
                </a:lnTo>
                <a:cubicBezTo>
                  <a:pt x="48258" y="17773"/>
                  <a:pt x="68757" y="59402"/>
                  <a:pt x="86774" y="43536"/>
                </a:cubicBezTo>
                <a:cubicBezTo>
                  <a:pt x="86532" y="72023"/>
                  <a:pt x="217976" y="120568"/>
                  <a:pt x="229780" y="145557"/>
                </a:cubicBezTo>
                <a:lnTo>
                  <a:pt x="302639" y="203425"/>
                </a:lnTo>
                <a:cubicBezTo>
                  <a:pt x="312906" y="207200"/>
                  <a:pt x="342855" y="184923"/>
                  <a:pt x="348081" y="187174"/>
                </a:cubicBezTo>
                <a:lnTo>
                  <a:pt x="436950" y="184066"/>
                </a:lnTo>
                <a:lnTo>
                  <a:pt x="501693" y="233225"/>
                </a:lnTo>
                <a:lnTo>
                  <a:pt x="557201" y="312390"/>
                </a:lnTo>
                <a:cubicBezTo>
                  <a:pt x="579844" y="353675"/>
                  <a:pt x="602207" y="315301"/>
                  <a:pt x="617648" y="333897"/>
                </a:cubicBezTo>
                <a:lnTo>
                  <a:pt x="692332" y="386327"/>
                </a:lnTo>
                <a:cubicBezTo>
                  <a:pt x="715261" y="398377"/>
                  <a:pt x="770477" y="414831"/>
                  <a:pt x="802009" y="419027"/>
                </a:cubicBezTo>
                <a:cubicBezTo>
                  <a:pt x="838953" y="433876"/>
                  <a:pt x="886385" y="473956"/>
                  <a:pt x="914003" y="475419"/>
                </a:cubicBezTo>
                <a:cubicBezTo>
                  <a:pt x="923483" y="477324"/>
                  <a:pt x="931440" y="475817"/>
                  <a:pt x="938561" y="472887"/>
                </a:cubicBezTo>
                <a:lnTo>
                  <a:pt x="1035683" y="486697"/>
                </a:lnTo>
                <a:cubicBezTo>
                  <a:pt x="1035708" y="486708"/>
                  <a:pt x="1035733" y="486720"/>
                  <a:pt x="1035757" y="486731"/>
                </a:cubicBezTo>
                <a:cubicBezTo>
                  <a:pt x="1046500" y="494574"/>
                  <a:pt x="1038533" y="500311"/>
                  <a:pt x="1074336" y="494465"/>
                </a:cubicBezTo>
                <a:cubicBezTo>
                  <a:pt x="1137289" y="530436"/>
                  <a:pt x="1235340" y="545106"/>
                  <a:pt x="1285084" y="589112"/>
                </a:cubicBezTo>
                <a:cubicBezTo>
                  <a:pt x="1341251" y="608873"/>
                  <a:pt x="1367674" y="637988"/>
                  <a:pt x="1409116" y="656332"/>
                </a:cubicBezTo>
                <a:cubicBezTo>
                  <a:pt x="1471208" y="682449"/>
                  <a:pt x="1492207" y="692779"/>
                  <a:pt x="1533725" y="699179"/>
                </a:cubicBezTo>
                <a:cubicBezTo>
                  <a:pt x="1592391" y="718911"/>
                  <a:pt x="1575207" y="737633"/>
                  <a:pt x="1636242" y="741533"/>
                </a:cubicBezTo>
                <a:cubicBezTo>
                  <a:pt x="1638264" y="746130"/>
                  <a:pt x="1700806" y="766849"/>
                  <a:pt x="1704848" y="770749"/>
                </a:cubicBezTo>
                <a:lnTo>
                  <a:pt x="1718292" y="781051"/>
                </a:lnTo>
                <a:lnTo>
                  <a:pt x="1720835" y="781117"/>
                </a:lnTo>
                <a:lnTo>
                  <a:pt x="1753341" y="800301"/>
                </a:lnTo>
                <a:lnTo>
                  <a:pt x="1775454" y="815182"/>
                </a:lnTo>
                <a:lnTo>
                  <a:pt x="1781011" y="816068"/>
                </a:lnTo>
                <a:lnTo>
                  <a:pt x="1817738" y="834926"/>
                </a:lnTo>
                <a:cubicBezTo>
                  <a:pt x="1821156" y="833953"/>
                  <a:pt x="1825209" y="834074"/>
                  <a:pt x="1830702" y="836485"/>
                </a:cubicBezTo>
                <a:cubicBezTo>
                  <a:pt x="1832151" y="819591"/>
                  <a:pt x="1837883" y="832919"/>
                  <a:pt x="1853950" y="841519"/>
                </a:cubicBezTo>
                <a:cubicBezTo>
                  <a:pt x="1859780" y="817198"/>
                  <a:pt x="1899456" y="849599"/>
                  <a:pt x="1915890" y="841983"/>
                </a:cubicBezTo>
                <a:lnTo>
                  <a:pt x="1960900" y="865789"/>
                </a:lnTo>
                <a:lnTo>
                  <a:pt x="1961217" y="865662"/>
                </a:lnTo>
                <a:cubicBezTo>
                  <a:pt x="1963265" y="866017"/>
                  <a:pt x="1965977" y="867037"/>
                  <a:pt x="1969825" y="869049"/>
                </a:cubicBezTo>
                <a:lnTo>
                  <a:pt x="1975234" y="872329"/>
                </a:lnTo>
                <a:lnTo>
                  <a:pt x="1990485" y="879288"/>
                </a:lnTo>
                <a:lnTo>
                  <a:pt x="1996793" y="880361"/>
                </a:lnTo>
                <a:cubicBezTo>
                  <a:pt x="2020465" y="879540"/>
                  <a:pt x="2023446" y="845377"/>
                  <a:pt x="2055091" y="872818"/>
                </a:cubicBezTo>
                <a:cubicBezTo>
                  <a:pt x="2098055" y="882341"/>
                  <a:pt x="2125216" y="870433"/>
                  <a:pt x="2165143" y="892293"/>
                </a:cubicBezTo>
                <a:cubicBezTo>
                  <a:pt x="2205365" y="901134"/>
                  <a:pt x="2239987" y="901455"/>
                  <a:pt x="2274196" y="914768"/>
                </a:cubicBezTo>
                <a:cubicBezTo>
                  <a:pt x="2310666" y="921868"/>
                  <a:pt x="2360104" y="931320"/>
                  <a:pt x="2383986" y="934891"/>
                </a:cubicBezTo>
                <a:lnTo>
                  <a:pt x="2420278" y="933890"/>
                </a:lnTo>
                <a:lnTo>
                  <a:pt x="2426203" y="933891"/>
                </a:lnTo>
                <a:lnTo>
                  <a:pt x="2448674" y="941056"/>
                </a:lnTo>
                <a:cubicBezTo>
                  <a:pt x="2452907" y="942503"/>
                  <a:pt x="2455711" y="943098"/>
                  <a:pt x="2457640" y="943105"/>
                </a:cubicBezTo>
                <a:lnTo>
                  <a:pt x="2457852" y="942912"/>
                </a:lnTo>
                <a:lnTo>
                  <a:pt x="2466265" y="945310"/>
                </a:lnTo>
                <a:cubicBezTo>
                  <a:pt x="2480470" y="949908"/>
                  <a:pt x="2494307" y="954915"/>
                  <a:pt x="2507496" y="960111"/>
                </a:cubicBezTo>
                <a:cubicBezTo>
                  <a:pt x="2518208" y="949036"/>
                  <a:pt x="2567155" y="976345"/>
                  <a:pt x="2561127" y="949411"/>
                </a:cubicBezTo>
                <a:cubicBezTo>
                  <a:pt x="2578896" y="955660"/>
                  <a:pt x="2589900" y="968806"/>
                  <a:pt x="2583467" y="950570"/>
                </a:cubicBezTo>
                <a:cubicBezTo>
                  <a:pt x="2589300" y="952141"/>
                  <a:pt x="2592850" y="951536"/>
                  <a:pt x="2595361" y="949884"/>
                </a:cubicBezTo>
                <a:lnTo>
                  <a:pt x="2596075" y="949000"/>
                </a:lnTo>
                <a:lnTo>
                  <a:pt x="2666638" y="975095"/>
                </a:lnTo>
                <a:lnTo>
                  <a:pt x="2703393" y="989635"/>
                </a:lnTo>
                <a:lnTo>
                  <a:pt x="2705616" y="989244"/>
                </a:lnTo>
                <a:lnTo>
                  <a:pt x="2721898" y="997777"/>
                </a:lnTo>
                <a:cubicBezTo>
                  <a:pt x="2727157" y="1001198"/>
                  <a:pt x="2731840" y="1005088"/>
                  <a:pt x="2735669" y="1009612"/>
                </a:cubicBezTo>
                <a:cubicBezTo>
                  <a:pt x="2790086" y="1002732"/>
                  <a:pt x="2797958" y="1020231"/>
                  <a:pt x="2857526" y="1030627"/>
                </a:cubicBezTo>
                <a:cubicBezTo>
                  <a:pt x="2897602" y="1063034"/>
                  <a:pt x="2965720" y="1083366"/>
                  <a:pt x="3021918" y="1088093"/>
                </a:cubicBezTo>
                <a:cubicBezTo>
                  <a:pt x="3054425" y="1110664"/>
                  <a:pt x="3109014" y="1101433"/>
                  <a:pt x="3155458" y="1121618"/>
                </a:cubicBezTo>
                <a:cubicBezTo>
                  <a:pt x="3217017" y="1136576"/>
                  <a:pt x="3270135" y="1143600"/>
                  <a:pt x="3328229" y="1155903"/>
                </a:cubicBezTo>
                <a:cubicBezTo>
                  <a:pt x="3365862" y="1138978"/>
                  <a:pt x="3408797" y="1179981"/>
                  <a:pt x="3448440" y="1184343"/>
                </a:cubicBezTo>
                <a:cubicBezTo>
                  <a:pt x="3438226" y="1205566"/>
                  <a:pt x="3496361" y="1182183"/>
                  <a:pt x="3499287" y="1209472"/>
                </a:cubicBezTo>
                <a:cubicBezTo>
                  <a:pt x="3506411" y="1209402"/>
                  <a:pt x="3513215" y="1208473"/>
                  <a:pt x="3520027" y="1207338"/>
                </a:cubicBezTo>
                <a:lnTo>
                  <a:pt x="3523594" y="1206755"/>
                </a:lnTo>
                <a:lnTo>
                  <a:pt x="3538013" y="1209066"/>
                </a:lnTo>
                <a:lnTo>
                  <a:pt x="3541918" y="1203922"/>
                </a:lnTo>
                <a:cubicBezTo>
                  <a:pt x="3550592" y="1203930"/>
                  <a:pt x="3560995" y="1202529"/>
                  <a:pt x="3590082" y="1209115"/>
                </a:cubicBezTo>
                <a:cubicBezTo>
                  <a:pt x="3622244" y="1230604"/>
                  <a:pt x="3676827" y="1215544"/>
                  <a:pt x="3716445" y="1243431"/>
                </a:cubicBezTo>
                <a:cubicBezTo>
                  <a:pt x="3731486" y="1251699"/>
                  <a:pt x="3780926" y="1265146"/>
                  <a:pt x="3792028" y="1260288"/>
                </a:cubicBezTo>
                <a:cubicBezTo>
                  <a:pt x="3802696" y="1261567"/>
                  <a:pt x="3814066" y="1267606"/>
                  <a:pt x="3820707" y="1260924"/>
                </a:cubicBezTo>
                <a:cubicBezTo>
                  <a:pt x="3830836" y="1253486"/>
                  <a:pt x="3863215" y="1278527"/>
                  <a:pt x="3860784" y="1265692"/>
                </a:cubicBezTo>
                <a:lnTo>
                  <a:pt x="3997310" y="1281176"/>
                </a:lnTo>
                <a:lnTo>
                  <a:pt x="4040665" y="1291934"/>
                </a:lnTo>
                <a:lnTo>
                  <a:pt x="4046831" y="1293910"/>
                </a:lnTo>
                <a:lnTo>
                  <a:pt x="4095847" y="1316851"/>
                </a:lnTo>
                <a:cubicBezTo>
                  <a:pt x="4097518" y="1315619"/>
                  <a:pt x="4099569" y="1314612"/>
                  <a:pt x="4101945" y="1313869"/>
                </a:cubicBezTo>
                <a:lnTo>
                  <a:pt x="4119420" y="1313965"/>
                </a:lnTo>
                <a:lnTo>
                  <a:pt x="4131728" y="1322978"/>
                </a:lnTo>
                <a:lnTo>
                  <a:pt x="4193827" y="1350222"/>
                </a:lnTo>
                <a:lnTo>
                  <a:pt x="4286157" y="1385101"/>
                </a:lnTo>
                <a:lnTo>
                  <a:pt x="4298907" y="1394396"/>
                </a:lnTo>
                <a:lnTo>
                  <a:pt x="4323224" y="1403133"/>
                </a:lnTo>
                <a:lnTo>
                  <a:pt x="4404439" y="1417252"/>
                </a:lnTo>
                <a:cubicBezTo>
                  <a:pt x="4411321" y="1415560"/>
                  <a:pt x="4417679" y="1413105"/>
                  <a:pt x="4423989" y="1410448"/>
                </a:cubicBezTo>
                <a:lnTo>
                  <a:pt x="4427300" y="1409068"/>
                </a:lnTo>
                <a:lnTo>
                  <a:pt x="4441847" y="1408029"/>
                </a:lnTo>
                <a:lnTo>
                  <a:pt x="4444331" y="1402133"/>
                </a:lnTo>
                <a:cubicBezTo>
                  <a:pt x="4452739" y="1400163"/>
                  <a:pt x="4462460" y="1396428"/>
                  <a:pt x="4492293" y="1396205"/>
                </a:cubicBezTo>
                <a:cubicBezTo>
                  <a:pt x="4528861" y="1409788"/>
                  <a:pt x="4577933" y="1382688"/>
                  <a:pt x="4623335" y="1400793"/>
                </a:cubicBezTo>
                <a:cubicBezTo>
                  <a:pt x="4639986" y="1405413"/>
                  <a:pt x="4691262" y="1407228"/>
                  <a:pt x="4700790" y="1399970"/>
                </a:cubicBezTo>
                <a:cubicBezTo>
                  <a:pt x="4711447" y="1398782"/>
                  <a:pt x="4723982" y="1402066"/>
                  <a:pt x="4728732" y="1394050"/>
                </a:cubicBezTo>
                <a:cubicBezTo>
                  <a:pt x="4736666" y="1384502"/>
                  <a:pt x="4774338" y="1401491"/>
                  <a:pt x="4768749" y="1389553"/>
                </a:cubicBezTo>
                <a:cubicBezTo>
                  <a:pt x="4795495" y="1401233"/>
                  <a:pt x="4816075" y="1381410"/>
                  <a:pt x="4838227" y="1377273"/>
                </a:cubicBezTo>
                <a:lnTo>
                  <a:pt x="4904889" y="1373499"/>
                </a:lnTo>
                <a:lnTo>
                  <a:pt x="4949597" y="1374085"/>
                </a:lnTo>
                <a:lnTo>
                  <a:pt x="4956064" y="1374603"/>
                </a:lnTo>
                <a:lnTo>
                  <a:pt x="5009322" y="1385751"/>
                </a:lnTo>
                <a:cubicBezTo>
                  <a:pt x="5010629" y="1384171"/>
                  <a:pt x="5012363" y="1382724"/>
                  <a:pt x="5014476" y="1381460"/>
                </a:cubicBezTo>
                <a:lnTo>
                  <a:pt x="5031428" y="1377570"/>
                </a:lnTo>
                <a:lnTo>
                  <a:pt x="5045619" y="1383532"/>
                </a:lnTo>
                <a:lnTo>
                  <a:pt x="5112635" y="1395891"/>
                </a:lnTo>
                <a:lnTo>
                  <a:pt x="5210851" y="1408784"/>
                </a:lnTo>
                <a:lnTo>
                  <a:pt x="5225543" y="1414923"/>
                </a:lnTo>
                <a:cubicBezTo>
                  <a:pt x="5259311" y="1422389"/>
                  <a:pt x="5300520" y="1417803"/>
                  <a:pt x="5321696" y="1432414"/>
                </a:cubicBezTo>
                <a:lnTo>
                  <a:pt x="5372327" y="1436597"/>
                </a:lnTo>
                <a:lnTo>
                  <a:pt x="5378149" y="1431785"/>
                </a:lnTo>
                <a:lnTo>
                  <a:pt x="5393069" y="1433737"/>
                </a:lnTo>
                <a:lnTo>
                  <a:pt x="5527621" y="1458786"/>
                </a:lnTo>
                <a:cubicBezTo>
                  <a:pt x="5595913" y="1482782"/>
                  <a:pt x="5624062" y="1464011"/>
                  <a:pt x="5680585" y="1498233"/>
                </a:cubicBezTo>
                <a:cubicBezTo>
                  <a:pt x="5671953" y="1485766"/>
                  <a:pt x="5763880" y="1493019"/>
                  <a:pt x="5783795" y="1499932"/>
                </a:cubicBezTo>
                <a:cubicBezTo>
                  <a:pt x="5806935" y="1511749"/>
                  <a:pt x="5950173" y="1559636"/>
                  <a:pt x="6016525" y="1577292"/>
                </a:cubicBezTo>
                <a:cubicBezTo>
                  <a:pt x="6077908" y="1586145"/>
                  <a:pt x="6125458" y="1613138"/>
                  <a:pt x="6186598" y="1606065"/>
                </a:cubicBezTo>
                <a:cubicBezTo>
                  <a:pt x="6189351" y="1610205"/>
                  <a:pt x="6193226" y="1613745"/>
                  <a:pt x="6197872" y="1616845"/>
                </a:cubicBezTo>
                <a:lnTo>
                  <a:pt x="6212885" y="1624535"/>
                </a:lnTo>
                <a:lnTo>
                  <a:pt x="6319240" y="1660375"/>
                </a:lnTo>
                <a:lnTo>
                  <a:pt x="6333397" y="1658763"/>
                </a:lnTo>
                <a:cubicBezTo>
                  <a:pt x="6332062" y="1641958"/>
                  <a:pt x="6339931" y="1653989"/>
                  <a:pt x="6357266" y="1659543"/>
                </a:cubicBezTo>
                <a:cubicBezTo>
                  <a:pt x="6359058" y="1634684"/>
                  <a:pt x="6403697" y="1659337"/>
                  <a:pt x="6418740" y="1648944"/>
                </a:cubicBezTo>
                <a:cubicBezTo>
                  <a:pt x="6431434" y="1653585"/>
                  <a:pt x="6444892" y="1658041"/>
                  <a:pt x="6458877" y="1662117"/>
                </a:cubicBezTo>
                <a:lnTo>
                  <a:pt x="6467254" y="1664227"/>
                </a:lnTo>
                <a:lnTo>
                  <a:pt x="6467545" y="1664046"/>
                </a:lnTo>
                <a:cubicBezTo>
                  <a:pt x="6469635" y="1664026"/>
                  <a:pt x="6472488" y="1664540"/>
                  <a:pt x="6476635" y="1665826"/>
                </a:cubicBezTo>
                <a:lnTo>
                  <a:pt x="6482535" y="1668074"/>
                </a:lnTo>
                <a:lnTo>
                  <a:pt x="6498791" y="1672167"/>
                </a:lnTo>
                <a:lnTo>
                  <a:pt x="6505220" y="1672092"/>
                </a:lnTo>
                <a:lnTo>
                  <a:pt x="6508969" y="1669922"/>
                </a:lnTo>
                <a:lnTo>
                  <a:pt x="6544886" y="1670695"/>
                </a:lnTo>
                <a:cubicBezTo>
                  <a:pt x="6566195" y="1684748"/>
                  <a:pt x="6578985" y="1674687"/>
                  <a:pt x="6617859" y="1679453"/>
                </a:cubicBezTo>
                <a:cubicBezTo>
                  <a:pt x="6628154" y="1690316"/>
                  <a:pt x="6642041" y="1690691"/>
                  <a:pt x="6657726" y="1687906"/>
                </a:cubicBezTo>
                <a:cubicBezTo>
                  <a:pt x="6690709" y="1699790"/>
                  <a:pt x="6728158" y="1699639"/>
                  <a:pt x="6769041" y="1707304"/>
                </a:cubicBezTo>
                <a:cubicBezTo>
                  <a:pt x="6805580" y="1727028"/>
                  <a:pt x="6838723" y="1715650"/>
                  <a:pt x="6882368" y="1723914"/>
                </a:cubicBezTo>
                <a:lnTo>
                  <a:pt x="6968822" y="1723334"/>
                </a:lnTo>
                <a:lnTo>
                  <a:pt x="6973672" y="1726298"/>
                </a:lnTo>
                <a:cubicBezTo>
                  <a:pt x="6977223" y="1728111"/>
                  <a:pt x="6979851" y="1729020"/>
                  <a:pt x="6981961" y="1729324"/>
                </a:cubicBezTo>
                <a:lnTo>
                  <a:pt x="6982342" y="1729201"/>
                </a:lnTo>
                <a:lnTo>
                  <a:pt x="6989757" y="1732420"/>
                </a:lnTo>
                <a:cubicBezTo>
                  <a:pt x="7001869" y="1738303"/>
                  <a:pt x="7013262" y="1744453"/>
                  <a:pt x="7023794" y="1750660"/>
                </a:cubicBezTo>
                <a:cubicBezTo>
                  <a:pt x="7043973" y="1743394"/>
                  <a:pt x="7076983" y="1772878"/>
                  <a:pt x="7090828" y="1750287"/>
                </a:cubicBezTo>
                <a:cubicBezTo>
                  <a:pt x="7105590" y="1758041"/>
                  <a:pt x="7107688" y="1770308"/>
                  <a:pt x="7114479" y="1754649"/>
                </a:cubicBezTo>
                <a:cubicBezTo>
                  <a:pt x="7126350" y="1758420"/>
                  <a:pt x="7153167" y="1769741"/>
                  <a:pt x="7162053" y="1772908"/>
                </a:cubicBezTo>
                <a:lnTo>
                  <a:pt x="7167808" y="1773656"/>
                </a:lnTo>
                <a:lnTo>
                  <a:pt x="7187185" y="1787148"/>
                </a:lnTo>
                <a:lnTo>
                  <a:pt x="7216505" y="1804489"/>
                </a:lnTo>
                <a:lnTo>
                  <a:pt x="7219246" y="1804514"/>
                </a:lnTo>
                <a:lnTo>
                  <a:pt x="7230639" y="1813879"/>
                </a:lnTo>
                <a:cubicBezTo>
                  <a:pt x="7233815" y="1817438"/>
                  <a:pt x="7236006" y="1821285"/>
                  <a:pt x="7236776" y="1825514"/>
                </a:cubicBezTo>
                <a:cubicBezTo>
                  <a:pt x="7301762" y="1828337"/>
                  <a:pt x="7336564" y="1860417"/>
                  <a:pt x="7394082" y="1877925"/>
                </a:cubicBezTo>
                <a:cubicBezTo>
                  <a:pt x="7452342" y="1904287"/>
                  <a:pt x="7466551" y="1917411"/>
                  <a:pt x="7505820" y="1933859"/>
                </a:cubicBezTo>
                <a:cubicBezTo>
                  <a:pt x="7522528" y="1943253"/>
                  <a:pt x="7574803" y="2016599"/>
                  <a:pt x="7572147" y="2003817"/>
                </a:cubicBezTo>
                <a:cubicBezTo>
                  <a:pt x="7612486" y="2043915"/>
                  <a:pt x="7771831" y="2029022"/>
                  <a:pt x="7828975" y="2061508"/>
                </a:cubicBezTo>
                <a:lnTo>
                  <a:pt x="7886804" y="2075509"/>
                </a:lnTo>
                <a:cubicBezTo>
                  <a:pt x="7859463" y="2091010"/>
                  <a:pt x="7941076" y="2081130"/>
                  <a:pt x="7923558" y="2103529"/>
                </a:cubicBezTo>
                <a:lnTo>
                  <a:pt x="7947954" y="2104996"/>
                </a:lnTo>
                <a:lnTo>
                  <a:pt x="7952318" y="2105077"/>
                </a:lnTo>
                <a:lnTo>
                  <a:pt x="7966398" y="2109147"/>
                </a:lnTo>
                <a:lnTo>
                  <a:pt x="7974591" y="2105612"/>
                </a:lnTo>
                <a:lnTo>
                  <a:pt x="7998806" y="2108382"/>
                </a:lnTo>
                <a:cubicBezTo>
                  <a:pt x="8007224" y="2110145"/>
                  <a:pt x="8015519" y="2112885"/>
                  <a:pt x="8023544" y="2117183"/>
                </a:cubicBezTo>
                <a:cubicBezTo>
                  <a:pt x="8042536" y="2139405"/>
                  <a:pt x="8113922" y="2135674"/>
                  <a:pt x="8136247" y="2164190"/>
                </a:cubicBezTo>
                <a:cubicBezTo>
                  <a:pt x="8146485" y="2173150"/>
                  <a:pt x="8190564" y="2191557"/>
                  <a:pt x="8206445" y="2189356"/>
                </a:cubicBezTo>
                <a:cubicBezTo>
                  <a:pt x="8217189" y="2192022"/>
                  <a:pt x="8225092" y="2198625"/>
                  <a:pt x="8237464" y="2194272"/>
                </a:cubicBezTo>
                <a:cubicBezTo>
                  <a:pt x="8254235" y="2189840"/>
                  <a:pt x="8270768" y="2214957"/>
                  <a:pt x="8277853" y="2204259"/>
                </a:cubicBezTo>
                <a:cubicBezTo>
                  <a:pt x="8289971" y="2221808"/>
                  <a:pt x="8328475" y="2213978"/>
                  <a:pt x="8352501" y="2218290"/>
                </a:cubicBezTo>
                <a:cubicBezTo>
                  <a:pt x="8359916" y="2233716"/>
                  <a:pt x="8403014" y="2227555"/>
                  <a:pt x="8446938" y="2243393"/>
                </a:cubicBezTo>
                <a:cubicBezTo>
                  <a:pt x="8454511" y="2260801"/>
                  <a:pt x="8476684" y="2253935"/>
                  <a:pt x="8497138" y="2281506"/>
                </a:cubicBezTo>
                <a:cubicBezTo>
                  <a:pt x="8499906" y="2280770"/>
                  <a:pt x="8502925" y="2280276"/>
                  <a:pt x="8506096" y="2280042"/>
                </a:cubicBezTo>
                <a:cubicBezTo>
                  <a:pt x="8524529" y="2278674"/>
                  <a:pt x="8544098" y="2286123"/>
                  <a:pt x="8549806" y="2296675"/>
                </a:cubicBezTo>
                <a:cubicBezTo>
                  <a:pt x="8586026" y="2337107"/>
                  <a:pt x="8636988" y="2356250"/>
                  <a:pt x="8680256" y="2378758"/>
                </a:cubicBezTo>
                <a:cubicBezTo>
                  <a:pt x="8731302" y="2402123"/>
                  <a:pt x="8717522" y="2366494"/>
                  <a:pt x="8766301" y="2410605"/>
                </a:cubicBezTo>
                <a:cubicBezTo>
                  <a:pt x="8780965" y="2405907"/>
                  <a:pt x="8789790" y="2408871"/>
                  <a:pt x="8800492" y="2418067"/>
                </a:cubicBezTo>
                <a:cubicBezTo>
                  <a:pt x="8825856" y="2428860"/>
                  <a:pt x="8842594" y="2409144"/>
                  <a:pt x="8857555" y="2430810"/>
                </a:cubicBezTo>
                <a:cubicBezTo>
                  <a:pt x="8882799" y="2437942"/>
                  <a:pt x="8927730" y="2453942"/>
                  <a:pt x="8951967" y="2460856"/>
                </a:cubicBezTo>
                <a:cubicBezTo>
                  <a:pt x="8978331" y="2469875"/>
                  <a:pt x="8959838" y="2488515"/>
                  <a:pt x="9002970" y="2472291"/>
                </a:cubicBezTo>
                <a:cubicBezTo>
                  <a:pt x="9023997" y="2488383"/>
                  <a:pt x="9039735" y="2479669"/>
                  <a:pt x="9081613" y="2488296"/>
                </a:cubicBezTo>
                <a:lnTo>
                  <a:pt x="9091561" y="2494386"/>
                </a:lnTo>
                <a:lnTo>
                  <a:pt x="9140625" y="2486779"/>
                </a:lnTo>
                <a:cubicBezTo>
                  <a:pt x="9207053" y="2531245"/>
                  <a:pt x="9151264" y="2467994"/>
                  <a:pt x="9271105" y="2511730"/>
                </a:cubicBezTo>
                <a:cubicBezTo>
                  <a:pt x="9275764" y="2517275"/>
                  <a:pt x="9293352" y="2518083"/>
                  <a:pt x="9295023" y="2512830"/>
                </a:cubicBezTo>
                <a:cubicBezTo>
                  <a:pt x="9301933" y="2516606"/>
                  <a:pt x="9314623" y="2531276"/>
                  <a:pt x="9321673" y="2524119"/>
                </a:cubicBezTo>
                <a:cubicBezTo>
                  <a:pt x="9341881" y="2529408"/>
                  <a:pt x="9361130" y="2536033"/>
                  <a:pt x="9378975" y="2543803"/>
                </a:cubicBezTo>
                <a:lnTo>
                  <a:pt x="9414193" y="2562927"/>
                </a:lnTo>
                <a:lnTo>
                  <a:pt x="9426009" y="2558847"/>
                </a:lnTo>
                <a:cubicBezTo>
                  <a:pt x="9433598" y="2557225"/>
                  <a:pt x="9441714" y="2557145"/>
                  <a:pt x="9450634" y="2560685"/>
                </a:cubicBezTo>
                <a:cubicBezTo>
                  <a:pt x="9496298" y="2596479"/>
                  <a:pt x="9461586" y="2547391"/>
                  <a:pt x="9549097" y="2585168"/>
                </a:cubicBezTo>
                <a:cubicBezTo>
                  <a:pt x="9551956" y="2589460"/>
                  <a:pt x="9565592" y="2590888"/>
                  <a:pt x="9567633" y="2587105"/>
                </a:cubicBezTo>
                <a:cubicBezTo>
                  <a:pt x="9572507" y="2590206"/>
                  <a:pt x="9580361" y="2601581"/>
                  <a:pt x="9586878" y="2596659"/>
                </a:cubicBezTo>
                <a:lnTo>
                  <a:pt x="9589974" y="2598235"/>
                </a:lnTo>
                <a:lnTo>
                  <a:pt x="9590570" y="2598249"/>
                </a:lnTo>
                <a:lnTo>
                  <a:pt x="9591896" y="2599214"/>
                </a:lnTo>
                <a:lnTo>
                  <a:pt x="9604535" y="2605654"/>
                </a:lnTo>
                <a:lnTo>
                  <a:pt x="9610554" y="2606189"/>
                </a:lnTo>
                <a:cubicBezTo>
                  <a:pt x="9641361" y="2613359"/>
                  <a:pt x="9668752" y="2624572"/>
                  <a:pt x="9690072" y="2638745"/>
                </a:cubicBezTo>
                <a:cubicBezTo>
                  <a:pt x="9723195" y="2641319"/>
                  <a:pt x="9726446" y="2647335"/>
                  <a:pt x="9726964" y="2653728"/>
                </a:cubicBezTo>
                <a:cubicBezTo>
                  <a:pt x="9734958" y="2656403"/>
                  <a:pt x="9731670" y="2653170"/>
                  <a:pt x="9738036" y="2654794"/>
                </a:cubicBezTo>
                <a:cubicBezTo>
                  <a:pt x="9745908" y="2657757"/>
                  <a:pt x="9765000" y="2668100"/>
                  <a:pt x="9774202" y="2671509"/>
                </a:cubicBezTo>
                <a:lnTo>
                  <a:pt x="9793246" y="2675245"/>
                </a:lnTo>
                <a:cubicBezTo>
                  <a:pt x="9812596" y="2680039"/>
                  <a:pt x="9869995" y="2696274"/>
                  <a:pt x="9890301" y="2700274"/>
                </a:cubicBezTo>
                <a:cubicBezTo>
                  <a:pt x="9900631" y="2696314"/>
                  <a:pt x="9908572" y="2696560"/>
                  <a:pt x="9915070" y="2699250"/>
                </a:cubicBezTo>
                <a:lnTo>
                  <a:pt x="9976517" y="2732899"/>
                </a:lnTo>
                <a:cubicBezTo>
                  <a:pt x="9981869" y="2727000"/>
                  <a:pt x="9984699" y="2731165"/>
                  <a:pt x="9990168" y="2737877"/>
                </a:cubicBezTo>
                <a:lnTo>
                  <a:pt x="9995041" y="2741223"/>
                </a:lnTo>
                <a:lnTo>
                  <a:pt x="10012636" y="2729876"/>
                </a:lnTo>
                <a:lnTo>
                  <a:pt x="10044280" y="2726966"/>
                </a:lnTo>
                <a:lnTo>
                  <a:pt x="10057934" y="2735671"/>
                </a:lnTo>
                <a:cubicBezTo>
                  <a:pt x="10075281" y="2744341"/>
                  <a:pt x="10128594" y="2769607"/>
                  <a:pt x="10148373" y="2778987"/>
                </a:cubicBezTo>
                <a:lnTo>
                  <a:pt x="10176601" y="2791940"/>
                </a:lnTo>
                <a:cubicBezTo>
                  <a:pt x="10185319" y="2817937"/>
                  <a:pt x="10238746" y="2788423"/>
                  <a:pt x="10235082" y="2816761"/>
                </a:cubicBezTo>
                <a:cubicBezTo>
                  <a:pt x="10261478" y="2797979"/>
                  <a:pt x="10382486" y="2835579"/>
                  <a:pt x="10421684" y="2833871"/>
                </a:cubicBezTo>
                <a:cubicBezTo>
                  <a:pt x="10427369" y="2846480"/>
                  <a:pt x="10490893" y="2829473"/>
                  <a:pt x="10507376" y="2822262"/>
                </a:cubicBezTo>
                <a:cubicBezTo>
                  <a:pt x="10633551" y="2812985"/>
                  <a:pt x="10703974" y="2842678"/>
                  <a:pt x="10738376" y="2833353"/>
                </a:cubicBezTo>
                <a:cubicBezTo>
                  <a:pt x="10827719" y="2830304"/>
                  <a:pt x="10976757" y="2802522"/>
                  <a:pt x="11043443" y="2803954"/>
                </a:cubicBezTo>
                <a:cubicBezTo>
                  <a:pt x="11049567" y="2823106"/>
                  <a:pt x="11121061" y="2794142"/>
                  <a:pt x="11115269" y="2823367"/>
                </a:cubicBezTo>
                <a:cubicBezTo>
                  <a:pt x="11122168" y="2835110"/>
                  <a:pt x="11139334" y="2833959"/>
                  <a:pt x="11147582" y="2822547"/>
                </a:cubicBezTo>
                <a:cubicBezTo>
                  <a:pt x="11168093" y="2823815"/>
                  <a:pt x="11180424" y="2837446"/>
                  <a:pt x="11201205" y="2818210"/>
                </a:cubicBezTo>
                <a:cubicBezTo>
                  <a:pt x="11229430" y="2819282"/>
                  <a:pt x="11368539" y="2855696"/>
                  <a:pt x="11391726" y="2826386"/>
                </a:cubicBezTo>
                <a:cubicBezTo>
                  <a:pt x="11480791" y="2839198"/>
                  <a:pt x="11451058" y="2820936"/>
                  <a:pt x="11507640" y="2824866"/>
                </a:cubicBezTo>
                <a:cubicBezTo>
                  <a:pt x="11607733" y="2861658"/>
                  <a:pt x="11671908" y="2815146"/>
                  <a:pt x="11718056" y="2821969"/>
                </a:cubicBezTo>
                <a:cubicBezTo>
                  <a:pt x="11816707" y="2792061"/>
                  <a:pt x="11860087" y="2819031"/>
                  <a:pt x="11937926" y="2817058"/>
                </a:cubicBezTo>
                <a:cubicBezTo>
                  <a:pt x="11973607" y="2824139"/>
                  <a:pt x="11989529" y="2794506"/>
                  <a:pt x="12035355" y="2813340"/>
                </a:cubicBezTo>
                <a:cubicBezTo>
                  <a:pt x="12062147" y="2782988"/>
                  <a:pt x="12154841" y="2795794"/>
                  <a:pt x="12179047" y="2788508"/>
                </a:cubicBezTo>
                <a:lnTo>
                  <a:pt x="12192000" y="2788486"/>
                </a:lnTo>
                <a:lnTo>
                  <a:pt x="12192000" y="3378280"/>
                </a:lnTo>
                <a:lnTo>
                  <a:pt x="0" y="33782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496695" y="2038985"/>
            <a:ext cx="9381490" cy="3380105"/>
          </a:xfrm>
        </p:spPr>
        <p:txBody>
          <a:bodyPr vert="horz" lIns="91440" tIns="45720" rIns="91440" bIns="45720" rtlCol="0" anchor="ctr">
            <a:normAutofit/>
          </a:bodyPr>
          <a:lstStyle/>
          <a:p>
            <a:pPr algn="ctr"/>
            <a:r>
              <a:rPr lang="en-US" sz="5400" dirty="0">
                <a:solidFill>
                  <a:schemeClr val="tx1">
                    <a:lumMod val="85000"/>
                    <a:lumOff val="15000"/>
                  </a:schemeClr>
                </a:solidFill>
                <a:latin typeface="Arial" panose="020B0604020202020204" pitchFamily="34" charset="0"/>
                <a:cs typeface="Arial" panose="020B0604020202020204" pitchFamily="34" charset="0"/>
              </a:rPr>
              <a:t>TRIỆU CHỨNG THỰC THỂ</a:t>
            </a:r>
            <a:endParaRPr lang="en-US" sz="5400" kern="1200"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12" name="Freeform: Shape 11"/>
          <p:cNvSpPr>
            <a:spLocks noGrp="1" noRot="1" noChangeAspect="1" noMove="1" noResize="1" noEditPoints="1" noAdjustHandles="1" noChangeArrowheads="1" noChangeShapeType="1" noTextEdit="1"/>
          </p:cNvSpPr>
          <p:nvPr/>
        </p:nvSpPr>
        <p:spPr>
          <a:xfrm rot="10800000" flipH="1">
            <a:off x="4890051" y="0"/>
            <a:ext cx="7301949" cy="91834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1" fmla="*/ 4686423 w 9517857"/>
              <a:gd name="connsiteY0-2" fmla="*/ 247919 h 918356"/>
              <a:gd name="connsiteX1-3" fmla="*/ 4689051 w 9517857"/>
              <a:gd name="connsiteY1-4" fmla="*/ 250968 h 918356"/>
              <a:gd name="connsiteX2-5" fmla="*/ 4687244 w 9517857"/>
              <a:gd name="connsiteY2-6" fmla="*/ 251298 h 918356"/>
              <a:gd name="connsiteX3-7" fmla="*/ 4686423 w 9517857"/>
              <a:gd name="connsiteY3-8" fmla="*/ 247919 h 918356"/>
              <a:gd name="connsiteX4-9" fmla="*/ 4685225 w 9517857"/>
              <a:gd name="connsiteY4-10" fmla="*/ 246530 h 918356"/>
              <a:gd name="connsiteX5-11" fmla="*/ 4686133 w 9517857"/>
              <a:gd name="connsiteY5-12" fmla="*/ 246727 h 918356"/>
              <a:gd name="connsiteX6-13" fmla="*/ 4686423 w 9517857"/>
              <a:gd name="connsiteY6-14" fmla="*/ 247919 h 918356"/>
              <a:gd name="connsiteX7-15" fmla="*/ 4685225 w 9517857"/>
              <a:gd name="connsiteY7-16" fmla="*/ 246530 h 918356"/>
              <a:gd name="connsiteX8-17" fmla="*/ 9517856 w 9517857"/>
              <a:gd name="connsiteY8-18" fmla="*/ 0 h 918356"/>
              <a:gd name="connsiteX9-19" fmla="*/ 9517857 w 9517857"/>
              <a:gd name="connsiteY9-20" fmla="*/ 12 h 918356"/>
              <a:gd name="connsiteX10-21" fmla="*/ 9517857 w 9517857"/>
              <a:gd name="connsiteY10-22" fmla="*/ 918356 h 918356"/>
              <a:gd name="connsiteX11-23" fmla="*/ 14604 w 9517857"/>
              <a:gd name="connsiteY11-24" fmla="*/ 918356 h 918356"/>
              <a:gd name="connsiteX12-25" fmla="*/ 12841 w 9517857"/>
              <a:gd name="connsiteY12-26" fmla="*/ 917763 h 918356"/>
              <a:gd name="connsiteX13-27" fmla="*/ 93 w 9517857"/>
              <a:gd name="connsiteY13-28" fmla="*/ 912471 h 918356"/>
              <a:gd name="connsiteX14-29" fmla="*/ 58674 w 9517857"/>
              <a:gd name="connsiteY14-30" fmla="*/ 890322 h 918356"/>
              <a:gd name="connsiteX15-31" fmla="*/ 275005 w 9517857"/>
              <a:gd name="connsiteY15-32" fmla="*/ 807229 h 918356"/>
              <a:gd name="connsiteX16-33" fmla="*/ 587824 w 9517857"/>
              <a:gd name="connsiteY16-34" fmla="*/ 798195 h 918356"/>
              <a:gd name="connsiteX17-35" fmla="*/ 651826 w 9517857"/>
              <a:gd name="connsiteY17-36" fmla="*/ 738338 h 918356"/>
              <a:gd name="connsiteX18-37" fmla="*/ 727985 w 9517857"/>
              <a:gd name="connsiteY18-38" fmla="*/ 719826 h 918356"/>
              <a:gd name="connsiteX19-39" fmla="*/ 778982 w 9517857"/>
              <a:gd name="connsiteY19-40" fmla="*/ 710142 h 918356"/>
              <a:gd name="connsiteX20-41" fmla="*/ 849944 w 9517857"/>
              <a:gd name="connsiteY20-42" fmla="*/ 717987 h 918356"/>
              <a:gd name="connsiteX21-43" fmla="*/ 921659 w 9517857"/>
              <a:gd name="connsiteY21-44" fmla="*/ 712695 h 918356"/>
              <a:gd name="connsiteX22-45" fmla="*/ 930946 w 9517857"/>
              <a:gd name="connsiteY22-46" fmla="*/ 734046 h 918356"/>
              <a:gd name="connsiteX23-47" fmla="*/ 986250 w 9517857"/>
              <a:gd name="connsiteY23-48" fmla="*/ 713530 h 918356"/>
              <a:gd name="connsiteX24-49" fmla="*/ 1013752 w 9517857"/>
              <a:gd name="connsiteY24-50" fmla="*/ 713361 h 918356"/>
              <a:gd name="connsiteX25-51" fmla="*/ 1023734 w 9517857"/>
              <a:gd name="connsiteY25-52" fmla="*/ 718571 h 918356"/>
              <a:gd name="connsiteX26-53" fmla="*/ 1063207 w 9517857"/>
              <a:gd name="connsiteY26-54" fmla="*/ 715651 h 918356"/>
              <a:gd name="connsiteX27-55" fmla="*/ 1081980 w 9517857"/>
              <a:gd name="connsiteY27-56" fmla="*/ 738455 h 918356"/>
              <a:gd name="connsiteX28-57" fmla="*/ 1218120 w 9517857"/>
              <a:gd name="connsiteY28-58" fmla="*/ 713280 h 918356"/>
              <a:gd name="connsiteX29-59" fmla="*/ 1397459 w 9517857"/>
              <a:gd name="connsiteY29-60" fmla="*/ 691190 h 918356"/>
              <a:gd name="connsiteX30-61" fmla="*/ 1580688 w 9517857"/>
              <a:gd name="connsiteY30-62" fmla="*/ 693697 h 918356"/>
              <a:gd name="connsiteX31-63" fmla="*/ 1772334 w 9517857"/>
              <a:gd name="connsiteY31-64" fmla="*/ 710640 h 918356"/>
              <a:gd name="connsiteX32-65" fmla="*/ 2002561 w 9517857"/>
              <a:gd name="connsiteY32-66" fmla="*/ 659917 h 918356"/>
              <a:gd name="connsiteX33-67" fmla="*/ 2135144 w 9517857"/>
              <a:gd name="connsiteY33-68" fmla="*/ 636501 h 918356"/>
              <a:gd name="connsiteX34-69" fmla="*/ 2440292 w 9517857"/>
              <a:gd name="connsiteY34-70" fmla="*/ 593862 h 918356"/>
              <a:gd name="connsiteX35-71" fmla="*/ 2547829 w 9517857"/>
              <a:gd name="connsiteY35-72" fmla="*/ 566150 h 918356"/>
              <a:gd name="connsiteX36-73" fmla="*/ 2658055 w 9517857"/>
              <a:gd name="connsiteY36-74" fmla="*/ 578727 h 918356"/>
              <a:gd name="connsiteX37-75" fmla="*/ 2693698 w 9517857"/>
              <a:gd name="connsiteY37-76" fmla="*/ 560029 h 918356"/>
              <a:gd name="connsiteX38-77" fmla="*/ 2699673 w 9517857"/>
              <a:gd name="connsiteY38-78" fmla="*/ 556400 h 918356"/>
              <a:gd name="connsiteX39-79" fmla="*/ 2727306 w 9517857"/>
              <a:gd name="connsiteY39-80" fmla="*/ 550698 h 918356"/>
              <a:gd name="connsiteX40-81" fmla="*/ 2730451 w 9517857"/>
              <a:gd name="connsiteY40-82" fmla="*/ 538058 h 918356"/>
              <a:gd name="connsiteX41-83" fmla="*/ 2768713 w 9517857"/>
              <a:gd name="connsiteY41-84" fmla="*/ 521575 h 918356"/>
              <a:gd name="connsiteX42-85" fmla="*/ 2820868 w 9517857"/>
              <a:gd name="connsiteY42-86" fmla="*/ 514160 h 918356"/>
              <a:gd name="connsiteX43-87" fmla="*/ 3073635 w 9517857"/>
              <a:gd name="connsiteY43-88" fmla="*/ 491294 h 918356"/>
              <a:gd name="connsiteX44-89" fmla="*/ 3222071 w 9517857"/>
              <a:gd name="connsiteY44-90" fmla="*/ 470559 h 918356"/>
              <a:gd name="connsiteX45-91" fmla="*/ 3274069 w 9517857"/>
              <a:gd name="connsiteY45-92" fmla="*/ 451605 h 918356"/>
              <a:gd name="connsiteX46-93" fmla="*/ 3349632 w 9517857"/>
              <a:gd name="connsiteY46-94" fmla="*/ 432583 h 918356"/>
              <a:gd name="connsiteX47-95" fmla="*/ 3479593 w 9517857"/>
              <a:gd name="connsiteY47-96" fmla="*/ 390437 h 918356"/>
              <a:gd name="connsiteX48-97" fmla="*/ 3660110 w 9517857"/>
              <a:gd name="connsiteY48-98" fmla="*/ 348726 h 918356"/>
              <a:gd name="connsiteX49-99" fmla="*/ 3750023 w 9517857"/>
              <a:gd name="connsiteY49-100" fmla="*/ 370678 h 918356"/>
              <a:gd name="connsiteX50-101" fmla="*/ 3844133 w 9517857"/>
              <a:gd name="connsiteY50-102" fmla="*/ 360648 h 918356"/>
              <a:gd name="connsiteX51-103" fmla="*/ 3913545 w 9517857"/>
              <a:gd name="connsiteY51-104" fmla="*/ 344235 h 918356"/>
              <a:gd name="connsiteX52-105" fmla="*/ 4266740 w 9517857"/>
              <a:gd name="connsiteY52-106" fmla="*/ 361454 h 918356"/>
              <a:gd name="connsiteX53-107" fmla="*/ 4430770 w 9517857"/>
              <a:gd name="connsiteY53-108" fmla="*/ 342643 h 918356"/>
              <a:gd name="connsiteX54-109" fmla="*/ 4512664 w 9517857"/>
              <a:gd name="connsiteY54-110" fmla="*/ 319948 h 918356"/>
              <a:gd name="connsiteX55-111" fmla="*/ 4616423 w 9517857"/>
              <a:gd name="connsiteY55-112" fmla="*/ 290914 h 918356"/>
              <a:gd name="connsiteX56-113" fmla="*/ 4691675 w 9517857"/>
              <a:gd name="connsiteY56-114" fmla="*/ 254011 h 918356"/>
              <a:gd name="connsiteX57-115" fmla="*/ 4689051 w 9517857"/>
              <a:gd name="connsiteY57-116" fmla="*/ 250968 h 918356"/>
              <a:gd name="connsiteX58-117" fmla="*/ 4719994 w 9517857"/>
              <a:gd name="connsiteY58-118" fmla="*/ 245307 h 918356"/>
              <a:gd name="connsiteX59-119" fmla="*/ 4752894 w 9517857"/>
              <a:gd name="connsiteY59-120" fmla="*/ 239875 h 918356"/>
              <a:gd name="connsiteX60-121" fmla="*/ 4769329 w 9517857"/>
              <a:gd name="connsiteY60-122" fmla="*/ 233585 h 918356"/>
              <a:gd name="connsiteX61-123" fmla="*/ 4775634 w 9517857"/>
              <a:gd name="connsiteY61-124" fmla="*/ 234063 h 918356"/>
              <a:gd name="connsiteX62-125" fmla="*/ 4790452 w 9517857"/>
              <a:gd name="connsiteY62-126" fmla="*/ 233572 h 918356"/>
              <a:gd name="connsiteX63-127" fmla="*/ 4789062 w 9517857"/>
              <a:gd name="connsiteY63-128" fmla="*/ 241924 h 918356"/>
              <a:gd name="connsiteX64-129" fmla="*/ 4827826 w 9517857"/>
              <a:gd name="connsiteY64-130" fmla="*/ 246977 h 918356"/>
              <a:gd name="connsiteX65-131" fmla="*/ 4892569 w 9517857"/>
              <a:gd name="connsiteY65-132" fmla="*/ 249933 h 918356"/>
              <a:gd name="connsiteX66-133" fmla="*/ 4896611 w 9517857"/>
              <a:gd name="connsiteY66-134" fmla="*/ 240448 h 918356"/>
              <a:gd name="connsiteX67-135" fmla="*/ 4917286 w 9517857"/>
              <a:gd name="connsiteY67-136" fmla="*/ 243659 h 918356"/>
              <a:gd name="connsiteX68-137" fmla="*/ 4981173 w 9517857"/>
              <a:gd name="connsiteY68-138" fmla="*/ 247103 h 918356"/>
              <a:gd name="connsiteX69-139" fmla="*/ 5060397 w 9517857"/>
              <a:gd name="connsiteY69-140" fmla="*/ 263688 h 918356"/>
              <a:gd name="connsiteX70-141" fmla="*/ 5252996 w 9517857"/>
              <a:gd name="connsiteY70-142" fmla="*/ 270655 h 918356"/>
              <a:gd name="connsiteX71-143" fmla="*/ 5358056 w 9517857"/>
              <a:gd name="connsiteY71-144" fmla="*/ 247248 h 918356"/>
              <a:gd name="connsiteX72-145" fmla="*/ 5426496 w 9517857"/>
              <a:gd name="connsiteY72-146" fmla="*/ 235142 h 918356"/>
              <a:gd name="connsiteX73-147" fmla="*/ 5497161 w 9517857"/>
              <a:gd name="connsiteY73-148" fmla="*/ 228808 h 918356"/>
              <a:gd name="connsiteX74-149" fmla="*/ 5826043 w 9517857"/>
              <a:gd name="connsiteY74-150" fmla="*/ 148073 h 918356"/>
              <a:gd name="connsiteX75-151" fmla="*/ 6013415 w 9517857"/>
              <a:gd name="connsiteY75-152" fmla="*/ 137316 h 918356"/>
              <a:gd name="connsiteX76-153" fmla="*/ 6080994 w 9517857"/>
              <a:gd name="connsiteY76-154" fmla="*/ 142938 h 918356"/>
              <a:gd name="connsiteX77-155" fmla="*/ 6194152 w 9517857"/>
              <a:gd name="connsiteY77-156" fmla="*/ 151772 h 918356"/>
              <a:gd name="connsiteX78-157" fmla="*/ 6281379 w 9517857"/>
              <a:gd name="connsiteY78-158" fmla="*/ 181626 h 918356"/>
              <a:gd name="connsiteX79-159" fmla="*/ 6374947 w 9517857"/>
              <a:gd name="connsiteY79-160" fmla="*/ 179799 h 918356"/>
              <a:gd name="connsiteX80-161" fmla="*/ 6448518 w 9517857"/>
              <a:gd name="connsiteY80-162" fmla="*/ 164378 h 918356"/>
              <a:gd name="connsiteX81-163" fmla="*/ 6544700 w 9517857"/>
              <a:gd name="connsiteY81-164" fmla="*/ 167161 h 918356"/>
              <a:gd name="connsiteX82-165" fmla="*/ 6648353 w 9517857"/>
              <a:gd name="connsiteY82-166" fmla="*/ 172250 h 918356"/>
              <a:gd name="connsiteX83-167" fmla="*/ 6736227 w 9517857"/>
              <a:gd name="connsiteY83-168" fmla="*/ 173216 h 918356"/>
              <a:gd name="connsiteX84-169" fmla="*/ 6977218 w 9517857"/>
              <a:gd name="connsiteY84-170" fmla="*/ 184289 h 918356"/>
              <a:gd name="connsiteX85-171" fmla="*/ 7065221 w 9517857"/>
              <a:gd name="connsiteY85-172" fmla="*/ 227531 h 918356"/>
              <a:gd name="connsiteX86-173" fmla="*/ 7565449 w 9517857"/>
              <a:gd name="connsiteY86-174" fmla="*/ 258950 h 918356"/>
              <a:gd name="connsiteX87-175" fmla="*/ 7599285 w 9517857"/>
              <a:gd name="connsiteY87-176" fmla="*/ 266021 h 918356"/>
              <a:gd name="connsiteX88-177" fmla="*/ 7644411 w 9517857"/>
              <a:gd name="connsiteY88-178" fmla="*/ 258986 h 918356"/>
              <a:gd name="connsiteX89-179" fmla="*/ 7825110 w 9517857"/>
              <a:gd name="connsiteY89-180" fmla="*/ 229109 h 918356"/>
              <a:gd name="connsiteX90-181" fmla="*/ 7965804 w 9517857"/>
              <a:gd name="connsiteY90-182" fmla="*/ 190545 h 918356"/>
              <a:gd name="connsiteX91-183" fmla="*/ 8147401 w 9517857"/>
              <a:gd name="connsiteY91-184" fmla="*/ 205617 h 918356"/>
              <a:gd name="connsiteX92-185" fmla="*/ 8256033 w 9517857"/>
              <a:gd name="connsiteY92-186" fmla="*/ 193713 h 918356"/>
              <a:gd name="connsiteX93-187" fmla="*/ 8410677 w 9517857"/>
              <a:gd name="connsiteY93-188" fmla="*/ 172167 h 918356"/>
              <a:gd name="connsiteX94-189" fmla="*/ 8617841 w 9517857"/>
              <a:gd name="connsiteY94-190" fmla="*/ 155167 h 918356"/>
              <a:gd name="connsiteX95-191" fmla="*/ 8715976 w 9517857"/>
              <a:gd name="connsiteY95-192" fmla="*/ 178374 h 918356"/>
              <a:gd name="connsiteX96-193" fmla="*/ 8778827 w 9517857"/>
              <a:gd name="connsiteY96-194" fmla="*/ 172936 h 918356"/>
              <a:gd name="connsiteX97-195" fmla="*/ 8840778 w 9517857"/>
              <a:gd name="connsiteY97-196" fmla="*/ 143149 h 918356"/>
              <a:gd name="connsiteX98-197" fmla="*/ 9010380 w 9517857"/>
              <a:gd name="connsiteY98-198" fmla="*/ 91891 h 918356"/>
              <a:gd name="connsiteX99-199" fmla="*/ 9110856 w 9517857"/>
              <a:gd name="connsiteY99-200" fmla="*/ 70997 h 918356"/>
              <a:gd name="connsiteX100-201" fmla="*/ 9268817 w 9517857"/>
              <a:gd name="connsiteY100-202" fmla="*/ 53082 h 918356"/>
              <a:gd name="connsiteX101-203" fmla="*/ 9316667 w 9517857"/>
              <a:gd name="connsiteY101-204" fmla="*/ 45047 h 918356"/>
              <a:gd name="connsiteX102" fmla="*/ 9428209 w 9517857"/>
              <a:gd name="connsiteY102" fmla="*/ 29923 h 918356"/>
              <a:gd name="connsiteX103" fmla="*/ 9517856 w 9517857"/>
              <a:gd name="connsiteY103" fmla="*/ 0 h 918356"/>
              <a:gd name="connsiteX0-205" fmla="*/ 4686423 w 9517857"/>
              <a:gd name="connsiteY0-206" fmla="*/ 247919 h 918356"/>
              <a:gd name="connsiteX1-207" fmla="*/ 4689051 w 9517857"/>
              <a:gd name="connsiteY1-208" fmla="*/ 250968 h 918356"/>
              <a:gd name="connsiteX2-209" fmla="*/ 4687244 w 9517857"/>
              <a:gd name="connsiteY2-210" fmla="*/ 251298 h 918356"/>
              <a:gd name="connsiteX3-211" fmla="*/ 4686423 w 9517857"/>
              <a:gd name="connsiteY3-212" fmla="*/ 247919 h 918356"/>
              <a:gd name="connsiteX4-213" fmla="*/ 4685225 w 9517857"/>
              <a:gd name="connsiteY4-214" fmla="*/ 246530 h 918356"/>
              <a:gd name="connsiteX5-215" fmla="*/ 4686133 w 9517857"/>
              <a:gd name="connsiteY5-216" fmla="*/ 246727 h 918356"/>
              <a:gd name="connsiteX6-217" fmla="*/ 4686423 w 9517857"/>
              <a:gd name="connsiteY6-218" fmla="*/ 247919 h 918356"/>
              <a:gd name="connsiteX7-219" fmla="*/ 4685225 w 9517857"/>
              <a:gd name="connsiteY7-220" fmla="*/ 246530 h 918356"/>
              <a:gd name="connsiteX8-221" fmla="*/ 9517856 w 9517857"/>
              <a:gd name="connsiteY8-222" fmla="*/ 0 h 918356"/>
              <a:gd name="connsiteX9-223" fmla="*/ 9517857 w 9517857"/>
              <a:gd name="connsiteY9-224" fmla="*/ 12 h 918356"/>
              <a:gd name="connsiteX10-225" fmla="*/ 9517857 w 9517857"/>
              <a:gd name="connsiteY10-226" fmla="*/ 918356 h 918356"/>
              <a:gd name="connsiteX11-227" fmla="*/ 14604 w 9517857"/>
              <a:gd name="connsiteY11-228" fmla="*/ 918356 h 918356"/>
              <a:gd name="connsiteX12-229" fmla="*/ 12841 w 9517857"/>
              <a:gd name="connsiteY12-230" fmla="*/ 917763 h 918356"/>
              <a:gd name="connsiteX13-231" fmla="*/ 93 w 9517857"/>
              <a:gd name="connsiteY13-232" fmla="*/ 912471 h 918356"/>
              <a:gd name="connsiteX14-233" fmla="*/ 58674 w 9517857"/>
              <a:gd name="connsiteY14-234" fmla="*/ 890322 h 918356"/>
              <a:gd name="connsiteX15-235" fmla="*/ 275005 w 9517857"/>
              <a:gd name="connsiteY15-236" fmla="*/ 807229 h 918356"/>
              <a:gd name="connsiteX16-237" fmla="*/ 587824 w 9517857"/>
              <a:gd name="connsiteY16-238" fmla="*/ 798195 h 918356"/>
              <a:gd name="connsiteX17-239" fmla="*/ 651826 w 9517857"/>
              <a:gd name="connsiteY17-240" fmla="*/ 738338 h 918356"/>
              <a:gd name="connsiteX18-241" fmla="*/ 727985 w 9517857"/>
              <a:gd name="connsiteY18-242" fmla="*/ 719826 h 918356"/>
              <a:gd name="connsiteX19-243" fmla="*/ 778982 w 9517857"/>
              <a:gd name="connsiteY19-244" fmla="*/ 710142 h 918356"/>
              <a:gd name="connsiteX20-245" fmla="*/ 849944 w 9517857"/>
              <a:gd name="connsiteY20-246" fmla="*/ 717987 h 918356"/>
              <a:gd name="connsiteX21-247" fmla="*/ 921659 w 9517857"/>
              <a:gd name="connsiteY21-248" fmla="*/ 712695 h 918356"/>
              <a:gd name="connsiteX22-249" fmla="*/ 930946 w 9517857"/>
              <a:gd name="connsiteY22-250" fmla="*/ 734046 h 918356"/>
              <a:gd name="connsiteX23-251" fmla="*/ 986250 w 9517857"/>
              <a:gd name="connsiteY23-252" fmla="*/ 713530 h 918356"/>
              <a:gd name="connsiteX24-253" fmla="*/ 1013752 w 9517857"/>
              <a:gd name="connsiteY24-254" fmla="*/ 713361 h 918356"/>
              <a:gd name="connsiteX25-255" fmla="*/ 1023734 w 9517857"/>
              <a:gd name="connsiteY25-256" fmla="*/ 718571 h 918356"/>
              <a:gd name="connsiteX26-257" fmla="*/ 1063207 w 9517857"/>
              <a:gd name="connsiteY26-258" fmla="*/ 715651 h 918356"/>
              <a:gd name="connsiteX27-259" fmla="*/ 1081980 w 9517857"/>
              <a:gd name="connsiteY27-260" fmla="*/ 738455 h 918356"/>
              <a:gd name="connsiteX28-261" fmla="*/ 1218120 w 9517857"/>
              <a:gd name="connsiteY28-262" fmla="*/ 713280 h 918356"/>
              <a:gd name="connsiteX29-263" fmla="*/ 1397459 w 9517857"/>
              <a:gd name="connsiteY29-264" fmla="*/ 691190 h 918356"/>
              <a:gd name="connsiteX30-265" fmla="*/ 1580688 w 9517857"/>
              <a:gd name="connsiteY30-266" fmla="*/ 693697 h 918356"/>
              <a:gd name="connsiteX31-267" fmla="*/ 1772334 w 9517857"/>
              <a:gd name="connsiteY31-268" fmla="*/ 710640 h 918356"/>
              <a:gd name="connsiteX32-269" fmla="*/ 2002561 w 9517857"/>
              <a:gd name="connsiteY32-270" fmla="*/ 659917 h 918356"/>
              <a:gd name="connsiteX33-271" fmla="*/ 2135144 w 9517857"/>
              <a:gd name="connsiteY33-272" fmla="*/ 636501 h 918356"/>
              <a:gd name="connsiteX34-273" fmla="*/ 2440292 w 9517857"/>
              <a:gd name="connsiteY34-274" fmla="*/ 593862 h 918356"/>
              <a:gd name="connsiteX35-275" fmla="*/ 2547829 w 9517857"/>
              <a:gd name="connsiteY35-276" fmla="*/ 566150 h 918356"/>
              <a:gd name="connsiteX36-277" fmla="*/ 2658055 w 9517857"/>
              <a:gd name="connsiteY36-278" fmla="*/ 578727 h 918356"/>
              <a:gd name="connsiteX37-279" fmla="*/ 2693698 w 9517857"/>
              <a:gd name="connsiteY37-280" fmla="*/ 560029 h 918356"/>
              <a:gd name="connsiteX38-281" fmla="*/ 2699673 w 9517857"/>
              <a:gd name="connsiteY38-282" fmla="*/ 556400 h 918356"/>
              <a:gd name="connsiteX39-283" fmla="*/ 2727306 w 9517857"/>
              <a:gd name="connsiteY39-284" fmla="*/ 550698 h 918356"/>
              <a:gd name="connsiteX40-285" fmla="*/ 2730451 w 9517857"/>
              <a:gd name="connsiteY40-286" fmla="*/ 538058 h 918356"/>
              <a:gd name="connsiteX41-287" fmla="*/ 2768713 w 9517857"/>
              <a:gd name="connsiteY41-288" fmla="*/ 521575 h 918356"/>
              <a:gd name="connsiteX42-289" fmla="*/ 2820868 w 9517857"/>
              <a:gd name="connsiteY42-290" fmla="*/ 514160 h 918356"/>
              <a:gd name="connsiteX43-291" fmla="*/ 3073635 w 9517857"/>
              <a:gd name="connsiteY43-292" fmla="*/ 491294 h 918356"/>
              <a:gd name="connsiteX44-293" fmla="*/ 3222071 w 9517857"/>
              <a:gd name="connsiteY44-294" fmla="*/ 470559 h 918356"/>
              <a:gd name="connsiteX45-295" fmla="*/ 3274069 w 9517857"/>
              <a:gd name="connsiteY45-296" fmla="*/ 451605 h 918356"/>
              <a:gd name="connsiteX46-297" fmla="*/ 3349632 w 9517857"/>
              <a:gd name="connsiteY46-298" fmla="*/ 432583 h 918356"/>
              <a:gd name="connsiteX47-299" fmla="*/ 3479593 w 9517857"/>
              <a:gd name="connsiteY47-300" fmla="*/ 390437 h 918356"/>
              <a:gd name="connsiteX48-301" fmla="*/ 3660110 w 9517857"/>
              <a:gd name="connsiteY48-302" fmla="*/ 348726 h 918356"/>
              <a:gd name="connsiteX49-303" fmla="*/ 3750023 w 9517857"/>
              <a:gd name="connsiteY49-304" fmla="*/ 370678 h 918356"/>
              <a:gd name="connsiteX50-305" fmla="*/ 3844133 w 9517857"/>
              <a:gd name="connsiteY50-306" fmla="*/ 360648 h 918356"/>
              <a:gd name="connsiteX51-307" fmla="*/ 3913545 w 9517857"/>
              <a:gd name="connsiteY51-308" fmla="*/ 344235 h 918356"/>
              <a:gd name="connsiteX52-309" fmla="*/ 4266740 w 9517857"/>
              <a:gd name="connsiteY52-310" fmla="*/ 361454 h 918356"/>
              <a:gd name="connsiteX53-311" fmla="*/ 4430770 w 9517857"/>
              <a:gd name="connsiteY53-312" fmla="*/ 342643 h 918356"/>
              <a:gd name="connsiteX54-313" fmla="*/ 4512664 w 9517857"/>
              <a:gd name="connsiteY54-314" fmla="*/ 319948 h 918356"/>
              <a:gd name="connsiteX55-315" fmla="*/ 4616423 w 9517857"/>
              <a:gd name="connsiteY55-316" fmla="*/ 290914 h 918356"/>
              <a:gd name="connsiteX56-317" fmla="*/ 4691675 w 9517857"/>
              <a:gd name="connsiteY56-318" fmla="*/ 254011 h 918356"/>
              <a:gd name="connsiteX57-319" fmla="*/ 4689051 w 9517857"/>
              <a:gd name="connsiteY57-320" fmla="*/ 250968 h 918356"/>
              <a:gd name="connsiteX58-321" fmla="*/ 4719994 w 9517857"/>
              <a:gd name="connsiteY58-322" fmla="*/ 245307 h 918356"/>
              <a:gd name="connsiteX59-323" fmla="*/ 4752894 w 9517857"/>
              <a:gd name="connsiteY59-324" fmla="*/ 239875 h 918356"/>
              <a:gd name="connsiteX60-325" fmla="*/ 4769329 w 9517857"/>
              <a:gd name="connsiteY60-326" fmla="*/ 233585 h 918356"/>
              <a:gd name="connsiteX61-327" fmla="*/ 4775634 w 9517857"/>
              <a:gd name="connsiteY61-328" fmla="*/ 234063 h 918356"/>
              <a:gd name="connsiteX62-329" fmla="*/ 4790452 w 9517857"/>
              <a:gd name="connsiteY62-330" fmla="*/ 233572 h 918356"/>
              <a:gd name="connsiteX63-331" fmla="*/ 4789062 w 9517857"/>
              <a:gd name="connsiteY63-332" fmla="*/ 241924 h 918356"/>
              <a:gd name="connsiteX64-333" fmla="*/ 4827826 w 9517857"/>
              <a:gd name="connsiteY64-334" fmla="*/ 246977 h 918356"/>
              <a:gd name="connsiteX65-335" fmla="*/ 4892569 w 9517857"/>
              <a:gd name="connsiteY65-336" fmla="*/ 249933 h 918356"/>
              <a:gd name="connsiteX66-337" fmla="*/ 4896611 w 9517857"/>
              <a:gd name="connsiteY66-338" fmla="*/ 240448 h 918356"/>
              <a:gd name="connsiteX67-339" fmla="*/ 4917286 w 9517857"/>
              <a:gd name="connsiteY67-340" fmla="*/ 243659 h 918356"/>
              <a:gd name="connsiteX68-341" fmla="*/ 4981173 w 9517857"/>
              <a:gd name="connsiteY68-342" fmla="*/ 247103 h 918356"/>
              <a:gd name="connsiteX69-343" fmla="*/ 5060397 w 9517857"/>
              <a:gd name="connsiteY69-344" fmla="*/ 263688 h 918356"/>
              <a:gd name="connsiteX70-345" fmla="*/ 5252996 w 9517857"/>
              <a:gd name="connsiteY70-346" fmla="*/ 270655 h 918356"/>
              <a:gd name="connsiteX71-347" fmla="*/ 5358056 w 9517857"/>
              <a:gd name="connsiteY71-348" fmla="*/ 247248 h 918356"/>
              <a:gd name="connsiteX72-349" fmla="*/ 5426496 w 9517857"/>
              <a:gd name="connsiteY72-350" fmla="*/ 235142 h 918356"/>
              <a:gd name="connsiteX73-351" fmla="*/ 5497161 w 9517857"/>
              <a:gd name="connsiteY73-352" fmla="*/ 228808 h 918356"/>
              <a:gd name="connsiteX74-353" fmla="*/ 5826043 w 9517857"/>
              <a:gd name="connsiteY74-354" fmla="*/ 148073 h 918356"/>
              <a:gd name="connsiteX75-355" fmla="*/ 6013415 w 9517857"/>
              <a:gd name="connsiteY75-356" fmla="*/ 137316 h 918356"/>
              <a:gd name="connsiteX76-357" fmla="*/ 6080994 w 9517857"/>
              <a:gd name="connsiteY76-358" fmla="*/ 142938 h 918356"/>
              <a:gd name="connsiteX77-359" fmla="*/ 6194152 w 9517857"/>
              <a:gd name="connsiteY77-360" fmla="*/ 151772 h 918356"/>
              <a:gd name="connsiteX78-361" fmla="*/ 6281379 w 9517857"/>
              <a:gd name="connsiteY78-362" fmla="*/ 181626 h 918356"/>
              <a:gd name="connsiteX79-363" fmla="*/ 6374947 w 9517857"/>
              <a:gd name="connsiteY79-364" fmla="*/ 179799 h 918356"/>
              <a:gd name="connsiteX80-365" fmla="*/ 6448518 w 9517857"/>
              <a:gd name="connsiteY80-366" fmla="*/ 164378 h 918356"/>
              <a:gd name="connsiteX81-367" fmla="*/ 6544700 w 9517857"/>
              <a:gd name="connsiteY81-368" fmla="*/ 167161 h 918356"/>
              <a:gd name="connsiteX82-369" fmla="*/ 6648353 w 9517857"/>
              <a:gd name="connsiteY82-370" fmla="*/ 172250 h 918356"/>
              <a:gd name="connsiteX83-371" fmla="*/ 6736227 w 9517857"/>
              <a:gd name="connsiteY83-372" fmla="*/ 173216 h 918356"/>
              <a:gd name="connsiteX84-373" fmla="*/ 6977218 w 9517857"/>
              <a:gd name="connsiteY84-374" fmla="*/ 184289 h 918356"/>
              <a:gd name="connsiteX85-375" fmla="*/ 7065221 w 9517857"/>
              <a:gd name="connsiteY85-376" fmla="*/ 227531 h 918356"/>
              <a:gd name="connsiteX86-377" fmla="*/ 7565449 w 9517857"/>
              <a:gd name="connsiteY86-378" fmla="*/ 258950 h 918356"/>
              <a:gd name="connsiteX87-379" fmla="*/ 7599285 w 9517857"/>
              <a:gd name="connsiteY87-380" fmla="*/ 266021 h 918356"/>
              <a:gd name="connsiteX88-381" fmla="*/ 7644411 w 9517857"/>
              <a:gd name="connsiteY88-382" fmla="*/ 258986 h 918356"/>
              <a:gd name="connsiteX89-383" fmla="*/ 7825110 w 9517857"/>
              <a:gd name="connsiteY89-384" fmla="*/ 229109 h 918356"/>
              <a:gd name="connsiteX90-385" fmla="*/ 7965804 w 9517857"/>
              <a:gd name="connsiteY90-386" fmla="*/ 190545 h 918356"/>
              <a:gd name="connsiteX91-387" fmla="*/ 8147401 w 9517857"/>
              <a:gd name="connsiteY91-388" fmla="*/ 205617 h 918356"/>
              <a:gd name="connsiteX92-389" fmla="*/ 8256033 w 9517857"/>
              <a:gd name="connsiteY92-390" fmla="*/ 193713 h 918356"/>
              <a:gd name="connsiteX93-391" fmla="*/ 8617841 w 9517857"/>
              <a:gd name="connsiteY93-392" fmla="*/ 155167 h 918356"/>
              <a:gd name="connsiteX94-393" fmla="*/ 8715976 w 9517857"/>
              <a:gd name="connsiteY94-394" fmla="*/ 178374 h 918356"/>
              <a:gd name="connsiteX95-395" fmla="*/ 8778827 w 9517857"/>
              <a:gd name="connsiteY95-396" fmla="*/ 172936 h 918356"/>
              <a:gd name="connsiteX96-397" fmla="*/ 8840778 w 9517857"/>
              <a:gd name="connsiteY96-398" fmla="*/ 143149 h 918356"/>
              <a:gd name="connsiteX97-399" fmla="*/ 9010380 w 9517857"/>
              <a:gd name="connsiteY97-400" fmla="*/ 91891 h 918356"/>
              <a:gd name="connsiteX98-401" fmla="*/ 9110856 w 9517857"/>
              <a:gd name="connsiteY98-402" fmla="*/ 70997 h 918356"/>
              <a:gd name="connsiteX99-403" fmla="*/ 9268817 w 9517857"/>
              <a:gd name="connsiteY99-404" fmla="*/ 53082 h 918356"/>
              <a:gd name="connsiteX100-405" fmla="*/ 9316667 w 9517857"/>
              <a:gd name="connsiteY100-406" fmla="*/ 45047 h 918356"/>
              <a:gd name="connsiteX101-407" fmla="*/ 9428209 w 9517857"/>
              <a:gd name="connsiteY101-408" fmla="*/ 29923 h 918356"/>
              <a:gd name="connsiteX102-409" fmla="*/ 9517856 w 9517857"/>
              <a:gd name="connsiteY102-410" fmla="*/ 0 h 918356"/>
              <a:gd name="connsiteX0-411" fmla="*/ 4686423 w 9517857"/>
              <a:gd name="connsiteY0-412" fmla="*/ 247919 h 918356"/>
              <a:gd name="connsiteX1-413" fmla="*/ 4689051 w 9517857"/>
              <a:gd name="connsiteY1-414" fmla="*/ 250968 h 918356"/>
              <a:gd name="connsiteX2-415" fmla="*/ 4687244 w 9517857"/>
              <a:gd name="connsiteY2-416" fmla="*/ 251298 h 918356"/>
              <a:gd name="connsiteX3-417" fmla="*/ 4686423 w 9517857"/>
              <a:gd name="connsiteY3-418" fmla="*/ 247919 h 918356"/>
              <a:gd name="connsiteX4-419" fmla="*/ 4685225 w 9517857"/>
              <a:gd name="connsiteY4-420" fmla="*/ 246530 h 918356"/>
              <a:gd name="connsiteX5-421" fmla="*/ 4686133 w 9517857"/>
              <a:gd name="connsiteY5-422" fmla="*/ 246727 h 918356"/>
              <a:gd name="connsiteX6-423" fmla="*/ 4686423 w 9517857"/>
              <a:gd name="connsiteY6-424" fmla="*/ 247919 h 918356"/>
              <a:gd name="connsiteX7-425" fmla="*/ 4685225 w 9517857"/>
              <a:gd name="connsiteY7-426" fmla="*/ 246530 h 918356"/>
              <a:gd name="connsiteX8-427" fmla="*/ 9517856 w 9517857"/>
              <a:gd name="connsiteY8-428" fmla="*/ 0 h 918356"/>
              <a:gd name="connsiteX9-429" fmla="*/ 9517857 w 9517857"/>
              <a:gd name="connsiteY9-430" fmla="*/ 12 h 918356"/>
              <a:gd name="connsiteX10-431" fmla="*/ 9517857 w 9517857"/>
              <a:gd name="connsiteY10-432" fmla="*/ 918356 h 918356"/>
              <a:gd name="connsiteX11-433" fmla="*/ 14604 w 9517857"/>
              <a:gd name="connsiteY11-434" fmla="*/ 918356 h 918356"/>
              <a:gd name="connsiteX12-435" fmla="*/ 12841 w 9517857"/>
              <a:gd name="connsiteY12-436" fmla="*/ 917763 h 918356"/>
              <a:gd name="connsiteX13-437" fmla="*/ 93 w 9517857"/>
              <a:gd name="connsiteY13-438" fmla="*/ 912471 h 918356"/>
              <a:gd name="connsiteX14-439" fmla="*/ 58674 w 9517857"/>
              <a:gd name="connsiteY14-440" fmla="*/ 890322 h 918356"/>
              <a:gd name="connsiteX15-441" fmla="*/ 275005 w 9517857"/>
              <a:gd name="connsiteY15-442" fmla="*/ 807229 h 918356"/>
              <a:gd name="connsiteX16-443" fmla="*/ 587824 w 9517857"/>
              <a:gd name="connsiteY16-444" fmla="*/ 798195 h 918356"/>
              <a:gd name="connsiteX17-445" fmla="*/ 651826 w 9517857"/>
              <a:gd name="connsiteY17-446" fmla="*/ 738338 h 918356"/>
              <a:gd name="connsiteX18-447" fmla="*/ 727985 w 9517857"/>
              <a:gd name="connsiteY18-448" fmla="*/ 719826 h 918356"/>
              <a:gd name="connsiteX19-449" fmla="*/ 778982 w 9517857"/>
              <a:gd name="connsiteY19-450" fmla="*/ 710142 h 918356"/>
              <a:gd name="connsiteX20-451" fmla="*/ 849944 w 9517857"/>
              <a:gd name="connsiteY20-452" fmla="*/ 717987 h 918356"/>
              <a:gd name="connsiteX21-453" fmla="*/ 921659 w 9517857"/>
              <a:gd name="connsiteY21-454" fmla="*/ 712695 h 918356"/>
              <a:gd name="connsiteX22-455" fmla="*/ 930946 w 9517857"/>
              <a:gd name="connsiteY22-456" fmla="*/ 734046 h 918356"/>
              <a:gd name="connsiteX23-457" fmla="*/ 986250 w 9517857"/>
              <a:gd name="connsiteY23-458" fmla="*/ 713530 h 918356"/>
              <a:gd name="connsiteX24-459" fmla="*/ 1013752 w 9517857"/>
              <a:gd name="connsiteY24-460" fmla="*/ 713361 h 918356"/>
              <a:gd name="connsiteX25-461" fmla="*/ 1023734 w 9517857"/>
              <a:gd name="connsiteY25-462" fmla="*/ 718571 h 918356"/>
              <a:gd name="connsiteX26-463" fmla="*/ 1063207 w 9517857"/>
              <a:gd name="connsiteY26-464" fmla="*/ 715651 h 918356"/>
              <a:gd name="connsiteX27-465" fmla="*/ 1081980 w 9517857"/>
              <a:gd name="connsiteY27-466" fmla="*/ 738455 h 918356"/>
              <a:gd name="connsiteX28-467" fmla="*/ 1218120 w 9517857"/>
              <a:gd name="connsiteY28-468" fmla="*/ 713280 h 918356"/>
              <a:gd name="connsiteX29-469" fmla="*/ 1397459 w 9517857"/>
              <a:gd name="connsiteY29-470" fmla="*/ 691190 h 918356"/>
              <a:gd name="connsiteX30-471" fmla="*/ 1580688 w 9517857"/>
              <a:gd name="connsiteY30-472" fmla="*/ 693697 h 918356"/>
              <a:gd name="connsiteX31-473" fmla="*/ 1772334 w 9517857"/>
              <a:gd name="connsiteY31-474" fmla="*/ 710640 h 918356"/>
              <a:gd name="connsiteX32-475" fmla="*/ 2002561 w 9517857"/>
              <a:gd name="connsiteY32-476" fmla="*/ 659917 h 918356"/>
              <a:gd name="connsiteX33-477" fmla="*/ 2135144 w 9517857"/>
              <a:gd name="connsiteY33-478" fmla="*/ 636501 h 918356"/>
              <a:gd name="connsiteX34-479" fmla="*/ 2440292 w 9517857"/>
              <a:gd name="connsiteY34-480" fmla="*/ 593862 h 918356"/>
              <a:gd name="connsiteX35-481" fmla="*/ 2547829 w 9517857"/>
              <a:gd name="connsiteY35-482" fmla="*/ 566150 h 918356"/>
              <a:gd name="connsiteX36-483" fmla="*/ 2658055 w 9517857"/>
              <a:gd name="connsiteY36-484" fmla="*/ 578727 h 918356"/>
              <a:gd name="connsiteX37-485" fmla="*/ 2693698 w 9517857"/>
              <a:gd name="connsiteY37-486" fmla="*/ 560029 h 918356"/>
              <a:gd name="connsiteX38-487" fmla="*/ 2699673 w 9517857"/>
              <a:gd name="connsiteY38-488" fmla="*/ 556400 h 918356"/>
              <a:gd name="connsiteX39-489" fmla="*/ 2727306 w 9517857"/>
              <a:gd name="connsiteY39-490" fmla="*/ 550698 h 918356"/>
              <a:gd name="connsiteX40-491" fmla="*/ 2730451 w 9517857"/>
              <a:gd name="connsiteY40-492" fmla="*/ 538058 h 918356"/>
              <a:gd name="connsiteX41-493" fmla="*/ 2768713 w 9517857"/>
              <a:gd name="connsiteY41-494" fmla="*/ 521575 h 918356"/>
              <a:gd name="connsiteX42-495" fmla="*/ 2820868 w 9517857"/>
              <a:gd name="connsiteY42-496" fmla="*/ 514160 h 918356"/>
              <a:gd name="connsiteX43-497" fmla="*/ 3073635 w 9517857"/>
              <a:gd name="connsiteY43-498" fmla="*/ 491294 h 918356"/>
              <a:gd name="connsiteX44-499" fmla="*/ 3222071 w 9517857"/>
              <a:gd name="connsiteY44-500" fmla="*/ 470559 h 918356"/>
              <a:gd name="connsiteX45-501" fmla="*/ 3274069 w 9517857"/>
              <a:gd name="connsiteY45-502" fmla="*/ 451605 h 918356"/>
              <a:gd name="connsiteX46-503" fmla="*/ 3349632 w 9517857"/>
              <a:gd name="connsiteY46-504" fmla="*/ 432583 h 918356"/>
              <a:gd name="connsiteX47-505" fmla="*/ 3479593 w 9517857"/>
              <a:gd name="connsiteY47-506" fmla="*/ 390437 h 918356"/>
              <a:gd name="connsiteX48-507" fmla="*/ 3660110 w 9517857"/>
              <a:gd name="connsiteY48-508" fmla="*/ 348726 h 918356"/>
              <a:gd name="connsiteX49-509" fmla="*/ 3750023 w 9517857"/>
              <a:gd name="connsiteY49-510" fmla="*/ 370678 h 918356"/>
              <a:gd name="connsiteX50-511" fmla="*/ 3844133 w 9517857"/>
              <a:gd name="connsiteY50-512" fmla="*/ 360648 h 918356"/>
              <a:gd name="connsiteX51-513" fmla="*/ 3913545 w 9517857"/>
              <a:gd name="connsiteY51-514" fmla="*/ 344235 h 918356"/>
              <a:gd name="connsiteX52-515" fmla="*/ 4266740 w 9517857"/>
              <a:gd name="connsiteY52-516" fmla="*/ 361454 h 918356"/>
              <a:gd name="connsiteX53-517" fmla="*/ 4430770 w 9517857"/>
              <a:gd name="connsiteY53-518" fmla="*/ 342643 h 918356"/>
              <a:gd name="connsiteX54-519" fmla="*/ 4512664 w 9517857"/>
              <a:gd name="connsiteY54-520" fmla="*/ 319948 h 918356"/>
              <a:gd name="connsiteX55-521" fmla="*/ 4616423 w 9517857"/>
              <a:gd name="connsiteY55-522" fmla="*/ 290914 h 918356"/>
              <a:gd name="connsiteX56-523" fmla="*/ 4691675 w 9517857"/>
              <a:gd name="connsiteY56-524" fmla="*/ 254011 h 918356"/>
              <a:gd name="connsiteX57-525" fmla="*/ 4689051 w 9517857"/>
              <a:gd name="connsiteY57-526" fmla="*/ 250968 h 918356"/>
              <a:gd name="connsiteX58-527" fmla="*/ 4719994 w 9517857"/>
              <a:gd name="connsiteY58-528" fmla="*/ 245307 h 918356"/>
              <a:gd name="connsiteX59-529" fmla="*/ 4752894 w 9517857"/>
              <a:gd name="connsiteY59-530" fmla="*/ 239875 h 918356"/>
              <a:gd name="connsiteX60-531" fmla="*/ 4769329 w 9517857"/>
              <a:gd name="connsiteY60-532" fmla="*/ 233585 h 918356"/>
              <a:gd name="connsiteX61-533" fmla="*/ 4775634 w 9517857"/>
              <a:gd name="connsiteY61-534" fmla="*/ 234063 h 918356"/>
              <a:gd name="connsiteX62-535" fmla="*/ 4790452 w 9517857"/>
              <a:gd name="connsiteY62-536" fmla="*/ 233572 h 918356"/>
              <a:gd name="connsiteX63-537" fmla="*/ 4789062 w 9517857"/>
              <a:gd name="connsiteY63-538" fmla="*/ 241924 h 918356"/>
              <a:gd name="connsiteX64-539" fmla="*/ 4827826 w 9517857"/>
              <a:gd name="connsiteY64-540" fmla="*/ 246977 h 918356"/>
              <a:gd name="connsiteX65-541" fmla="*/ 4892569 w 9517857"/>
              <a:gd name="connsiteY65-542" fmla="*/ 249933 h 918356"/>
              <a:gd name="connsiteX66-543" fmla="*/ 4896611 w 9517857"/>
              <a:gd name="connsiteY66-544" fmla="*/ 240448 h 918356"/>
              <a:gd name="connsiteX67-545" fmla="*/ 4917286 w 9517857"/>
              <a:gd name="connsiteY67-546" fmla="*/ 243659 h 918356"/>
              <a:gd name="connsiteX68-547" fmla="*/ 4981173 w 9517857"/>
              <a:gd name="connsiteY68-548" fmla="*/ 247103 h 918356"/>
              <a:gd name="connsiteX69-549" fmla="*/ 5060397 w 9517857"/>
              <a:gd name="connsiteY69-550" fmla="*/ 263688 h 918356"/>
              <a:gd name="connsiteX70-551" fmla="*/ 5252996 w 9517857"/>
              <a:gd name="connsiteY70-552" fmla="*/ 270655 h 918356"/>
              <a:gd name="connsiteX71-553" fmla="*/ 5358056 w 9517857"/>
              <a:gd name="connsiteY71-554" fmla="*/ 247248 h 918356"/>
              <a:gd name="connsiteX72-555" fmla="*/ 5426496 w 9517857"/>
              <a:gd name="connsiteY72-556" fmla="*/ 235142 h 918356"/>
              <a:gd name="connsiteX73-557" fmla="*/ 5497161 w 9517857"/>
              <a:gd name="connsiteY73-558" fmla="*/ 228808 h 918356"/>
              <a:gd name="connsiteX74-559" fmla="*/ 5826043 w 9517857"/>
              <a:gd name="connsiteY74-560" fmla="*/ 148073 h 918356"/>
              <a:gd name="connsiteX75-561" fmla="*/ 6013415 w 9517857"/>
              <a:gd name="connsiteY75-562" fmla="*/ 137316 h 918356"/>
              <a:gd name="connsiteX76-563" fmla="*/ 6080994 w 9517857"/>
              <a:gd name="connsiteY76-564" fmla="*/ 142938 h 918356"/>
              <a:gd name="connsiteX77-565" fmla="*/ 6194152 w 9517857"/>
              <a:gd name="connsiteY77-566" fmla="*/ 151772 h 918356"/>
              <a:gd name="connsiteX78-567" fmla="*/ 6281379 w 9517857"/>
              <a:gd name="connsiteY78-568" fmla="*/ 181626 h 918356"/>
              <a:gd name="connsiteX79-569" fmla="*/ 6374947 w 9517857"/>
              <a:gd name="connsiteY79-570" fmla="*/ 179799 h 918356"/>
              <a:gd name="connsiteX80-571" fmla="*/ 6448518 w 9517857"/>
              <a:gd name="connsiteY80-572" fmla="*/ 164378 h 918356"/>
              <a:gd name="connsiteX81-573" fmla="*/ 6544700 w 9517857"/>
              <a:gd name="connsiteY81-574" fmla="*/ 167161 h 918356"/>
              <a:gd name="connsiteX82-575" fmla="*/ 6648353 w 9517857"/>
              <a:gd name="connsiteY82-576" fmla="*/ 172250 h 918356"/>
              <a:gd name="connsiteX83-577" fmla="*/ 6736227 w 9517857"/>
              <a:gd name="connsiteY83-578" fmla="*/ 173216 h 918356"/>
              <a:gd name="connsiteX84-579" fmla="*/ 6977218 w 9517857"/>
              <a:gd name="connsiteY84-580" fmla="*/ 184289 h 918356"/>
              <a:gd name="connsiteX85-581" fmla="*/ 7065221 w 9517857"/>
              <a:gd name="connsiteY85-582" fmla="*/ 227531 h 918356"/>
              <a:gd name="connsiteX86-583" fmla="*/ 7565449 w 9517857"/>
              <a:gd name="connsiteY86-584" fmla="*/ 258950 h 918356"/>
              <a:gd name="connsiteX87-585" fmla="*/ 7599285 w 9517857"/>
              <a:gd name="connsiteY87-586" fmla="*/ 266021 h 918356"/>
              <a:gd name="connsiteX88-587" fmla="*/ 7644411 w 9517857"/>
              <a:gd name="connsiteY88-588" fmla="*/ 258986 h 918356"/>
              <a:gd name="connsiteX89-589" fmla="*/ 7825110 w 9517857"/>
              <a:gd name="connsiteY89-590" fmla="*/ 229109 h 918356"/>
              <a:gd name="connsiteX90-591" fmla="*/ 7965804 w 9517857"/>
              <a:gd name="connsiteY90-592" fmla="*/ 190545 h 918356"/>
              <a:gd name="connsiteX91-593" fmla="*/ 8147401 w 9517857"/>
              <a:gd name="connsiteY91-594" fmla="*/ 205617 h 918356"/>
              <a:gd name="connsiteX92-595" fmla="*/ 8256033 w 9517857"/>
              <a:gd name="connsiteY92-596" fmla="*/ 193713 h 918356"/>
              <a:gd name="connsiteX93-597" fmla="*/ 8551625 w 9517857"/>
              <a:gd name="connsiteY93-598" fmla="*/ 161517 h 918356"/>
              <a:gd name="connsiteX94-599" fmla="*/ 8715976 w 9517857"/>
              <a:gd name="connsiteY94-600" fmla="*/ 178374 h 918356"/>
              <a:gd name="connsiteX95-601" fmla="*/ 8778827 w 9517857"/>
              <a:gd name="connsiteY95-602" fmla="*/ 172936 h 918356"/>
              <a:gd name="connsiteX96-603" fmla="*/ 8840778 w 9517857"/>
              <a:gd name="connsiteY96-604" fmla="*/ 143149 h 918356"/>
              <a:gd name="connsiteX97-605" fmla="*/ 9010380 w 9517857"/>
              <a:gd name="connsiteY97-606" fmla="*/ 91891 h 918356"/>
              <a:gd name="connsiteX98-607" fmla="*/ 9110856 w 9517857"/>
              <a:gd name="connsiteY98-608" fmla="*/ 70997 h 918356"/>
              <a:gd name="connsiteX99-609" fmla="*/ 9268817 w 9517857"/>
              <a:gd name="connsiteY99-610" fmla="*/ 53082 h 918356"/>
              <a:gd name="connsiteX100-611" fmla="*/ 9316667 w 9517857"/>
              <a:gd name="connsiteY100-612" fmla="*/ 45047 h 918356"/>
              <a:gd name="connsiteX101-613" fmla="*/ 9428209 w 9517857"/>
              <a:gd name="connsiteY101-614" fmla="*/ 29923 h 918356"/>
              <a:gd name="connsiteX102-615" fmla="*/ 9517856 w 9517857"/>
              <a:gd name="connsiteY102-616" fmla="*/ 0 h 918356"/>
              <a:gd name="connsiteX0-617" fmla="*/ 4686423 w 9517857"/>
              <a:gd name="connsiteY0-618" fmla="*/ 247907 h 918344"/>
              <a:gd name="connsiteX1-619" fmla="*/ 4689051 w 9517857"/>
              <a:gd name="connsiteY1-620" fmla="*/ 250956 h 918344"/>
              <a:gd name="connsiteX2-621" fmla="*/ 4687244 w 9517857"/>
              <a:gd name="connsiteY2-622" fmla="*/ 251286 h 918344"/>
              <a:gd name="connsiteX3-623" fmla="*/ 4686423 w 9517857"/>
              <a:gd name="connsiteY3-624" fmla="*/ 247907 h 918344"/>
              <a:gd name="connsiteX4-625" fmla="*/ 4685225 w 9517857"/>
              <a:gd name="connsiteY4-626" fmla="*/ 246518 h 918344"/>
              <a:gd name="connsiteX5-627" fmla="*/ 4686133 w 9517857"/>
              <a:gd name="connsiteY5-628" fmla="*/ 246715 h 918344"/>
              <a:gd name="connsiteX6-629" fmla="*/ 4686423 w 9517857"/>
              <a:gd name="connsiteY6-630" fmla="*/ 247907 h 918344"/>
              <a:gd name="connsiteX7-631" fmla="*/ 4685225 w 9517857"/>
              <a:gd name="connsiteY7-632" fmla="*/ 246518 h 918344"/>
              <a:gd name="connsiteX8-633" fmla="*/ 9428209 w 9517857"/>
              <a:gd name="connsiteY8-634" fmla="*/ 29911 h 918344"/>
              <a:gd name="connsiteX9-635" fmla="*/ 9517857 w 9517857"/>
              <a:gd name="connsiteY9-636" fmla="*/ 0 h 918344"/>
              <a:gd name="connsiteX10-637" fmla="*/ 9517857 w 9517857"/>
              <a:gd name="connsiteY10-638" fmla="*/ 918344 h 918344"/>
              <a:gd name="connsiteX11-639" fmla="*/ 14604 w 9517857"/>
              <a:gd name="connsiteY11-640" fmla="*/ 918344 h 918344"/>
              <a:gd name="connsiteX12-641" fmla="*/ 12841 w 9517857"/>
              <a:gd name="connsiteY12-642" fmla="*/ 917751 h 918344"/>
              <a:gd name="connsiteX13-643" fmla="*/ 93 w 9517857"/>
              <a:gd name="connsiteY13-644" fmla="*/ 912459 h 918344"/>
              <a:gd name="connsiteX14-645" fmla="*/ 58674 w 9517857"/>
              <a:gd name="connsiteY14-646" fmla="*/ 890310 h 918344"/>
              <a:gd name="connsiteX15-647" fmla="*/ 275005 w 9517857"/>
              <a:gd name="connsiteY15-648" fmla="*/ 807217 h 918344"/>
              <a:gd name="connsiteX16-649" fmla="*/ 587824 w 9517857"/>
              <a:gd name="connsiteY16-650" fmla="*/ 798183 h 918344"/>
              <a:gd name="connsiteX17-651" fmla="*/ 651826 w 9517857"/>
              <a:gd name="connsiteY17-652" fmla="*/ 738326 h 918344"/>
              <a:gd name="connsiteX18-653" fmla="*/ 727985 w 9517857"/>
              <a:gd name="connsiteY18-654" fmla="*/ 719814 h 918344"/>
              <a:gd name="connsiteX19-655" fmla="*/ 778982 w 9517857"/>
              <a:gd name="connsiteY19-656" fmla="*/ 710130 h 918344"/>
              <a:gd name="connsiteX20-657" fmla="*/ 849944 w 9517857"/>
              <a:gd name="connsiteY20-658" fmla="*/ 717975 h 918344"/>
              <a:gd name="connsiteX21-659" fmla="*/ 921659 w 9517857"/>
              <a:gd name="connsiteY21-660" fmla="*/ 712683 h 918344"/>
              <a:gd name="connsiteX22-661" fmla="*/ 930946 w 9517857"/>
              <a:gd name="connsiteY22-662" fmla="*/ 734034 h 918344"/>
              <a:gd name="connsiteX23-663" fmla="*/ 986250 w 9517857"/>
              <a:gd name="connsiteY23-664" fmla="*/ 713518 h 918344"/>
              <a:gd name="connsiteX24-665" fmla="*/ 1013752 w 9517857"/>
              <a:gd name="connsiteY24-666" fmla="*/ 713349 h 918344"/>
              <a:gd name="connsiteX25-667" fmla="*/ 1023734 w 9517857"/>
              <a:gd name="connsiteY25-668" fmla="*/ 718559 h 918344"/>
              <a:gd name="connsiteX26-669" fmla="*/ 1063207 w 9517857"/>
              <a:gd name="connsiteY26-670" fmla="*/ 715639 h 918344"/>
              <a:gd name="connsiteX27-671" fmla="*/ 1081980 w 9517857"/>
              <a:gd name="connsiteY27-672" fmla="*/ 738443 h 918344"/>
              <a:gd name="connsiteX28-673" fmla="*/ 1218120 w 9517857"/>
              <a:gd name="connsiteY28-674" fmla="*/ 713268 h 918344"/>
              <a:gd name="connsiteX29-675" fmla="*/ 1397459 w 9517857"/>
              <a:gd name="connsiteY29-676" fmla="*/ 691178 h 918344"/>
              <a:gd name="connsiteX30-677" fmla="*/ 1580688 w 9517857"/>
              <a:gd name="connsiteY30-678" fmla="*/ 693685 h 918344"/>
              <a:gd name="connsiteX31-679" fmla="*/ 1772334 w 9517857"/>
              <a:gd name="connsiteY31-680" fmla="*/ 710628 h 918344"/>
              <a:gd name="connsiteX32-681" fmla="*/ 2002561 w 9517857"/>
              <a:gd name="connsiteY32-682" fmla="*/ 659905 h 918344"/>
              <a:gd name="connsiteX33-683" fmla="*/ 2135144 w 9517857"/>
              <a:gd name="connsiteY33-684" fmla="*/ 636489 h 918344"/>
              <a:gd name="connsiteX34-685" fmla="*/ 2440292 w 9517857"/>
              <a:gd name="connsiteY34-686" fmla="*/ 593850 h 918344"/>
              <a:gd name="connsiteX35-687" fmla="*/ 2547829 w 9517857"/>
              <a:gd name="connsiteY35-688" fmla="*/ 566138 h 918344"/>
              <a:gd name="connsiteX36-689" fmla="*/ 2658055 w 9517857"/>
              <a:gd name="connsiteY36-690" fmla="*/ 578715 h 918344"/>
              <a:gd name="connsiteX37-691" fmla="*/ 2693698 w 9517857"/>
              <a:gd name="connsiteY37-692" fmla="*/ 560017 h 918344"/>
              <a:gd name="connsiteX38-693" fmla="*/ 2699673 w 9517857"/>
              <a:gd name="connsiteY38-694" fmla="*/ 556388 h 918344"/>
              <a:gd name="connsiteX39-695" fmla="*/ 2727306 w 9517857"/>
              <a:gd name="connsiteY39-696" fmla="*/ 550686 h 918344"/>
              <a:gd name="connsiteX40-697" fmla="*/ 2730451 w 9517857"/>
              <a:gd name="connsiteY40-698" fmla="*/ 538046 h 918344"/>
              <a:gd name="connsiteX41-699" fmla="*/ 2768713 w 9517857"/>
              <a:gd name="connsiteY41-700" fmla="*/ 521563 h 918344"/>
              <a:gd name="connsiteX42-701" fmla="*/ 2820868 w 9517857"/>
              <a:gd name="connsiteY42-702" fmla="*/ 514148 h 918344"/>
              <a:gd name="connsiteX43-703" fmla="*/ 3073635 w 9517857"/>
              <a:gd name="connsiteY43-704" fmla="*/ 491282 h 918344"/>
              <a:gd name="connsiteX44-705" fmla="*/ 3222071 w 9517857"/>
              <a:gd name="connsiteY44-706" fmla="*/ 470547 h 918344"/>
              <a:gd name="connsiteX45-707" fmla="*/ 3274069 w 9517857"/>
              <a:gd name="connsiteY45-708" fmla="*/ 451593 h 918344"/>
              <a:gd name="connsiteX46-709" fmla="*/ 3349632 w 9517857"/>
              <a:gd name="connsiteY46-710" fmla="*/ 432571 h 918344"/>
              <a:gd name="connsiteX47-711" fmla="*/ 3479593 w 9517857"/>
              <a:gd name="connsiteY47-712" fmla="*/ 390425 h 918344"/>
              <a:gd name="connsiteX48-713" fmla="*/ 3660110 w 9517857"/>
              <a:gd name="connsiteY48-714" fmla="*/ 348714 h 918344"/>
              <a:gd name="connsiteX49-715" fmla="*/ 3750023 w 9517857"/>
              <a:gd name="connsiteY49-716" fmla="*/ 370666 h 918344"/>
              <a:gd name="connsiteX50-717" fmla="*/ 3844133 w 9517857"/>
              <a:gd name="connsiteY50-718" fmla="*/ 360636 h 918344"/>
              <a:gd name="connsiteX51-719" fmla="*/ 3913545 w 9517857"/>
              <a:gd name="connsiteY51-720" fmla="*/ 344223 h 918344"/>
              <a:gd name="connsiteX52-721" fmla="*/ 4266740 w 9517857"/>
              <a:gd name="connsiteY52-722" fmla="*/ 361442 h 918344"/>
              <a:gd name="connsiteX53-723" fmla="*/ 4430770 w 9517857"/>
              <a:gd name="connsiteY53-724" fmla="*/ 342631 h 918344"/>
              <a:gd name="connsiteX54-725" fmla="*/ 4512664 w 9517857"/>
              <a:gd name="connsiteY54-726" fmla="*/ 319936 h 918344"/>
              <a:gd name="connsiteX55-727" fmla="*/ 4616423 w 9517857"/>
              <a:gd name="connsiteY55-728" fmla="*/ 290902 h 918344"/>
              <a:gd name="connsiteX56-729" fmla="*/ 4691675 w 9517857"/>
              <a:gd name="connsiteY56-730" fmla="*/ 253999 h 918344"/>
              <a:gd name="connsiteX57-731" fmla="*/ 4689051 w 9517857"/>
              <a:gd name="connsiteY57-732" fmla="*/ 250956 h 918344"/>
              <a:gd name="connsiteX58-733" fmla="*/ 4719994 w 9517857"/>
              <a:gd name="connsiteY58-734" fmla="*/ 245295 h 918344"/>
              <a:gd name="connsiteX59-735" fmla="*/ 4752894 w 9517857"/>
              <a:gd name="connsiteY59-736" fmla="*/ 239863 h 918344"/>
              <a:gd name="connsiteX60-737" fmla="*/ 4769329 w 9517857"/>
              <a:gd name="connsiteY60-738" fmla="*/ 233573 h 918344"/>
              <a:gd name="connsiteX61-739" fmla="*/ 4775634 w 9517857"/>
              <a:gd name="connsiteY61-740" fmla="*/ 234051 h 918344"/>
              <a:gd name="connsiteX62-741" fmla="*/ 4790452 w 9517857"/>
              <a:gd name="connsiteY62-742" fmla="*/ 233560 h 918344"/>
              <a:gd name="connsiteX63-743" fmla="*/ 4789062 w 9517857"/>
              <a:gd name="connsiteY63-744" fmla="*/ 241912 h 918344"/>
              <a:gd name="connsiteX64-745" fmla="*/ 4827826 w 9517857"/>
              <a:gd name="connsiteY64-746" fmla="*/ 246965 h 918344"/>
              <a:gd name="connsiteX65-747" fmla="*/ 4892569 w 9517857"/>
              <a:gd name="connsiteY65-748" fmla="*/ 249921 h 918344"/>
              <a:gd name="connsiteX66-749" fmla="*/ 4896611 w 9517857"/>
              <a:gd name="connsiteY66-750" fmla="*/ 240436 h 918344"/>
              <a:gd name="connsiteX67-751" fmla="*/ 4917286 w 9517857"/>
              <a:gd name="connsiteY67-752" fmla="*/ 243647 h 918344"/>
              <a:gd name="connsiteX68-753" fmla="*/ 4981173 w 9517857"/>
              <a:gd name="connsiteY68-754" fmla="*/ 247091 h 918344"/>
              <a:gd name="connsiteX69-755" fmla="*/ 5060397 w 9517857"/>
              <a:gd name="connsiteY69-756" fmla="*/ 263676 h 918344"/>
              <a:gd name="connsiteX70-757" fmla="*/ 5252996 w 9517857"/>
              <a:gd name="connsiteY70-758" fmla="*/ 270643 h 918344"/>
              <a:gd name="connsiteX71-759" fmla="*/ 5358056 w 9517857"/>
              <a:gd name="connsiteY71-760" fmla="*/ 247236 h 918344"/>
              <a:gd name="connsiteX72-761" fmla="*/ 5426496 w 9517857"/>
              <a:gd name="connsiteY72-762" fmla="*/ 235130 h 918344"/>
              <a:gd name="connsiteX73-763" fmla="*/ 5497161 w 9517857"/>
              <a:gd name="connsiteY73-764" fmla="*/ 228796 h 918344"/>
              <a:gd name="connsiteX74-765" fmla="*/ 5826043 w 9517857"/>
              <a:gd name="connsiteY74-766" fmla="*/ 148061 h 918344"/>
              <a:gd name="connsiteX75-767" fmla="*/ 6013415 w 9517857"/>
              <a:gd name="connsiteY75-768" fmla="*/ 137304 h 918344"/>
              <a:gd name="connsiteX76-769" fmla="*/ 6080994 w 9517857"/>
              <a:gd name="connsiteY76-770" fmla="*/ 142926 h 918344"/>
              <a:gd name="connsiteX77-771" fmla="*/ 6194152 w 9517857"/>
              <a:gd name="connsiteY77-772" fmla="*/ 151760 h 918344"/>
              <a:gd name="connsiteX78-773" fmla="*/ 6281379 w 9517857"/>
              <a:gd name="connsiteY78-774" fmla="*/ 181614 h 918344"/>
              <a:gd name="connsiteX79-775" fmla="*/ 6374947 w 9517857"/>
              <a:gd name="connsiteY79-776" fmla="*/ 179787 h 918344"/>
              <a:gd name="connsiteX80-777" fmla="*/ 6448518 w 9517857"/>
              <a:gd name="connsiteY80-778" fmla="*/ 164366 h 918344"/>
              <a:gd name="connsiteX81-779" fmla="*/ 6544700 w 9517857"/>
              <a:gd name="connsiteY81-780" fmla="*/ 167149 h 918344"/>
              <a:gd name="connsiteX82-781" fmla="*/ 6648353 w 9517857"/>
              <a:gd name="connsiteY82-782" fmla="*/ 172238 h 918344"/>
              <a:gd name="connsiteX83-783" fmla="*/ 6736227 w 9517857"/>
              <a:gd name="connsiteY83-784" fmla="*/ 173204 h 918344"/>
              <a:gd name="connsiteX84-785" fmla="*/ 6977218 w 9517857"/>
              <a:gd name="connsiteY84-786" fmla="*/ 184277 h 918344"/>
              <a:gd name="connsiteX85-787" fmla="*/ 7065221 w 9517857"/>
              <a:gd name="connsiteY85-788" fmla="*/ 227519 h 918344"/>
              <a:gd name="connsiteX86-789" fmla="*/ 7565449 w 9517857"/>
              <a:gd name="connsiteY86-790" fmla="*/ 258938 h 918344"/>
              <a:gd name="connsiteX87-791" fmla="*/ 7599285 w 9517857"/>
              <a:gd name="connsiteY87-792" fmla="*/ 266009 h 918344"/>
              <a:gd name="connsiteX88-793" fmla="*/ 7644411 w 9517857"/>
              <a:gd name="connsiteY88-794" fmla="*/ 258974 h 918344"/>
              <a:gd name="connsiteX89-795" fmla="*/ 7825110 w 9517857"/>
              <a:gd name="connsiteY89-796" fmla="*/ 229097 h 918344"/>
              <a:gd name="connsiteX90-797" fmla="*/ 7965804 w 9517857"/>
              <a:gd name="connsiteY90-798" fmla="*/ 190533 h 918344"/>
              <a:gd name="connsiteX91-799" fmla="*/ 8147401 w 9517857"/>
              <a:gd name="connsiteY91-800" fmla="*/ 205605 h 918344"/>
              <a:gd name="connsiteX92-801" fmla="*/ 8256033 w 9517857"/>
              <a:gd name="connsiteY92-802" fmla="*/ 193701 h 918344"/>
              <a:gd name="connsiteX93-803" fmla="*/ 8551625 w 9517857"/>
              <a:gd name="connsiteY93-804" fmla="*/ 161505 h 918344"/>
              <a:gd name="connsiteX94-805" fmla="*/ 8715976 w 9517857"/>
              <a:gd name="connsiteY94-806" fmla="*/ 178362 h 918344"/>
              <a:gd name="connsiteX95-807" fmla="*/ 8778827 w 9517857"/>
              <a:gd name="connsiteY95-808" fmla="*/ 172924 h 918344"/>
              <a:gd name="connsiteX96-809" fmla="*/ 8840778 w 9517857"/>
              <a:gd name="connsiteY96-810" fmla="*/ 143137 h 918344"/>
              <a:gd name="connsiteX97-811" fmla="*/ 9010380 w 9517857"/>
              <a:gd name="connsiteY97-812" fmla="*/ 91879 h 918344"/>
              <a:gd name="connsiteX98-813" fmla="*/ 9110856 w 9517857"/>
              <a:gd name="connsiteY98-814" fmla="*/ 70985 h 918344"/>
              <a:gd name="connsiteX99-815" fmla="*/ 9268817 w 9517857"/>
              <a:gd name="connsiteY99-816" fmla="*/ 53070 h 918344"/>
              <a:gd name="connsiteX100-817" fmla="*/ 9316667 w 9517857"/>
              <a:gd name="connsiteY100-818" fmla="*/ 45035 h 918344"/>
              <a:gd name="connsiteX101-819" fmla="*/ 9428209 w 9517857"/>
              <a:gd name="connsiteY101-820" fmla="*/ 29911 h 918344"/>
              <a:gd name="connsiteX0-821" fmla="*/ 4686423 w 9517857"/>
              <a:gd name="connsiteY0-822" fmla="*/ 247907 h 918344"/>
              <a:gd name="connsiteX1-823" fmla="*/ 4689051 w 9517857"/>
              <a:gd name="connsiteY1-824" fmla="*/ 250956 h 918344"/>
              <a:gd name="connsiteX2-825" fmla="*/ 4687244 w 9517857"/>
              <a:gd name="connsiteY2-826" fmla="*/ 251286 h 918344"/>
              <a:gd name="connsiteX3-827" fmla="*/ 4686423 w 9517857"/>
              <a:gd name="connsiteY3-828" fmla="*/ 247907 h 918344"/>
              <a:gd name="connsiteX4-829" fmla="*/ 4685225 w 9517857"/>
              <a:gd name="connsiteY4-830" fmla="*/ 246518 h 918344"/>
              <a:gd name="connsiteX5-831" fmla="*/ 4686133 w 9517857"/>
              <a:gd name="connsiteY5-832" fmla="*/ 246715 h 918344"/>
              <a:gd name="connsiteX6-833" fmla="*/ 4686423 w 9517857"/>
              <a:gd name="connsiteY6-834" fmla="*/ 247907 h 918344"/>
              <a:gd name="connsiteX7-835" fmla="*/ 4685225 w 9517857"/>
              <a:gd name="connsiteY7-836" fmla="*/ 246518 h 918344"/>
              <a:gd name="connsiteX8-837" fmla="*/ 9428209 w 9517857"/>
              <a:gd name="connsiteY8-838" fmla="*/ 29911 h 918344"/>
              <a:gd name="connsiteX9-839" fmla="*/ 9517857 w 9517857"/>
              <a:gd name="connsiteY9-840" fmla="*/ 0 h 918344"/>
              <a:gd name="connsiteX10-841" fmla="*/ 9517857 w 9517857"/>
              <a:gd name="connsiteY10-842" fmla="*/ 918344 h 918344"/>
              <a:gd name="connsiteX11-843" fmla="*/ 14604 w 9517857"/>
              <a:gd name="connsiteY11-844" fmla="*/ 918344 h 918344"/>
              <a:gd name="connsiteX12-845" fmla="*/ 12841 w 9517857"/>
              <a:gd name="connsiteY12-846" fmla="*/ 917751 h 918344"/>
              <a:gd name="connsiteX13-847" fmla="*/ 93 w 9517857"/>
              <a:gd name="connsiteY13-848" fmla="*/ 912459 h 918344"/>
              <a:gd name="connsiteX14-849" fmla="*/ 58674 w 9517857"/>
              <a:gd name="connsiteY14-850" fmla="*/ 890310 h 918344"/>
              <a:gd name="connsiteX15-851" fmla="*/ 275005 w 9517857"/>
              <a:gd name="connsiteY15-852" fmla="*/ 807217 h 918344"/>
              <a:gd name="connsiteX16-853" fmla="*/ 587824 w 9517857"/>
              <a:gd name="connsiteY16-854" fmla="*/ 798183 h 918344"/>
              <a:gd name="connsiteX17-855" fmla="*/ 651826 w 9517857"/>
              <a:gd name="connsiteY17-856" fmla="*/ 738326 h 918344"/>
              <a:gd name="connsiteX18-857" fmla="*/ 727985 w 9517857"/>
              <a:gd name="connsiteY18-858" fmla="*/ 719814 h 918344"/>
              <a:gd name="connsiteX19-859" fmla="*/ 778982 w 9517857"/>
              <a:gd name="connsiteY19-860" fmla="*/ 710130 h 918344"/>
              <a:gd name="connsiteX20-861" fmla="*/ 849944 w 9517857"/>
              <a:gd name="connsiteY20-862" fmla="*/ 717975 h 918344"/>
              <a:gd name="connsiteX21-863" fmla="*/ 921659 w 9517857"/>
              <a:gd name="connsiteY21-864" fmla="*/ 712683 h 918344"/>
              <a:gd name="connsiteX22-865" fmla="*/ 930946 w 9517857"/>
              <a:gd name="connsiteY22-866" fmla="*/ 734034 h 918344"/>
              <a:gd name="connsiteX23-867" fmla="*/ 986250 w 9517857"/>
              <a:gd name="connsiteY23-868" fmla="*/ 713518 h 918344"/>
              <a:gd name="connsiteX24-869" fmla="*/ 1013752 w 9517857"/>
              <a:gd name="connsiteY24-870" fmla="*/ 713349 h 918344"/>
              <a:gd name="connsiteX25-871" fmla="*/ 1023734 w 9517857"/>
              <a:gd name="connsiteY25-872" fmla="*/ 718559 h 918344"/>
              <a:gd name="connsiteX26-873" fmla="*/ 1063207 w 9517857"/>
              <a:gd name="connsiteY26-874" fmla="*/ 715639 h 918344"/>
              <a:gd name="connsiteX27-875" fmla="*/ 1081980 w 9517857"/>
              <a:gd name="connsiteY27-876" fmla="*/ 738443 h 918344"/>
              <a:gd name="connsiteX28-877" fmla="*/ 1218120 w 9517857"/>
              <a:gd name="connsiteY28-878" fmla="*/ 713268 h 918344"/>
              <a:gd name="connsiteX29-879" fmla="*/ 1397459 w 9517857"/>
              <a:gd name="connsiteY29-880" fmla="*/ 691178 h 918344"/>
              <a:gd name="connsiteX30-881" fmla="*/ 1580688 w 9517857"/>
              <a:gd name="connsiteY30-882" fmla="*/ 693685 h 918344"/>
              <a:gd name="connsiteX31-883" fmla="*/ 1772334 w 9517857"/>
              <a:gd name="connsiteY31-884" fmla="*/ 710628 h 918344"/>
              <a:gd name="connsiteX32-885" fmla="*/ 2002561 w 9517857"/>
              <a:gd name="connsiteY32-886" fmla="*/ 659905 h 918344"/>
              <a:gd name="connsiteX33-887" fmla="*/ 2135144 w 9517857"/>
              <a:gd name="connsiteY33-888" fmla="*/ 636489 h 918344"/>
              <a:gd name="connsiteX34-889" fmla="*/ 2440292 w 9517857"/>
              <a:gd name="connsiteY34-890" fmla="*/ 593850 h 918344"/>
              <a:gd name="connsiteX35-891" fmla="*/ 2547829 w 9517857"/>
              <a:gd name="connsiteY35-892" fmla="*/ 566138 h 918344"/>
              <a:gd name="connsiteX36-893" fmla="*/ 2658055 w 9517857"/>
              <a:gd name="connsiteY36-894" fmla="*/ 578715 h 918344"/>
              <a:gd name="connsiteX37-895" fmla="*/ 2693698 w 9517857"/>
              <a:gd name="connsiteY37-896" fmla="*/ 560017 h 918344"/>
              <a:gd name="connsiteX38-897" fmla="*/ 2699673 w 9517857"/>
              <a:gd name="connsiteY38-898" fmla="*/ 556388 h 918344"/>
              <a:gd name="connsiteX39-899" fmla="*/ 2727306 w 9517857"/>
              <a:gd name="connsiteY39-900" fmla="*/ 550686 h 918344"/>
              <a:gd name="connsiteX40-901" fmla="*/ 2730451 w 9517857"/>
              <a:gd name="connsiteY40-902" fmla="*/ 538046 h 918344"/>
              <a:gd name="connsiteX41-903" fmla="*/ 2768713 w 9517857"/>
              <a:gd name="connsiteY41-904" fmla="*/ 521563 h 918344"/>
              <a:gd name="connsiteX42-905" fmla="*/ 2820868 w 9517857"/>
              <a:gd name="connsiteY42-906" fmla="*/ 514148 h 918344"/>
              <a:gd name="connsiteX43-907" fmla="*/ 3073635 w 9517857"/>
              <a:gd name="connsiteY43-908" fmla="*/ 491282 h 918344"/>
              <a:gd name="connsiteX44-909" fmla="*/ 3222071 w 9517857"/>
              <a:gd name="connsiteY44-910" fmla="*/ 470547 h 918344"/>
              <a:gd name="connsiteX45-911" fmla="*/ 3274069 w 9517857"/>
              <a:gd name="connsiteY45-912" fmla="*/ 451593 h 918344"/>
              <a:gd name="connsiteX46-913" fmla="*/ 3349632 w 9517857"/>
              <a:gd name="connsiteY46-914" fmla="*/ 432571 h 918344"/>
              <a:gd name="connsiteX47-915" fmla="*/ 3479593 w 9517857"/>
              <a:gd name="connsiteY47-916" fmla="*/ 390425 h 918344"/>
              <a:gd name="connsiteX48-917" fmla="*/ 3660110 w 9517857"/>
              <a:gd name="connsiteY48-918" fmla="*/ 348714 h 918344"/>
              <a:gd name="connsiteX49-919" fmla="*/ 3750023 w 9517857"/>
              <a:gd name="connsiteY49-920" fmla="*/ 370666 h 918344"/>
              <a:gd name="connsiteX50-921" fmla="*/ 3844133 w 9517857"/>
              <a:gd name="connsiteY50-922" fmla="*/ 360636 h 918344"/>
              <a:gd name="connsiteX51-923" fmla="*/ 3913545 w 9517857"/>
              <a:gd name="connsiteY51-924" fmla="*/ 344223 h 918344"/>
              <a:gd name="connsiteX52-925" fmla="*/ 4266740 w 9517857"/>
              <a:gd name="connsiteY52-926" fmla="*/ 361442 h 918344"/>
              <a:gd name="connsiteX53-927" fmla="*/ 4430770 w 9517857"/>
              <a:gd name="connsiteY53-928" fmla="*/ 342631 h 918344"/>
              <a:gd name="connsiteX54-929" fmla="*/ 4512664 w 9517857"/>
              <a:gd name="connsiteY54-930" fmla="*/ 319936 h 918344"/>
              <a:gd name="connsiteX55-931" fmla="*/ 4616423 w 9517857"/>
              <a:gd name="connsiteY55-932" fmla="*/ 290902 h 918344"/>
              <a:gd name="connsiteX56-933" fmla="*/ 4691675 w 9517857"/>
              <a:gd name="connsiteY56-934" fmla="*/ 253999 h 918344"/>
              <a:gd name="connsiteX57-935" fmla="*/ 4689051 w 9517857"/>
              <a:gd name="connsiteY57-936" fmla="*/ 250956 h 918344"/>
              <a:gd name="connsiteX58-937" fmla="*/ 4719994 w 9517857"/>
              <a:gd name="connsiteY58-938" fmla="*/ 245295 h 918344"/>
              <a:gd name="connsiteX59-939" fmla="*/ 4752894 w 9517857"/>
              <a:gd name="connsiteY59-940" fmla="*/ 239863 h 918344"/>
              <a:gd name="connsiteX60-941" fmla="*/ 4769329 w 9517857"/>
              <a:gd name="connsiteY60-942" fmla="*/ 233573 h 918344"/>
              <a:gd name="connsiteX61-943" fmla="*/ 4775634 w 9517857"/>
              <a:gd name="connsiteY61-944" fmla="*/ 234051 h 918344"/>
              <a:gd name="connsiteX62-945" fmla="*/ 4790452 w 9517857"/>
              <a:gd name="connsiteY62-946" fmla="*/ 233560 h 918344"/>
              <a:gd name="connsiteX63-947" fmla="*/ 4789062 w 9517857"/>
              <a:gd name="connsiteY63-948" fmla="*/ 241912 h 918344"/>
              <a:gd name="connsiteX64-949" fmla="*/ 4827826 w 9517857"/>
              <a:gd name="connsiteY64-950" fmla="*/ 246965 h 918344"/>
              <a:gd name="connsiteX65-951" fmla="*/ 4892569 w 9517857"/>
              <a:gd name="connsiteY65-952" fmla="*/ 249921 h 918344"/>
              <a:gd name="connsiteX66-953" fmla="*/ 4896611 w 9517857"/>
              <a:gd name="connsiteY66-954" fmla="*/ 240436 h 918344"/>
              <a:gd name="connsiteX67-955" fmla="*/ 4917286 w 9517857"/>
              <a:gd name="connsiteY67-956" fmla="*/ 243647 h 918344"/>
              <a:gd name="connsiteX68-957" fmla="*/ 5060397 w 9517857"/>
              <a:gd name="connsiteY68-958" fmla="*/ 263676 h 918344"/>
              <a:gd name="connsiteX69-959" fmla="*/ 5252996 w 9517857"/>
              <a:gd name="connsiteY69-960" fmla="*/ 270643 h 918344"/>
              <a:gd name="connsiteX70-961" fmla="*/ 5358056 w 9517857"/>
              <a:gd name="connsiteY70-962" fmla="*/ 247236 h 918344"/>
              <a:gd name="connsiteX71-963" fmla="*/ 5426496 w 9517857"/>
              <a:gd name="connsiteY71-964" fmla="*/ 235130 h 918344"/>
              <a:gd name="connsiteX72-965" fmla="*/ 5497161 w 9517857"/>
              <a:gd name="connsiteY72-966" fmla="*/ 228796 h 918344"/>
              <a:gd name="connsiteX73-967" fmla="*/ 5826043 w 9517857"/>
              <a:gd name="connsiteY73-968" fmla="*/ 148061 h 918344"/>
              <a:gd name="connsiteX74-969" fmla="*/ 6013415 w 9517857"/>
              <a:gd name="connsiteY74-970" fmla="*/ 137304 h 918344"/>
              <a:gd name="connsiteX75-971" fmla="*/ 6080994 w 9517857"/>
              <a:gd name="connsiteY75-972" fmla="*/ 142926 h 918344"/>
              <a:gd name="connsiteX76-973" fmla="*/ 6194152 w 9517857"/>
              <a:gd name="connsiteY76-974" fmla="*/ 151760 h 918344"/>
              <a:gd name="connsiteX77-975" fmla="*/ 6281379 w 9517857"/>
              <a:gd name="connsiteY77-976" fmla="*/ 181614 h 918344"/>
              <a:gd name="connsiteX78-977" fmla="*/ 6374947 w 9517857"/>
              <a:gd name="connsiteY78-978" fmla="*/ 179787 h 918344"/>
              <a:gd name="connsiteX79-979" fmla="*/ 6448518 w 9517857"/>
              <a:gd name="connsiteY79-980" fmla="*/ 164366 h 918344"/>
              <a:gd name="connsiteX80-981" fmla="*/ 6544700 w 9517857"/>
              <a:gd name="connsiteY80-982" fmla="*/ 167149 h 918344"/>
              <a:gd name="connsiteX81-983" fmla="*/ 6648353 w 9517857"/>
              <a:gd name="connsiteY81-984" fmla="*/ 172238 h 918344"/>
              <a:gd name="connsiteX82-985" fmla="*/ 6736227 w 9517857"/>
              <a:gd name="connsiteY82-986" fmla="*/ 173204 h 918344"/>
              <a:gd name="connsiteX83-987" fmla="*/ 6977218 w 9517857"/>
              <a:gd name="connsiteY83-988" fmla="*/ 184277 h 918344"/>
              <a:gd name="connsiteX84-989" fmla="*/ 7065221 w 9517857"/>
              <a:gd name="connsiteY84-990" fmla="*/ 227519 h 918344"/>
              <a:gd name="connsiteX85-991" fmla="*/ 7565449 w 9517857"/>
              <a:gd name="connsiteY85-992" fmla="*/ 258938 h 918344"/>
              <a:gd name="connsiteX86-993" fmla="*/ 7599285 w 9517857"/>
              <a:gd name="connsiteY86-994" fmla="*/ 266009 h 918344"/>
              <a:gd name="connsiteX87-995" fmla="*/ 7644411 w 9517857"/>
              <a:gd name="connsiteY87-996" fmla="*/ 258974 h 918344"/>
              <a:gd name="connsiteX88-997" fmla="*/ 7825110 w 9517857"/>
              <a:gd name="connsiteY88-998" fmla="*/ 229097 h 918344"/>
              <a:gd name="connsiteX89-999" fmla="*/ 7965804 w 9517857"/>
              <a:gd name="connsiteY89-1000" fmla="*/ 190533 h 918344"/>
              <a:gd name="connsiteX90-1001" fmla="*/ 8147401 w 9517857"/>
              <a:gd name="connsiteY90-1002" fmla="*/ 205605 h 918344"/>
              <a:gd name="connsiteX91-1003" fmla="*/ 8256033 w 9517857"/>
              <a:gd name="connsiteY91-1004" fmla="*/ 193701 h 918344"/>
              <a:gd name="connsiteX92-1005" fmla="*/ 8551625 w 9517857"/>
              <a:gd name="connsiteY92-1006" fmla="*/ 161505 h 918344"/>
              <a:gd name="connsiteX93-1007" fmla="*/ 8715976 w 9517857"/>
              <a:gd name="connsiteY93-1008" fmla="*/ 178362 h 918344"/>
              <a:gd name="connsiteX94-1009" fmla="*/ 8778827 w 9517857"/>
              <a:gd name="connsiteY94-1010" fmla="*/ 172924 h 918344"/>
              <a:gd name="connsiteX95-1011" fmla="*/ 8840778 w 9517857"/>
              <a:gd name="connsiteY95-1012" fmla="*/ 143137 h 918344"/>
              <a:gd name="connsiteX96-1013" fmla="*/ 9010380 w 9517857"/>
              <a:gd name="connsiteY96-1014" fmla="*/ 91879 h 918344"/>
              <a:gd name="connsiteX97-1015" fmla="*/ 9110856 w 9517857"/>
              <a:gd name="connsiteY97-1016" fmla="*/ 70985 h 918344"/>
              <a:gd name="connsiteX98-1017" fmla="*/ 9268817 w 9517857"/>
              <a:gd name="connsiteY98-1018" fmla="*/ 53070 h 918344"/>
              <a:gd name="connsiteX99-1019" fmla="*/ 9316667 w 9517857"/>
              <a:gd name="connsiteY99-1020" fmla="*/ 45035 h 918344"/>
              <a:gd name="connsiteX100-1021" fmla="*/ 9428209 w 9517857"/>
              <a:gd name="connsiteY100-1022" fmla="*/ 29911 h 918344"/>
              <a:gd name="connsiteX0-1023" fmla="*/ 4686423 w 9517857"/>
              <a:gd name="connsiteY0-1024" fmla="*/ 247907 h 918344"/>
              <a:gd name="connsiteX1-1025" fmla="*/ 4689051 w 9517857"/>
              <a:gd name="connsiteY1-1026" fmla="*/ 250956 h 918344"/>
              <a:gd name="connsiteX2-1027" fmla="*/ 4687244 w 9517857"/>
              <a:gd name="connsiteY2-1028" fmla="*/ 251286 h 918344"/>
              <a:gd name="connsiteX3-1029" fmla="*/ 4686423 w 9517857"/>
              <a:gd name="connsiteY3-1030" fmla="*/ 247907 h 918344"/>
              <a:gd name="connsiteX4-1031" fmla="*/ 4685225 w 9517857"/>
              <a:gd name="connsiteY4-1032" fmla="*/ 246518 h 918344"/>
              <a:gd name="connsiteX5-1033" fmla="*/ 4686133 w 9517857"/>
              <a:gd name="connsiteY5-1034" fmla="*/ 246715 h 918344"/>
              <a:gd name="connsiteX6-1035" fmla="*/ 4686423 w 9517857"/>
              <a:gd name="connsiteY6-1036" fmla="*/ 247907 h 918344"/>
              <a:gd name="connsiteX7-1037" fmla="*/ 4685225 w 9517857"/>
              <a:gd name="connsiteY7-1038" fmla="*/ 246518 h 918344"/>
              <a:gd name="connsiteX8-1039" fmla="*/ 9428209 w 9517857"/>
              <a:gd name="connsiteY8-1040" fmla="*/ 29911 h 918344"/>
              <a:gd name="connsiteX9-1041" fmla="*/ 9517857 w 9517857"/>
              <a:gd name="connsiteY9-1042" fmla="*/ 0 h 918344"/>
              <a:gd name="connsiteX10-1043" fmla="*/ 9517857 w 9517857"/>
              <a:gd name="connsiteY10-1044" fmla="*/ 918344 h 918344"/>
              <a:gd name="connsiteX11-1045" fmla="*/ 14604 w 9517857"/>
              <a:gd name="connsiteY11-1046" fmla="*/ 918344 h 918344"/>
              <a:gd name="connsiteX12-1047" fmla="*/ 12841 w 9517857"/>
              <a:gd name="connsiteY12-1048" fmla="*/ 917751 h 918344"/>
              <a:gd name="connsiteX13-1049" fmla="*/ 93 w 9517857"/>
              <a:gd name="connsiteY13-1050" fmla="*/ 912459 h 918344"/>
              <a:gd name="connsiteX14-1051" fmla="*/ 58674 w 9517857"/>
              <a:gd name="connsiteY14-1052" fmla="*/ 890310 h 918344"/>
              <a:gd name="connsiteX15-1053" fmla="*/ 275005 w 9517857"/>
              <a:gd name="connsiteY15-1054" fmla="*/ 807217 h 918344"/>
              <a:gd name="connsiteX16-1055" fmla="*/ 587824 w 9517857"/>
              <a:gd name="connsiteY16-1056" fmla="*/ 798183 h 918344"/>
              <a:gd name="connsiteX17-1057" fmla="*/ 651826 w 9517857"/>
              <a:gd name="connsiteY17-1058" fmla="*/ 738326 h 918344"/>
              <a:gd name="connsiteX18-1059" fmla="*/ 727985 w 9517857"/>
              <a:gd name="connsiteY18-1060" fmla="*/ 719814 h 918344"/>
              <a:gd name="connsiteX19-1061" fmla="*/ 778982 w 9517857"/>
              <a:gd name="connsiteY19-1062" fmla="*/ 710130 h 918344"/>
              <a:gd name="connsiteX20-1063" fmla="*/ 849944 w 9517857"/>
              <a:gd name="connsiteY20-1064" fmla="*/ 717975 h 918344"/>
              <a:gd name="connsiteX21-1065" fmla="*/ 921659 w 9517857"/>
              <a:gd name="connsiteY21-1066" fmla="*/ 712683 h 918344"/>
              <a:gd name="connsiteX22-1067" fmla="*/ 930946 w 9517857"/>
              <a:gd name="connsiteY22-1068" fmla="*/ 734034 h 918344"/>
              <a:gd name="connsiteX23-1069" fmla="*/ 986250 w 9517857"/>
              <a:gd name="connsiteY23-1070" fmla="*/ 713518 h 918344"/>
              <a:gd name="connsiteX24-1071" fmla="*/ 1013752 w 9517857"/>
              <a:gd name="connsiteY24-1072" fmla="*/ 713349 h 918344"/>
              <a:gd name="connsiteX25-1073" fmla="*/ 1023734 w 9517857"/>
              <a:gd name="connsiteY25-1074" fmla="*/ 718559 h 918344"/>
              <a:gd name="connsiteX26-1075" fmla="*/ 1063207 w 9517857"/>
              <a:gd name="connsiteY26-1076" fmla="*/ 715639 h 918344"/>
              <a:gd name="connsiteX27-1077" fmla="*/ 1081980 w 9517857"/>
              <a:gd name="connsiteY27-1078" fmla="*/ 738443 h 918344"/>
              <a:gd name="connsiteX28-1079" fmla="*/ 1218120 w 9517857"/>
              <a:gd name="connsiteY28-1080" fmla="*/ 713268 h 918344"/>
              <a:gd name="connsiteX29-1081" fmla="*/ 1397459 w 9517857"/>
              <a:gd name="connsiteY29-1082" fmla="*/ 691178 h 918344"/>
              <a:gd name="connsiteX30-1083" fmla="*/ 1580688 w 9517857"/>
              <a:gd name="connsiteY30-1084" fmla="*/ 693685 h 918344"/>
              <a:gd name="connsiteX31-1085" fmla="*/ 1772334 w 9517857"/>
              <a:gd name="connsiteY31-1086" fmla="*/ 710628 h 918344"/>
              <a:gd name="connsiteX32-1087" fmla="*/ 2002561 w 9517857"/>
              <a:gd name="connsiteY32-1088" fmla="*/ 659905 h 918344"/>
              <a:gd name="connsiteX33-1089" fmla="*/ 2135144 w 9517857"/>
              <a:gd name="connsiteY33-1090" fmla="*/ 636489 h 918344"/>
              <a:gd name="connsiteX34-1091" fmla="*/ 2440292 w 9517857"/>
              <a:gd name="connsiteY34-1092" fmla="*/ 593850 h 918344"/>
              <a:gd name="connsiteX35-1093" fmla="*/ 2547829 w 9517857"/>
              <a:gd name="connsiteY35-1094" fmla="*/ 566138 h 918344"/>
              <a:gd name="connsiteX36-1095" fmla="*/ 2658055 w 9517857"/>
              <a:gd name="connsiteY36-1096" fmla="*/ 578715 h 918344"/>
              <a:gd name="connsiteX37-1097" fmla="*/ 2693698 w 9517857"/>
              <a:gd name="connsiteY37-1098" fmla="*/ 560017 h 918344"/>
              <a:gd name="connsiteX38-1099" fmla="*/ 2699673 w 9517857"/>
              <a:gd name="connsiteY38-1100" fmla="*/ 556388 h 918344"/>
              <a:gd name="connsiteX39-1101" fmla="*/ 2727306 w 9517857"/>
              <a:gd name="connsiteY39-1102" fmla="*/ 550686 h 918344"/>
              <a:gd name="connsiteX40-1103" fmla="*/ 2730451 w 9517857"/>
              <a:gd name="connsiteY40-1104" fmla="*/ 538046 h 918344"/>
              <a:gd name="connsiteX41-1105" fmla="*/ 2768713 w 9517857"/>
              <a:gd name="connsiteY41-1106" fmla="*/ 521563 h 918344"/>
              <a:gd name="connsiteX42-1107" fmla="*/ 2820868 w 9517857"/>
              <a:gd name="connsiteY42-1108" fmla="*/ 514148 h 918344"/>
              <a:gd name="connsiteX43-1109" fmla="*/ 3073635 w 9517857"/>
              <a:gd name="connsiteY43-1110" fmla="*/ 491282 h 918344"/>
              <a:gd name="connsiteX44-1111" fmla="*/ 3222071 w 9517857"/>
              <a:gd name="connsiteY44-1112" fmla="*/ 470547 h 918344"/>
              <a:gd name="connsiteX45-1113" fmla="*/ 3274069 w 9517857"/>
              <a:gd name="connsiteY45-1114" fmla="*/ 451593 h 918344"/>
              <a:gd name="connsiteX46-1115" fmla="*/ 3349632 w 9517857"/>
              <a:gd name="connsiteY46-1116" fmla="*/ 432571 h 918344"/>
              <a:gd name="connsiteX47-1117" fmla="*/ 3479593 w 9517857"/>
              <a:gd name="connsiteY47-1118" fmla="*/ 390425 h 918344"/>
              <a:gd name="connsiteX48-1119" fmla="*/ 3750023 w 9517857"/>
              <a:gd name="connsiteY48-1120" fmla="*/ 370666 h 918344"/>
              <a:gd name="connsiteX49-1121" fmla="*/ 3844133 w 9517857"/>
              <a:gd name="connsiteY49-1122" fmla="*/ 360636 h 918344"/>
              <a:gd name="connsiteX50-1123" fmla="*/ 3913545 w 9517857"/>
              <a:gd name="connsiteY50-1124" fmla="*/ 344223 h 918344"/>
              <a:gd name="connsiteX51-1125" fmla="*/ 4266740 w 9517857"/>
              <a:gd name="connsiteY51-1126" fmla="*/ 361442 h 918344"/>
              <a:gd name="connsiteX52-1127" fmla="*/ 4430770 w 9517857"/>
              <a:gd name="connsiteY52-1128" fmla="*/ 342631 h 918344"/>
              <a:gd name="connsiteX53-1129" fmla="*/ 4512664 w 9517857"/>
              <a:gd name="connsiteY53-1130" fmla="*/ 319936 h 918344"/>
              <a:gd name="connsiteX54-1131" fmla="*/ 4616423 w 9517857"/>
              <a:gd name="connsiteY54-1132" fmla="*/ 290902 h 918344"/>
              <a:gd name="connsiteX55-1133" fmla="*/ 4691675 w 9517857"/>
              <a:gd name="connsiteY55-1134" fmla="*/ 253999 h 918344"/>
              <a:gd name="connsiteX56-1135" fmla="*/ 4689051 w 9517857"/>
              <a:gd name="connsiteY56-1136" fmla="*/ 250956 h 918344"/>
              <a:gd name="connsiteX57-1137" fmla="*/ 4719994 w 9517857"/>
              <a:gd name="connsiteY57-1138" fmla="*/ 245295 h 918344"/>
              <a:gd name="connsiteX58-1139" fmla="*/ 4752894 w 9517857"/>
              <a:gd name="connsiteY58-1140" fmla="*/ 239863 h 918344"/>
              <a:gd name="connsiteX59-1141" fmla="*/ 4769329 w 9517857"/>
              <a:gd name="connsiteY59-1142" fmla="*/ 233573 h 918344"/>
              <a:gd name="connsiteX60-1143" fmla="*/ 4775634 w 9517857"/>
              <a:gd name="connsiteY60-1144" fmla="*/ 234051 h 918344"/>
              <a:gd name="connsiteX61-1145" fmla="*/ 4790452 w 9517857"/>
              <a:gd name="connsiteY61-1146" fmla="*/ 233560 h 918344"/>
              <a:gd name="connsiteX62-1147" fmla="*/ 4789062 w 9517857"/>
              <a:gd name="connsiteY62-1148" fmla="*/ 241912 h 918344"/>
              <a:gd name="connsiteX63-1149" fmla="*/ 4827826 w 9517857"/>
              <a:gd name="connsiteY63-1150" fmla="*/ 246965 h 918344"/>
              <a:gd name="connsiteX64-1151" fmla="*/ 4892569 w 9517857"/>
              <a:gd name="connsiteY64-1152" fmla="*/ 249921 h 918344"/>
              <a:gd name="connsiteX65-1153" fmla="*/ 4896611 w 9517857"/>
              <a:gd name="connsiteY65-1154" fmla="*/ 240436 h 918344"/>
              <a:gd name="connsiteX66-1155" fmla="*/ 4917286 w 9517857"/>
              <a:gd name="connsiteY66-1156" fmla="*/ 243647 h 918344"/>
              <a:gd name="connsiteX67-1157" fmla="*/ 5060397 w 9517857"/>
              <a:gd name="connsiteY67-1158" fmla="*/ 263676 h 918344"/>
              <a:gd name="connsiteX68-1159" fmla="*/ 5252996 w 9517857"/>
              <a:gd name="connsiteY68-1160" fmla="*/ 270643 h 918344"/>
              <a:gd name="connsiteX69-1161" fmla="*/ 5358056 w 9517857"/>
              <a:gd name="connsiteY69-1162" fmla="*/ 247236 h 918344"/>
              <a:gd name="connsiteX70-1163" fmla="*/ 5426496 w 9517857"/>
              <a:gd name="connsiteY70-1164" fmla="*/ 235130 h 918344"/>
              <a:gd name="connsiteX71-1165" fmla="*/ 5497161 w 9517857"/>
              <a:gd name="connsiteY71-1166" fmla="*/ 228796 h 918344"/>
              <a:gd name="connsiteX72-1167" fmla="*/ 5826043 w 9517857"/>
              <a:gd name="connsiteY72-1168" fmla="*/ 148061 h 918344"/>
              <a:gd name="connsiteX73-1169" fmla="*/ 6013415 w 9517857"/>
              <a:gd name="connsiteY73-1170" fmla="*/ 137304 h 918344"/>
              <a:gd name="connsiteX74-1171" fmla="*/ 6080994 w 9517857"/>
              <a:gd name="connsiteY74-1172" fmla="*/ 142926 h 918344"/>
              <a:gd name="connsiteX75-1173" fmla="*/ 6194152 w 9517857"/>
              <a:gd name="connsiteY75-1174" fmla="*/ 151760 h 918344"/>
              <a:gd name="connsiteX76-1175" fmla="*/ 6281379 w 9517857"/>
              <a:gd name="connsiteY76-1176" fmla="*/ 181614 h 918344"/>
              <a:gd name="connsiteX77-1177" fmla="*/ 6374947 w 9517857"/>
              <a:gd name="connsiteY77-1178" fmla="*/ 179787 h 918344"/>
              <a:gd name="connsiteX78-1179" fmla="*/ 6448518 w 9517857"/>
              <a:gd name="connsiteY78-1180" fmla="*/ 164366 h 918344"/>
              <a:gd name="connsiteX79-1181" fmla="*/ 6544700 w 9517857"/>
              <a:gd name="connsiteY79-1182" fmla="*/ 167149 h 918344"/>
              <a:gd name="connsiteX80-1183" fmla="*/ 6648353 w 9517857"/>
              <a:gd name="connsiteY80-1184" fmla="*/ 172238 h 918344"/>
              <a:gd name="connsiteX81-1185" fmla="*/ 6736227 w 9517857"/>
              <a:gd name="connsiteY81-1186" fmla="*/ 173204 h 918344"/>
              <a:gd name="connsiteX82-1187" fmla="*/ 6977218 w 9517857"/>
              <a:gd name="connsiteY82-1188" fmla="*/ 184277 h 918344"/>
              <a:gd name="connsiteX83-1189" fmla="*/ 7065221 w 9517857"/>
              <a:gd name="connsiteY83-1190" fmla="*/ 227519 h 918344"/>
              <a:gd name="connsiteX84-1191" fmla="*/ 7565449 w 9517857"/>
              <a:gd name="connsiteY84-1192" fmla="*/ 258938 h 918344"/>
              <a:gd name="connsiteX85-1193" fmla="*/ 7599285 w 9517857"/>
              <a:gd name="connsiteY85-1194" fmla="*/ 266009 h 918344"/>
              <a:gd name="connsiteX86-1195" fmla="*/ 7644411 w 9517857"/>
              <a:gd name="connsiteY86-1196" fmla="*/ 258974 h 918344"/>
              <a:gd name="connsiteX87-1197" fmla="*/ 7825110 w 9517857"/>
              <a:gd name="connsiteY87-1198" fmla="*/ 229097 h 918344"/>
              <a:gd name="connsiteX88-1199" fmla="*/ 7965804 w 9517857"/>
              <a:gd name="connsiteY88-1200" fmla="*/ 190533 h 918344"/>
              <a:gd name="connsiteX89-1201" fmla="*/ 8147401 w 9517857"/>
              <a:gd name="connsiteY89-1202" fmla="*/ 205605 h 918344"/>
              <a:gd name="connsiteX90-1203" fmla="*/ 8256033 w 9517857"/>
              <a:gd name="connsiteY90-1204" fmla="*/ 193701 h 918344"/>
              <a:gd name="connsiteX91-1205" fmla="*/ 8551625 w 9517857"/>
              <a:gd name="connsiteY91-1206" fmla="*/ 161505 h 918344"/>
              <a:gd name="connsiteX92-1207" fmla="*/ 8715976 w 9517857"/>
              <a:gd name="connsiteY92-1208" fmla="*/ 178362 h 918344"/>
              <a:gd name="connsiteX93-1209" fmla="*/ 8778827 w 9517857"/>
              <a:gd name="connsiteY93-1210" fmla="*/ 172924 h 918344"/>
              <a:gd name="connsiteX94-1211" fmla="*/ 8840778 w 9517857"/>
              <a:gd name="connsiteY94-1212" fmla="*/ 143137 h 918344"/>
              <a:gd name="connsiteX95-1213" fmla="*/ 9010380 w 9517857"/>
              <a:gd name="connsiteY95-1214" fmla="*/ 91879 h 918344"/>
              <a:gd name="connsiteX96-1215" fmla="*/ 9110856 w 9517857"/>
              <a:gd name="connsiteY96-1216" fmla="*/ 70985 h 918344"/>
              <a:gd name="connsiteX97-1217" fmla="*/ 9268817 w 9517857"/>
              <a:gd name="connsiteY97-1218" fmla="*/ 53070 h 918344"/>
              <a:gd name="connsiteX98-1219" fmla="*/ 9316667 w 9517857"/>
              <a:gd name="connsiteY98-1220" fmla="*/ 45035 h 918344"/>
              <a:gd name="connsiteX99-1221" fmla="*/ 9428209 w 9517857"/>
              <a:gd name="connsiteY99-1222" fmla="*/ 29911 h 918344"/>
              <a:gd name="connsiteX0-1223" fmla="*/ 4686423 w 9517857"/>
              <a:gd name="connsiteY0-1224" fmla="*/ 247907 h 918344"/>
              <a:gd name="connsiteX1-1225" fmla="*/ 4689051 w 9517857"/>
              <a:gd name="connsiteY1-1226" fmla="*/ 250956 h 918344"/>
              <a:gd name="connsiteX2-1227" fmla="*/ 4687244 w 9517857"/>
              <a:gd name="connsiteY2-1228" fmla="*/ 251286 h 918344"/>
              <a:gd name="connsiteX3-1229" fmla="*/ 4686423 w 9517857"/>
              <a:gd name="connsiteY3-1230" fmla="*/ 247907 h 918344"/>
              <a:gd name="connsiteX4-1231" fmla="*/ 4685225 w 9517857"/>
              <a:gd name="connsiteY4-1232" fmla="*/ 246518 h 918344"/>
              <a:gd name="connsiteX5-1233" fmla="*/ 4686133 w 9517857"/>
              <a:gd name="connsiteY5-1234" fmla="*/ 246715 h 918344"/>
              <a:gd name="connsiteX6-1235" fmla="*/ 4686423 w 9517857"/>
              <a:gd name="connsiteY6-1236" fmla="*/ 247907 h 918344"/>
              <a:gd name="connsiteX7-1237" fmla="*/ 4685225 w 9517857"/>
              <a:gd name="connsiteY7-1238" fmla="*/ 246518 h 918344"/>
              <a:gd name="connsiteX8-1239" fmla="*/ 9428209 w 9517857"/>
              <a:gd name="connsiteY8-1240" fmla="*/ 29911 h 918344"/>
              <a:gd name="connsiteX9-1241" fmla="*/ 9517857 w 9517857"/>
              <a:gd name="connsiteY9-1242" fmla="*/ 0 h 918344"/>
              <a:gd name="connsiteX10-1243" fmla="*/ 9517857 w 9517857"/>
              <a:gd name="connsiteY10-1244" fmla="*/ 918344 h 918344"/>
              <a:gd name="connsiteX11-1245" fmla="*/ 14604 w 9517857"/>
              <a:gd name="connsiteY11-1246" fmla="*/ 918344 h 918344"/>
              <a:gd name="connsiteX12-1247" fmla="*/ 12841 w 9517857"/>
              <a:gd name="connsiteY12-1248" fmla="*/ 917751 h 918344"/>
              <a:gd name="connsiteX13-1249" fmla="*/ 93 w 9517857"/>
              <a:gd name="connsiteY13-1250" fmla="*/ 912459 h 918344"/>
              <a:gd name="connsiteX14-1251" fmla="*/ 58674 w 9517857"/>
              <a:gd name="connsiteY14-1252" fmla="*/ 890310 h 918344"/>
              <a:gd name="connsiteX15-1253" fmla="*/ 275005 w 9517857"/>
              <a:gd name="connsiteY15-1254" fmla="*/ 807217 h 918344"/>
              <a:gd name="connsiteX16-1255" fmla="*/ 587824 w 9517857"/>
              <a:gd name="connsiteY16-1256" fmla="*/ 798183 h 918344"/>
              <a:gd name="connsiteX17-1257" fmla="*/ 651826 w 9517857"/>
              <a:gd name="connsiteY17-1258" fmla="*/ 738326 h 918344"/>
              <a:gd name="connsiteX18-1259" fmla="*/ 727985 w 9517857"/>
              <a:gd name="connsiteY18-1260" fmla="*/ 719814 h 918344"/>
              <a:gd name="connsiteX19-1261" fmla="*/ 778982 w 9517857"/>
              <a:gd name="connsiteY19-1262" fmla="*/ 710130 h 918344"/>
              <a:gd name="connsiteX20-1263" fmla="*/ 849944 w 9517857"/>
              <a:gd name="connsiteY20-1264" fmla="*/ 717975 h 918344"/>
              <a:gd name="connsiteX21-1265" fmla="*/ 921659 w 9517857"/>
              <a:gd name="connsiteY21-1266" fmla="*/ 712683 h 918344"/>
              <a:gd name="connsiteX22-1267" fmla="*/ 930946 w 9517857"/>
              <a:gd name="connsiteY22-1268" fmla="*/ 734034 h 918344"/>
              <a:gd name="connsiteX23-1269" fmla="*/ 986250 w 9517857"/>
              <a:gd name="connsiteY23-1270" fmla="*/ 713518 h 918344"/>
              <a:gd name="connsiteX24-1271" fmla="*/ 1013752 w 9517857"/>
              <a:gd name="connsiteY24-1272" fmla="*/ 713349 h 918344"/>
              <a:gd name="connsiteX25-1273" fmla="*/ 1023734 w 9517857"/>
              <a:gd name="connsiteY25-1274" fmla="*/ 718559 h 918344"/>
              <a:gd name="connsiteX26-1275" fmla="*/ 1063207 w 9517857"/>
              <a:gd name="connsiteY26-1276" fmla="*/ 715639 h 918344"/>
              <a:gd name="connsiteX27-1277" fmla="*/ 1081980 w 9517857"/>
              <a:gd name="connsiteY27-1278" fmla="*/ 738443 h 918344"/>
              <a:gd name="connsiteX28-1279" fmla="*/ 1218120 w 9517857"/>
              <a:gd name="connsiteY28-1280" fmla="*/ 713268 h 918344"/>
              <a:gd name="connsiteX29-1281" fmla="*/ 1397459 w 9517857"/>
              <a:gd name="connsiteY29-1282" fmla="*/ 691178 h 918344"/>
              <a:gd name="connsiteX30-1283" fmla="*/ 1580688 w 9517857"/>
              <a:gd name="connsiteY30-1284" fmla="*/ 693685 h 918344"/>
              <a:gd name="connsiteX31-1285" fmla="*/ 1772334 w 9517857"/>
              <a:gd name="connsiteY31-1286" fmla="*/ 710628 h 918344"/>
              <a:gd name="connsiteX32-1287" fmla="*/ 2002561 w 9517857"/>
              <a:gd name="connsiteY32-1288" fmla="*/ 659905 h 918344"/>
              <a:gd name="connsiteX33-1289" fmla="*/ 2135144 w 9517857"/>
              <a:gd name="connsiteY33-1290" fmla="*/ 636489 h 918344"/>
              <a:gd name="connsiteX34-1291" fmla="*/ 2440292 w 9517857"/>
              <a:gd name="connsiteY34-1292" fmla="*/ 593850 h 918344"/>
              <a:gd name="connsiteX35-1293" fmla="*/ 2547829 w 9517857"/>
              <a:gd name="connsiteY35-1294" fmla="*/ 566138 h 918344"/>
              <a:gd name="connsiteX36-1295" fmla="*/ 2658055 w 9517857"/>
              <a:gd name="connsiteY36-1296" fmla="*/ 578715 h 918344"/>
              <a:gd name="connsiteX37-1297" fmla="*/ 2693698 w 9517857"/>
              <a:gd name="connsiteY37-1298" fmla="*/ 560017 h 918344"/>
              <a:gd name="connsiteX38-1299" fmla="*/ 2699673 w 9517857"/>
              <a:gd name="connsiteY38-1300" fmla="*/ 556388 h 918344"/>
              <a:gd name="connsiteX39-1301" fmla="*/ 2727306 w 9517857"/>
              <a:gd name="connsiteY39-1302" fmla="*/ 550686 h 918344"/>
              <a:gd name="connsiteX40-1303" fmla="*/ 2730451 w 9517857"/>
              <a:gd name="connsiteY40-1304" fmla="*/ 538046 h 918344"/>
              <a:gd name="connsiteX41-1305" fmla="*/ 2768713 w 9517857"/>
              <a:gd name="connsiteY41-1306" fmla="*/ 521563 h 918344"/>
              <a:gd name="connsiteX42-1307" fmla="*/ 2820868 w 9517857"/>
              <a:gd name="connsiteY42-1308" fmla="*/ 514148 h 918344"/>
              <a:gd name="connsiteX43-1309" fmla="*/ 3073635 w 9517857"/>
              <a:gd name="connsiteY43-1310" fmla="*/ 491282 h 918344"/>
              <a:gd name="connsiteX44-1311" fmla="*/ 3222071 w 9517857"/>
              <a:gd name="connsiteY44-1312" fmla="*/ 470547 h 918344"/>
              <a:gd name="connsiteX45-1313" fmla="*/ 3274069 w 9517857"/>
              <a:gd name="connsiteY45-1314" fmla="*/ 451593 h 918344"/>
              <a:gd name="connsiteX46-1315" fmla="*/ 3349632 w 9517857"/>
              <a:gd name="connsiteY46-1316" fmla="*/ 432571 h 918344"/>
              <a:gd name="connsiteX47-1317" fmla="*/ 3479593 w 9517857"/>
              <a:gd name="connsiteY47-1318" fmla="*/ 390425 h 918344"/>
              <a:gd name="connsiteX48-1319" fmla="*/ 3750023 w 9517857"/>
              <a:gd name="connsiteY48-1320" fmla="*/ 370666 h 918344"/>
              <a:gd name="connsiteX49-1321" fmla="*/ 3844133 w 9517857"/>
              <a:gd name="connsiteY49-1322" fmla="*/ 360636 h 918344"/>
              <a:gd name="connsiteX50-1323" fmla="*/ 3913545 w 9517857"/>
              <a:gd name="connsiteY50-1324" fmla="*/ 344223 h 918344"/>
              <a:gd name="connsiteX51-1325" fmla="*/ 4266740 w 9517857"/>
              <a:gd name="connsiteY51-1326" fmla="*/ 361442 h 918344"/>
              <a:gd name="connsiteX52-1327" fmla="*/ 4430770 w 9517857"/>
              <a:gd name="connsiteY52-1328" fmla="*/ 342631 h 918344"/>
              <a:gd name="connsiteX53-1329" fmla="*/ 4512664 w 9517857"/>
              <a:gd name="connsiteY53-1330" fmla="*/ 319936 h 918344"/>
              <a:gd name="connsiteX54-1331" fmla="*/ 4616423 w 9517857"/>
              <a:gd name="connsiteY54-1332" fmla="*/ 290902 h 918344"/>
              <a:gd name="connsiteX55-1333" fmla="*/ 4691675 w 9517857"/>
              <a:gd name="connsiteY55-1334" fmla="*/ 253999 h 918344"/>
              <a:gd name="connsiteX56-1335" fmla="*/ 4689051 w 9517857"/>
              <a:gd name="connsiteY56-1336" fmla="*/ 250956 h 918344"/>
              <a:gd name="connsiteX57-1337" fmla="*/ 4719994 w 9517857"/>
              <a:gd name="connsiteY57-1338" fmla="*/ 245295 h 918344"/>
              <a:gd name="connsiteX58-1339" fmla="*/ 4752894 w 9517857"/>
              <a:gd name="connsiteY58-1340" fmla="*/ 239863 h 918344"/>
              <a:gd name="connsiteX59-1341" fmla="*/ 4769329 w 9517857"/>
              <a:gd name="connsiteY59-1342" fmla="*/ 233573 h 918344"/>
              <a:gd name="connsiteX60-1343" fmla="*/ 4775634 w 9517857"/>
              <a:gd name="connsiteY60-1344" fmla="*/ 234051 h 918344"/>
              <a:gd name="connsiteX61-1345" fmla="*/ 4790452 w 9517857"/>
              <a:gd name="connsiteY61-1346" fmla="*/ 233560 h 918344"/>
              <a:gd name="connsiteX62-1347" fmla="*/ 4789062 w 9517857"/>
              <a:gd name="connsiteY62-1348" fmla="*/ 241912 h 918344"/>
              <a:gd name="connsiteX63-1349" fmla="*/ 4827826 w 9517857"/>
              <a:gd name="connsiteY63-1350" fmla="*/ 246965 h 918344"/>
              <a:gd name="connsiteX64-1351" fmla="*/ 4892569 w 9517857"/>
              <a:gd name="connsiteY64-1352" fmla="*/ 249921 h 918344"/>
              <a:gd name="connsiteX65-1353" fmla="*/ 4896611 w 9517857"/>
              <a:gd name="connsiteY65-1354" fmla="*/ 240436 h 918344"/>
              <a:gd name="connsiteX66-1355" fmla="*/ 4917286 w 9517857"/>
              <a:gd name="connsiteY66-1356" fmla="*/ 243647 h 918344"/>
              <a:gd name="connsiteX67-1357" fmla="*/ 5060397 w 9517857"/>
              <a:gd name="connsiteY67-1358" fmla="*/ 263676 h 918344"/>
              <a:gd name="connsiteX68-1359" fmla="*/ 5252996 w 9517857"/>
              <a:gd name="connsiteY68-1360" fmla="*/ 270643 h 918344"/>
              <a:gd name="connsiteX69-1361" fmla="*/ 5358056 w 9517857"/>
              <a:gd name="connsiteY69-1362" fmla="*/ 247236 h 918344"/>
              <a:gd name="connsiteX70-1363" fmla="*/ 5426496 w 9517857"/>
              <a:gd name="connsiteY70-1364" fmla="*/ 235130 h 918344"/>
              <a:gd name="connsiteX71-1365" fmla="*/ 5497161 w 9517857"/>
              <a:gd name="connsiteY71-1366" fmla="*/ 228796 h 918344"/>
              <a:gd name="connsiteX72-1367" fmla="*/ 6013415 w 9517857"/>
              <a:gd name="connsiteY72-1368" fmla="*/ 137304 h 918344"/>
              <a:gd name="connsiteX73-1369" fmla="*/ 6080994 w 9517857"/>
              <a:gd name="connsiteY73-1370" fmla="*/ 142926 h 918344"/>
              <a:gd name="connsiteX74-1371" fmla="*/ 6194152 w 9517857"/>
              <a:gd name="connsiteY74-1372" fmla="*/ 151760 h 918344"/>
              <a:gd name="connsiteX75-1373" fmla="*/ 6281379 w 9517857"/>
              <a:gd name="connsiteY75-1374" fmla="*/ 181614 h 918344"/>
              <a:gd name="connsiteX76-1375" fmla="*/ 6374947 w 9517857"/>
              <a:gd name="connsiteY76-1376" fmla="*/ 179787 h 918344"/>
              <a:gd name="connsiteX77-1377" fmla="*/ 6448518 w 9517857"/>
              <a:gd name="connsiteY77-1378" fmla="*/ 164366 h 918344"/>
              <a:gd name="connsiteX78-1379" fmla="*/ 6544700 w 9517857"/>
              <a:gd name="connsiteY78-1380" fmla="*/ 167149 h 918344"/>
              <a:gd name="connsiteX79-1381" fmla="*/ 6648353 w 9517857"/>
              <a:gd name="connsiteY79-1382" fmla="*/ 172238 h 918344"/>
              <a:gd name="connsiteX80-1383" fmla="*/ 6736227 w 9517857"/>
              <a:gd name="connsiteY80-1384" fmla="*/ 173204 h 918344"/>
              <a:gd name="connsiteX81-1385" fmla="*/ 6977218 w 9517857"/>
              <a:gd name="connsiteY81-1386" fmla="*/ 184277 h 918344"/>
              <a:gd name="connsiteX82-1387" fmla="*/ 7065221 w 9517857"/>
              <a:gd name="connsiteY82-1388" fmla="*/ 227519 h 918344"/>
              <a:gd name="connsiteX83-1389" fmla="*/ 7565449 w 9517857"/>
              <a:gd name="connsiteY83-1390" fmla="*/ 258938 h 918344"/>
              <a:gd name="connsiteX84-1391" fmla="*/ 7599285 w 9517857"/>
              <a:gd name="connsiteY84-1392" fmla="*/ 266009 h 918344"/>
              <a:gd name="connsiteX85-1393" fmla="*/ 7644411 w 9517857"/>
              <a:gd name="connsiteY85-1394" fmla="*/ 258974 h 918344"/>
              <a:gd name="connsiteX86-1395" fmla="*/ 7825110 w 9517857"/>
              <a:gd name="connsiteY86-1396" fmla="*/ 229097 h 918344"/>
              <a:gd name="connsiteX87-1397" fmla="*/ 7965804 w 9517857"/>
              <a:gd name="connsiteY87-1398" fmla="*/ 190533 h 918344"/>
              <a:gd name="connsiteX88-1399" fmla="*/ 8147401 w 9517857"/>
              <a:gd name="connsiteY88-1400" fmla="*/ 205605 h 918344"/>
              <a:gd name="connsiteX89-1401" fmla="*/ 8256033 w 9517857"/>
              <a:gd name="connsiteY89-1402" fmla="*/ 193701 h 918344"/>
              <a:gd name="connsiteX90-1403" fmla="*/ 8551625 w 9517857"/>
              <a:gd name="connsiteY90-1404" fmla="*/ 161505 h 918344"/>
              <a:gd name="connsiteX91-1405" fmla="*/ 8715976 w 9517857"/>
              <a:gd name="connsiteY91-1406" fmla="*/ 178362 h 918344"/>
              <a:gd name="connsiteX92-1407" fmla="*/ 8778827 w 9517857"/>
              <a:gd name="connsiteY92-1408" fmla="*/ 172924 h 918344"/>
              <a:gd name="connsiteX93-1409" fmla="*/ 8840778 w 9517857"/>
              <a:gd name="connsiteY93-1410" fmla="*/ 143137 h 918344"/>
              <a:gd name="connsiteX94-1411" fmla="*/ 9010380 w 9517857"/>
              <a:gd name="connsiteY94-1412" fmla="*/ 91879 h 918344"/>
              <a:gd name="connsiteX95-1413" fmla="*/ 9110856 w 9517857"/>
              <a:gd name="connsiteY95-1414" fmla="*/ 70985 h 918344"/>
              <a:gd name="connsiteX96-1415" fmla="*/ 9268817 w 9517857"/>
              <a:gd name="connsiteY96-1416" fmla="*/ 53070 h 918344"/>
              <a:gd name="connsiteX97-1417" fmla="*/ 9316667 w 9517857"/>
              <a:gd name="connsiteY97-1418" fmla="*/ 45035 h 918344"/>
              <a:gd name="connsiteX98-1419" fmla="*/ 9428209 w 9517857"/>
              <a:gd name="connsiteY98-1420" fmla="*/ 29911 h 918344"/>
              <a:gd name="connsiteX0-1421" fmla="*/ 4686423 w 9517857"/>
              <a:gd name="connsiteY0-1422" fmla="*/ 247907 h 918344"/>
              <a:gd name="connsiteX1-1423" fmla="*/ 4689051 w 9517857"/>
              <a:gd name="connsiteY1-1424" fmla="*/ 250956 h 918344"/>
              <a:gd name="connsiteX2-1425" fmla="*/ 4687244 w 9517857"/>
              <a:gd name="connsiteY2-1426" fmla="*/ 251286 h 918344"/>
              <a:gd name="connsiteX3-1427" fmla="*/ 4686423 w 9517857"/>
              <a:gd name="connsiteY3-1428" fmla="*/ 247907 h 918344"/>
              <a:gd name="connsiteX4-1429" fmla="*/ 4685225 w 9517857"/>
              <a:gd name="connsiteY4-1430" fmla="*/ 246518 h 918344"/>
              <a:gd name="connsiteX5-1431" fmla="*/ 4686133 w 9517857"/>
              <a:gd name="connsiteY5-1432" fmla="*/ 246715 h 918344"/>
              <a:gd name="connsiteX6-1433" fmla="*/ 4686423 w 9517857"/>
              <a:gd name="connsiteY6-1434" fmla="*/ 247907 h 918344"/>
              <a:gd name="connsiteX7-1435" fmla="*/ 4685225 w 9517857"/>
              <a:gd name="connsiteY7-1436" fmla="*/ 246518 h 918344"/>
              <a:gd name="connsiteX8-1437" fmla="*/ 9428209 w 9517857"/>
              <a:gd name="connsiteY8-1438" fmla="*/ 29911 h 918344"/>
              <a:gd name="connsiteX9-1439" fmla="*/ 9517857 w 9517857"/>
              <a:gd name="connsiteY9-1440" fmla="*/ 0 h 918344"/>
              <a:gd name="connsiteX10-1441" fmla="*/ 9517857 w 9517857"/>
              <a:gd name="connsiteY10-1442" fmla="*/ 918344 h 918344"/>
              <a:gd name="connsiteX11-1443" fmla="*/ 14604 w 9517857"/>
              <a:gd name="connsiteY11-1444" fmla="*/ 918344 h 918344"/>
              <a:gd name="connsiteX12-1445" fmla="*/ 12841 w 9517857"/>
              <a:gd name="connsiteY12-1446" fmla="*/ 917751 h 918344"/>
              <a:gd name="connsiteX13-1447" fmla="*/ 93 w 9517857"/>
              <a:gd name="connsiteY13-1448" fmla="*/ 912459 h 918344"/>
              <a:gd name="connsiteX14-1449" fmla="*/ 58674 w 9517857"/>
              <a:gd name="connsiteY14-1450" fmla="*/ 890310 h 918344"/>
              <a:gd name="connsiteX15-1451" fmla="*/ 275005 w 9517857"/>
              <a:gd name="connsiteY15-1452" fmla="*/ 807217 h 918344"/>
              <a:gd name="connsiteX16-1453" fmla="*/ 587824 w 9517857"/>
              <a:gd name="connsiteY16-1454" fmla="*/ 798183 h 918344"/>
              <a:gd name="connsiteX17-1455" fmla="*/ 651826 w 9517857"/>
              <a:gd name="connsiteY17-1456" fmla="*/ 738326 h 918344"/>
              <a:gd name="connsiteX18-1457" fmla="*/ 727985 w 9517857"/>
              <a:gd name="connsiteY18-1458" fmla="*/ 719814 h 918344"/>
              <a:gd name="connsiteX19-1459" fmla="*/ 778982 w 9517857"/>
              <a:gd name="connsiteY19-1460" fmla="*/ 710130 h 918344"/>
              <a:gd name="connsiteX20-1461" fmla="*/ 849944 w 9517857"/>
              <a:gd name="connsiteY20-1462" fmla="*/ 717975 h 918344"/>
              <a:gd name="connsiteX21-1463" fmla="*/ 921659 w 9517857"/>
              <a:gd name="connsiteY21-1464" fmla="*/ 712683 h 918344"/>
              <a:gd name="connsiteX22-1465" fmla="*/ 930946 w 9517857"/>
              <a:gd name="connsiteY22-1466" fmla="*/ 734034 h 918344"/>
              <a:gd name="connsiteX23-1467" fmla="*/ 986250 w 9517857"/>
              <a:gd name="connsiteY23-1468" fmla="*/ 713518 h 918344"/>
              <a:gd name="connsiteX24-1469" fmla="*/ 1013752 w 9517857"/>
              <a:gd name="connsiteY24-1470" fmla="*/ 713349 h 918344"/>
              <a:gd name="connsiteX25-1471" fmla="*/ 1023734 w 9517857"/>
              <a:gd name="connsiteY25-1472" fmla="*/ 718559 h 918344"/>
              <a:gd name="connsiteX26-1473" fmla="*/ 1063207 w 9517857"/>
              <a:gd name="connsiteY26-1474" fmla="*/ 715639 h 918344"/>
              <a:gd name="connsiteX27-1475" fmla="*/ 1081980 w 9517857"/>
              <a:gd name="connsiteY27-1476" fmla="*/ 738443 h 918344"/>
              <a:gd name="connsiteX28-1477" fmla="*/ 1218120 w 9517857"/>
              <a:gd name="connsiteY28-1478" fmla="*/ 713268 h 918344"/>
              <a:gd name="connsiteX29-1479" fmla="*/ 1397459 w 9517857"/>
              <a:gd name="connsiteY29-1480" fmla="*/ 691178 h 918344"/>
              <a:gd name="connsiteX30-1481" fmla="*/ 1580688 w 9517857"/>
              <a:gd name="connsiteY30-1482" fmla="*/ 693685 h 918344"/>
              <a:gd name="connsiteX31-1483" fmla="*/ 1772334 w 9517857"/>
              <a:gd name="connsiteY31-1484" fmla="*/ 710628 h 918344"/>
              <a:gd name="connsiteX32-1485" fmla="*/ 2002561 w 9517857"/>
              <a:gd name="connsiteY32-1486" fmla="*/ 659905 h 918344"/>
              <a:gd name="connsiteX33-1487" fmla="*/ 2135144 w 9517857"/>
              <a:gd name="connsiteY33-1488" fmla="*/ 636489 h 918344"/>
              <a:gd name="connsiteX34-1489" fmla="*/ 2440292 w 9517857"/>
              <a:gd name="connsiteY34-1490" fmla="*/ 593850 h 918344"/>
              <a:gd name="connsiteX35-1491" fmla="*/ 2547829 w 9517857"/>
              <a:gd name="connsiteY35-1492" fmla="*/ 566138 h 918344"/>
              <a:gd name="connsiteX36-1493" fmla="*/ 2658055 w 9517857"/>
              <a:gd name="connsiteY36-1494" fmla="*/ 578715 h 918344"/>
              <a:gd name="connsiteX37-1495" fmla="*/ 2693698 w 9517857"/>
              <a:gd name="connsiteY37-1496" fmla="*/ 560017 h 918344"/>
              <a:gd name="connsiteX38-1497" fmla="*/ 2699673 w 9517857"/>
              <a:gd name="connsiteY38-1498" fmla="*/ 556388 h 918344"/>
              <a:gd name="connsiteX39-1499" fmla="*/ 2727306 w 9517857"/>
              <a:gd name="connsiteY39-1500" fmla="*/ 550686 h 918344"/>
              <a:gd name="connsiteX40-1501" fmla="*/ 2730451 w 9517857"/>
              <a:gd name="connsiteY40-1502" fmla="*/ 538046 h 918344"/>
              <a:gd name="connsiteX41-1503" fmla="*/ 2768713 w 9517857"/>
              <a:gd name="connsiteY41-1504" fmla="*/ 521563 h 918344"/>
              <a:gd name="connsiteX42-1505" fmla="*/ 2820868 w 9517857"/>
              <a:gd name="connsiteY42-1506" fmla="*/ 514148 h 918344"/>
              <a:gd name="connsiteX43-1507" fmla="*/ 3073635 w 9517857"/>
              <a:gd name="connsiteY43-1508" fmla="*/ 491282 h 918344"/>
              <a:gd name="connsiteX44-1509" fmla="*/ 3222071 w 9517857"/>
              <a:gd name="connsiteY44-1510" fmla="*/ 470547 h 918344"/>
              <a:gd name="connsiteX45-1511" fmla="*/ 3274069 w 9517857"/>
              <a:gd name="connsiteY45-1512" fmla="*/ 451593 h 918344"/>
              <a:gd name="connsiteX46-1513" fmla="*/ 3349632 w 9517857"/>
              <a:gd name="connsiteY46-1514" fmla="*/ 432571 h 918344"/>
              <a:gd name="connsiteX47-1515" fmla="*/ 3479593 w 9517857"/>
              <a:gd name="connsiteY47-1516" fmla="*/ 390425 h 918344"/>
              <a:gd name="connsiteX48-1517" fmla="*/ 3750023 w 9517857"/>
              <a:gd name="connsiteY48-1518" fmla="*/ 370666 h 918344"/>
              <a:gd name="connsiteX49-1519" fmla="*/ 3844133 w 9517857"/>
              <a:gd name="connsiteY49-1520" fmla="*/ 360636 h 918344"/>
              <a:gd name="connsiteX50-1521" fmla="*/ 3913545 w 9517857"/>
              <a:gd name="connsiteY50-1522" fmla="*/ 344223 h 918344"/>
              <a:gd name="connsiteX51-1523" fmla="*/ 4266740 w 9517857"/>
              <a:gd name="connsiteY51-1524" fmla="*/ 361442 h 918344"/>
              <a:gd name="connsiteX52-1525" fmla="*/ 4430770 w 9517857"/>
              <a:gd name="connsiteY52-1526" fmla="*/ 342631 h 918344"/>
              <a:gd name="connsiteX53-1527" fmla="*/ 4512664 w 9517857"/>
              <a:gd name="connsiteY53-1528" fmla="*/ 319936 h 918344"/>
              <a:gd name="connsiteX54-1529" fmla="*/ 4616423 w 9517857"/>
              <a:gd name="connsiteY54-1530" fmla="*/ 290902 h 918344"/>
              <a:gd name="connsiteX55-1531" fmla="*/ 4691675 w 9517857"/>
              <a:gd name="connsiteY55-1532" fmla="*/ 253999 h 918344"/>
              <a:gd name="connsiteX56-1533" fmla="*/ 4689051 w 9517857"/>
              <a:gd name="connsiteY56-1534" fmla="*/ 250956 h 918344"/>
              <a:gd name="connsiteX57-1535" fmla="*/ 4719994 w 9517857"/>
              <a:gd name="connsiteY57-1536" fmla="*/ 245295 h 918344"/>
              <a:gd name="connsiteX58-1537" fmla="*/ 4752894 w 9517857"/>
              <a:gd name="connsiteY58-1538" fmla="*/ 239863 h 918344"/>
              <a:gd name="connsiteX59-1539" fmla="*/ 4769329 w 9517857"/>
              <a:gd name="connsiteY59-1540" fmla="*/ 233573 h 918344"/>
              <a:gd name="connsiteX60-1541" fmla="*/ 4775634 w 9517857"/>
              <a:gd name="connsiteY60-1542" fmla="*/ 234051 h 918344"/>
              <a:gd name="connsiteX61-1543" fmla="*/ 4790452 w 9517857"/>
              <a:gd name="connsiteY61-1544" fmla="*/ 233560 h 918344"/>
              <a:gd name="connsiteX62-1545" fmla="*/ 4789062 w 9517857"/>
              <a:gd name="connsiteY62-1546" fmla="*/ 241912 h 918344"/>
              <a:gd name="connsiteX63-1547" fmla="*/ 4827826 w 9517857"/>
              <a:gd name="connsiteY63-1548" fmla="*/ 246965 h 918344"/>
              <a:gd name="connsiteX64-1549" fmla="*/ 4892569 w 9517857"/>
              <a:gd name="connsiteY64-1550" fmla="*/ 249921 h 918344"/>
              <a:gd name="connsiteX65-1551" fmla="*/ 4896611 w 9517857"/>
              <a:gd name="connsiteY65-1552" fmla="*/ 240436 h 918344"/>
              <a:gd name="connsiteX66-1553" fmla="*/ 4917286 w 9517857"/>
              <a:gd name="connsiteY66-1554" fmla="*/ 243647 h 918344"/>
              <a:gd name="connsiteX67-1555" fmla="*/ 5060397 w 9517857"/>
              <a:gd name="connsiteY67-1556" fmla="*/ 263676 h 918344"/>
              <a:gd name="connsiteX68-1557" fmla="*/ 5252996 w 9517857"/>
              <a:gd name="connsiteY68-1558" fmla="*/ 270643 h 918344"/>
              <a:gd name="connsiteX69-1559" fmla="*/ 5358056 w 9517857"/>
              <a:gd name="connsiteY69-1560" fmla="*/ 247236 h 918344"/>
              <a:gd name="connsiteX70-1561" fmla="*/ 5426496 w 9517857"/>
              <a:gd name="connsiteY70-1562" fmla="*/ 235130 h 918344"/>
              <a:gd name="connsiteX71-1563" fmla="*/ 5497161 w 9517857"/>
              <a:gd name="connsiteY71-1564" fmla="*/ 228796 h 918344"/>
              <a:gd name="connsiteX72-1565" fmla="*/ 5856152 w 9517857"/>
              <a:gd name="connsiteY72-1566" fmla="*/ 156354 h 918344"/>
              <a:gd name="connsiteX73-1567" fmla="*/ 6080994 w 9517857"/>
              <a:gd name="connsiteY73-1568" fmla="*/ 142926 h 918344"/>
              <a:gd name="connsiteX74-1569" fmla="*/ 6194152 w 9517857"/>
              <a:gd name="connsiteY74-1570" fmla="*/ 151760 h 918344"/>
              <a:gd name="connsiteX75-1571" fmla="*/ 6281379 w 9517857"/>
              <a:gd name="connsiteY75-1572" fmla="*/ 181614 h 918344"/>
              <a:gd name="connsiteX76-1573" fmla="*/ 6374947 w 9517857"/>
              <a:gd name="connsiteY76-1574" fmla="*/ 179787 h 918344"/>
              <a:gd name="connsiteX77-1575" fmla="*/ 6448518 w 9517857"/>
              <a:gd name="connsiteY77-1576" fmla="*/ 164366 h 918344"/>
              <a:gd name="connsiteX78-1577" fmla="*/ 6544700 w 9517857"/>
              <a:gd name="connsiteY78-1578" fmla="*/ 167149 h 918344"/>
              <a:gd name="connsiteX79-1579" fmla="*/ 6648353 w 9517857"/>
              <a:gd name="connsiteY79-1580" fmla="*/ 172238 h 918344"/>
              <a:gd name="connsiteX80-1581" fmla="*/ 6736227 w 9517857"/>
              <a:gd name="connsiteY80-1582" fmla="*/ 173204 h 918344"/>
              <a:gd name="connsiteX81-1583" fmla="*/ 6977218 w 9517857"/>
              <a:gd name="connsiteY81-1584" fmla="*/ 184277 h 918344"/>
              <a:gd name="connsiteX82-1585" fmla="*/ 7065221 w 9517857"/>
              <a:gd name="connsiteY82-1586" fmla="*/ 227519 h 918344"/>
              <a:gd name="connsiteX83-1587" fmla="*/ 7565449 w 9517857"/>
              <a:gd name="connsiteY83-1588" fmla="*/ 258938 h 918344"/>
              <a:gd name="connsiteX84-1589" fmla="*/ 7599285 w 9517857"/>
              <a:gd name="connsiteY84-1590" fmla="*/ 266009 h 918344"/>
              <a:gd name="connsiteX85-1591" fmla="*/ 7644411 w 9517857"/>
              <a:gd name="connsiteY85-1592" fmla="*/ 258974 h 918344"/>
              <a:gd name="connsiteX86-1593" fmla="*/ 7825110 w 9517857"/>
              <a:gd name="connsiteY86-1594" fmla="*/ 229097 h 918344"/>
              <a:gd name="connsiteX87-1595" fmla="*/ 7965804 w 9517857"/>
              <a:gd name="connsiteY87-1596" fmla="*/ 190533 h 918344"/>
              <a:gd name="connsiteX88-1597" fmla="*/ 8147401 w 9517857"/>
              <a:gd name="connsiteY88-1598" fmla="*/ 205605 h 918344"/>
              <a:gd name="connsiteX89-1599" fmla="*/ 8256033 w 9517857"/>
              <a:gd name="connsiteY89-1600" fmla="*/ 193701 h 918344"/>
              <a:gd name="connsiteX90-1601" fmla="*/ 8551625 w 9517857"/>
              <a:gd name="connsiteY90-1602" fmla="*/ 161505 h 918344"/>
              <a:gd name="connsiteX91-1603" fmla="*/ 8715976 w 9517857"/>
              <a:gd name="connsiteY91-1604" fmla="*/ 178362 h 918344"/>
              <a:gd name="connsiteX92-1605" fmla="*/ 8778827 w 9517857"/>
              <a:gd name="connsiteY92-1606" fmla="*/ 172924 h 918344"/>
              <a:gd name="connsiteX93-1607" fmla="*/ 8840778 w 9517857"/>
              <a:gd name="connsiteY93-1608" fmla="*/ 143137 h 918344"/>
              <a:gd name="connsiteX94-1609" fmla="*/ 9010380 w 9517857"/>
              <a:gd name="connsiteY94-1610" fmla="*/ 91879 h 918344"/>
              <a:gd name="connsiteX95-1611" fmla="*/ 9110856 w 9517857"/>
              <a:gd name="connsiteY95-1612" fmla="*/ 70985 h 918344"/>
              <a:gd name="connsiteX96-1613" fmla="*/ 9268817 w 9517857"/>
              <a:gd name="connsiteY96-1614" fmla="*/ 53070 h 918344"/>
              <a:gd name="connsiteX97-1615" fmla="*/ 9316667 w 9517857"/>
              <a:gd name="connsiteY97-1616" fmla="*/ 45035 h 918344"/>
              <a:gd name="connsiteX98-1617" fmla="*/ 9428209 w 9517857"/>
              <a:gd name="connsiteY98-1618" fmla="*/ 29911 h 918344"/>
              <a:gd name="connsiteX0-1619" fmla="*/ 4686423 w 9517857"/>
              <a:gd name="connsiteY0-1620" fmla="*/ 247907 h 918344"/>
              <a:gd name="connsiteX1-1621" fmla="*/ 4689051 w 9517857"/>
              <a:gd name="connsiteY1-1622" fmla="*/ 250956 h 918344"/>
              <a:gd name="connsiteX2-1623" fmla="*/ 4687244 w 9517857"/>
              <a:gd name="connsiteY2-1624" fmla="*/ 251286 h 918344"/>
              <a:gd name="connsiteX3-1625" fmla="*/ 4686423 w 9517857"/>
              <a:gd name="connsiteY3-1626" fmla="*/ 247907 h 918344"/>
              <a:gd name="connsiteX4-1627" fmla="*/ 4685225 w 9517857"/>
              <a:gd name="connsiteY4-1628" fmla="*/ 246518 h 918344"/>
              <a:gd name="connsiteX5-1629" fmla="*/ 4686133 w 9517857"/>
              <a:gd name="connsiteY5-1630" fmla="*/ 246715 h 918344"/>
              <a:gd name="connsiteX6-1631" fmla="*/ 4686423 w 9517857"/>
              <a:gd name="connsiteY6-1632" fmla="*/ 247907 h 918344"/>
              <a:gd name="connsiteX7-1633" fmla="*/ 4685225 w 9517857"/>
              <a:gd name="connsiteY7-1634" fmla="*/ 246518 h 918344"/>
              <a:gd name="connsiteX8-1635" fmla="*/ 9428209 w 9517857"/>
              <a:gd name="connsiteY8-1636" fmla="*/ 29911 h 918344"/>
              <a:gd name="connsiteX9-1637" fmla="*/ 9517857 w 9517857"/>
              <a:gd name="connsiteY9-1638" fmla="*/ 0 h 918344"/>
              <a:gd name="connsiteX10-1639" fmla="*/ 9517857 w 9517857"/>
              <a:gd name="connsiteY10-1640" fmla="*/ 918344 h 918344"/>
              <a:gd name="connsiteX11-1641" fmla="*/ 14604 w 9517857"/>
              <a:gd name="connsiteY11-1642" fmla="*/ 918344 h 918344"/>
              <a:gd name="connsiteX12-1643" fmla="*/ 12841 w 9517857"/>
              <a:gd name="connsiteY12-1644" fmla="*/ 917751 h 918344"/>
              <a:gd name="connsiteX13-1645" fmla="*/ 93 w 9517857"/>
              <a:gd name="connsiteY13-1646" fmla="*/ 912459 h 918344"/>
              <a:gd name="connsiteX14-1647" fmla="*/ 58674 w 9517857"/>
              <a:gd name="connsiteY14-1648" fmla="*/ 890310 h 918344"/>
              <a:gd name="connsiteX15-1649" fmla="*/ 275005 w 9517857"/>
              <a:gd name="connsiteY15-1650" fmla="*/ 807217 h 918344"/>
              <a:gd name="connsiteX16-1651" fmla="*/ 587824 w 9517857"/>
              <a:gd name="connsiteY16-1652" fmla="*/ 798183 h 918344"/>
              <a:gd name="connsiteX17-1653" fmla="*/ 651826 w 9517857"/>
              <a:gd name="connsiteY17-1654" fmla="*/ 738326 h 918344"/>
              <a:gd name="connsiteX18-1655" fmla="*/ 727985 w 9517857"/>
              <a:gd name="connsiteY18-1656" fmla="*/ 719814 h 918344"/>
              <a:gd name="connsiteX19-1657" fmla="*/ 778982 w 9517857"/>
              <a:gd name="connsiteY19-1658" fmla="*/ 710130 h 918344"/>
              <a:gd name="connsiteX20-1659" fmla="*/ 849944 w 9517857"/>
              <a:gd name="connsiteY20-1660" fmla="*/ 717975 h 918344"/>
              <a:gd name="connsiteX21-1661" fmla="*/ 921659 w 9517857"/>
              <a:gd name="connsiteY21-1662" fmla="*/ 712683 h 918344"/>
              <a:gd name="connsiteX22-1663" fmla="*/ 930946 w 9517857"/>
              <a:gd name="connsiteY22-1664" fmla="*/ 734034 h 918344"/>
              <a:gd name="connsiteX23-1665" fmla="*/ 986250 w 9517857"/>
              <a:gd name="connsiteY23-1666" fmla="*/ 713518 h 918344"/>
              <a:gd name="connsiteX24-1667" fmla="*/ 1013752 w 9517857"/>
              <a:gd name="connsiteY24-1668" fmla="*/ 713349 h 918344"/>
              <a:gd name="connsiteX25-1669" fmla="*/ 1023734 w 9517857"/>
              <a:gd name="connsiteY25-1670" fmla="*/ 718559 h 918344"/>
              <a:gd name="connsiteX26-1671" fmla="*/ 1063207 w 9517857"/>
              <a:gd name="connsiteY26-1672" fmla="*/ 715639 h 918344"/>
              <a:gd name="connsiteX27-1673" fmla="*/ 1081980 w 9517857"/>
              <a:gd name="connsiteY27-1674" fmla="*/ 738443 h 918344"/>
              <a:gd name="connsiteX28-1675" fmla="*/ 1218120 w 9517857"/>
              <a:gd name="connsiteY28-1676" fmla="*/ 713268 h 918344"/>
              <a:gd name="connsiteX29-1677" fmla="*/ 1397459 w 9517857"/>
              <a:gd name="connsiteY29-1678" fmla="*/ 691178 h 918344"/>
              <a:gd name="connsiteX30-1679" fmla="*/ 1580688 w 9517857"/>
              <a:gd name="connsiteY30-1680" fmla="*/ 693685 h 918344"/>
              <a:gd name="connsiteX31-1681" fmla="*/ 1772334 w 9517857"/>
              <a:gd name="connsiteY31-1682" fmla="*/ 710628 h 918344"/>
              <a:gd name="connsiteX32-1683" fmla="*/ 2002561 w 9517857"/>
              <a:gd name="connsiteY32-1684" fmla="*/ 659905 h 918344"/>
              <a:gd name="connsiteX33-1685" fmla="*/ 2135144 w 9517857"/>
              <a:gd name="connsiteY33-1686" fmla="*/ 636489 h 918344"/>
              <a:gd name="connsiteX34-1687" fmla="*/ 2440292 w 9517857"/>
              <a:gd name="connsiteY34-1688" fmla="*/ 593850 h 918344"/>
              <a:gd name="connsiteX35-1689" fmla="*/ 2547829 w 9517857"/>
              <a:gd name="connsiteY35-1690" fmla="*/ 566138 h 918344"/>
              <a:gd name="connsiteX36-1691" fmla="*/ 2658055 w 9517857"/>
              <a:gd name="connsiteY36-1692" fmla="*/ 578715 h 918344"/>
              <a:gd name="connsiteX37-1693" fmla="*/ 2693698 w 9517857"/>
              <a:gd name="connsiteY37-1694" fmla="*/ 560017 h 918344"/>
              <a:gd name="connsiteX38-1695" fmla="*/ 2699673 w 9517857"/>
              <a:gd name="connsiteY38-1696" fmla="*/ 556388 h 918344"/>
              <a:gd name="connsiteX39-1697" fmla="*/ 2727306 w 9517857"/>
              <a:gd name="connsiteY39-1698" fmla="*/ 550686 h 918344"/>
              <a:gd name="connsiteX40-1699" fmla="*/ 2730451 w 9517857"/>
              <a:gd name="connsiteY40-1700" fmla="*/ 538046 h 918344"/>
              <a:gd name="connsiteX41-1701" fmla="*/ 2768713 w 9517857"/>
              <a:gd name="connsiteY41-1702" fmla="*/ 521563 h 918344"/>
              <a:gd name="connsiteX42-1703" fmla="*/ 2820868 w 9517857"/>
              <a:gd name="connsiteY42-1704" fmla="*/ 514148 h 918344"/>
              <a:gd name="connsiteX43-1705" fmla="*/ 3073635 w 9517857"/>
              <a:gd name="connsiteY43-1706" fmla="*/ 491282 h 918344"/>
              <a:gd name="connsiteX44-1707" fmla="*/ 3222071 w 9517857"/>
              <a:gd name="connsiteY44-1708" fmla="*/ 470547 h 918344"/>
              <a:gd name="connsiteX45-1709" fmla="*/ 3274069 w 9517857"/>
              <a:gd name="connsiteY45-1710" fmla="*/ 451593 h 918344"/>
              <a:gd name="connsiteX46-1711" fmla="*/ 3349632 w 9517857"/>
              <a:gd name="connsiteY46-1712" fmla="*/ 432571 h 918344"/>
              <a:gd name="connsiteX47-1713" fmla="*/ 3479593 w 9517857"/>
              <a:gd name="connsiteY47-1714" fmla="*/ 390425 h 918344"/>
              <a:gd name="connsiteX48-1715" fmla="*/ 3750023 w 9517857"/>
              <a:gd name="connsiteY48-1716" fmla="*/ 370666 h 918344"/>
              <a:gd name="connsiteX49-1717" fmla="*/ 3844133 w 9517857"/>
              <a:gd name="connsiteY49-1718" fmla="*/ 360636 h 918344"/>
              <a:gd name="connsiteX50-1719" fmla="*/ 3913545 w 9517857"/>
              <a:gd name="connsiteY50-1720" fmla="*/ 344223 h 918344"/>
              <a:gd name="connsiteX51-1721" fmla="*/ 4266740 w 9517857"/>
              <a:gd name="connsiteY51-1722" fmla="*/ 361442 h 918344"/>
              <a:gd name="connsiteX52-1723" fmla="*/ 4430770 w 9517857"/>
              <a:gd name="connsiteY52-1724" fmla="*/ 342631 h 918344"/>
              <a:gd name="connsiteX53-1725" fmla="*/ 4512664 w 9517857"/>
              <a:gd name="connsiteY53-1726" fmla="*/ 319936 h 918344"/>
              <a:gd name="connsiteX54-1727" fmla="*/ 4616423 w 9517857"/>
              <a:gd name="connsiteY54-1728" fmla="*/ 290902 h 918344"/>
              <a:gd name="connsiteX55-1729" fmla="*/ 4691675 w 9517857"/>
              <a:gd name="connsiteY55-1730" fmla="*/ 253999 h 918344"/>
              <a:gd name="connsiteX56-1731" fmla="*/ 4689051 w 9517857"/>
              <a:gd name="connsiteY56-1732" fmla="*/ 250956 h 918344"/>
              <a:gd name="connsiteX57-1733" fmla="*/ 4719994 w 9517857"/>
              <a:gd name="connsiteY57-1734" fmla="*/ 245295 h 918344"/>
              <a:gd name="connsiteX58-1735" fmla="*/ 4752894 w 9517857"/>
              <a:gd name="connsiteY58-1736" fmla="*/ 239863 h 918344"/>
              <a:gd name="connsiteX59-1737" fmla="*/ 4769329 w 9517857"/>
              <a:gd name="connsiteY59-1738" fmla="*/ 233573 h 918344"/>
              <a:gd name="connsiteX60-1739" fmla="*/ 4775634 w 9517857"/>
              <a:gd name="connsiteY60-1740" fmla="*/ 234051 h 918344"/>
              <a:gd name="connsiteX61-1741" fmla="*/ 4790452 w 9517857"/>
              <a:gd name="connsiteY61-1742" fmla="*/ 233560 h 918344"/>
              <a:gd name="connsiteX62-1743" fmla="*/ 4789062 w 9517857"/>
              <a:gd name="connsiteY62-1744" fmla="*/ 241912 h 918344"/>
              <a:gd name="connsiteX63-1745" fmla="*/ 4827826 w 9517857"/>
              <a:gd name="connsiteY63-1746" fmla="*/ 246965 h 918344"/>
              <a:gd name="connsiteX64-1747" fmla="*/ 4892569 w 9517857"/>
              <a:gd name="connsiteY64-1748" fmla="*/ 249921 h 918344"/>
              <a:gd name="connsiteX65-1749" fmla="*/ 4896611 w 9517857"/>
              <a:gd name="connsiteY65-1750" fmla="*/ 240436 h 918344"/>
              <a:gd name="connsiteX66-1751" fmla="*/ 4917286 w 9517857"/>
              <a:gd name="connsiteY66-1752" fmla="*/ 243647 h 918344"/>
              <a:gd name="connsiteX67-1753" fmla="*/ 5060397 w 9517857"/>
              <a:gd name="connsiteY67-1754" fmla="*/ 263676 h 918344"/>
              <a:gd name="connsiteX68-1755" fmla="*/ 5252996 w 9517857"/>
              <a:gd name="connsiteY68-1756" fmla="*/ 270643 h 918344"/>
              <a:gd name="connsiteX69-1757" fmla="*/ 5358056 w 9517857"/>
              <a:gd name="connsiteY69-1758" fmla="*/ 247236 h 918344"/>
              <a:gd name="connsiteX70-1759" fmla="*/ 5426496 w 9517857"/>
              <a:gd name="connsiteY70-1760" fmla="*/ 235130 h 918344"/>
              <a:gd name="connsiteX71-1761" fmla="*/ 5497161 w 9517857"/>
              <a:gd name="connsiteY71-1762" fmla="*/ 228796 h 918344"/>
              <a:gd name="connsiteX72-1763" fmla="*/ 5856152 w 9517857"/>
              <a:gd name="connsiteY72-1764" fmla="*/ 156354 h 918344"/>
              <a:gd name="connsiteX73-1765" fmla="*/ 6014778 w 9517857"/>
              <a:gd name="connsiteY73-1766" fmla="*/ 168326 h 918344"/>
              <a:gd name="connsiteX74-1767" fmla="*/ 6194152 w 9517857"/>
              <a:gd name="connsiteY74-1768" fmla="*/ 151760 h 918344"/>
              <a:gd name="connsiteX75-1769" fmla="*/ 6281379 w 9517857"/>
              <a:gd name="connsiteY75-1770" fmla="*/ 181614 h 918344"/>
              <a:gd name="connsiteX76-1771" fmla="*/ 6374947 w 9517857"/>
              <a:gd name="connsiteY76-1772" fmla="*/ 179787 h 918344"/>
              <a:gd name="connsiteX77-1773" fmla="*/ 6448518 w 9517857"/>
              <a:gd name="connsiteY77-1774" fmla="*/ 164366 h 918344"/>
              <a:gd name="connsiteX78-1775" fmla="*/ 6544700 w 9517857"/>
              <a:gd name="connsiteY78-1776" fmla="*/ 167149 h 918344"/>
              <a:gd name="connsiteX79-1777" fmla="*/ 6648353 w 9517857"/>
              <a:gd name="connsiteY79-1778" fmla="*/ 172238 h 918344"/>
              <a:gd name="connsiteX80-1779" fmla="*/ 6736227 w 9517857"/>
              <a:gd name="connsiteY80-1780" fmla="*/ 173204 h 918344"/>
              <a:gd name="connsiteX81-1781" fmla="*/ 6977218 w 9517857"/>
              <a:gd name="connsiteY81-1782" fmla="*/ 184277 h 918344"/>
              <a:gd name="connsiteX82-1783" fmla="*/ 7065221 w 9517857"/>
              <a:gd name="connsiteY82-1784" fmla="*/ 227519 h 918344"/>
              <a:gd name="connsiteX83-1785" fmla="*/ 7565449 w 9517857"/>
              <a:gd name="connsiteY83-1786" fmla="*/ 258938 h 918344"/>
              <a:gd name="connsiteX84-1787" fmla="*/ 7599285 w 9517857"/>
              <a:gd name="connsiteY84-1788" fmla="*/ 266009 h 918344"/>
              <a:gd name="connsiteX85-1789" fmla="*/ 7644411 w 9517857"/>
              <a:gd name="connsiteY85-1790" fmla="*/ 258974 h 918344"/>
              <a:gd name="connsiteX86-1791" fmla="*/ 7825110 w 9517857"/>
              <a:gd name="connsiteY86-1792" fmla="*/ 229097 h 918344"/>
              <a:gd name="connsiteX87-1793" fmla="*/ 7965804 w 9517857"/>
              <a:gd name="connsiteY87-1794" fmla="*/ 190533 h 918344"/>
              <a:gd name="connsiteX88-1795" fmla="*/ 8147401 w 9517857"/>
              <a:gd name="connsiteY88-1796" fmla="*/ 205605 h 918344"/>
              <a:gd name="connsiteX89-1797" fmla="*/ 8256033 w 9517857"/>
              <a:gd name="connsiteY89-1798" fmla="*/ 193701 h 918344"/>
              <a:gd name="connsiteX90-1799" fmla="*/ 8551625 w 9517857"/>
              <a:gd name="connsiteY90-1800" fmla="*/ 161505 h 918344"/>
              <a:gd name="connsiteX91-1801" fmla="*/ 8715976 w 9517857"/>
              <a:gd name="connsiteY91-1802" fmla="*/ 178362 h 918344"/>
              <a:gd name="connsiteX92-1803" fmla="*/ 8778827 w 9517857"/>
              <a:gd name="connsiteY92-1804" fmla="*/ 172924 h 918344"/>
              <a:gd name="connsiteX93-1805" fmla="*/ 8840778 w 9517857"/>
              <a:gd name="connsiteY93-1806" fmla="*/ 143137 h 918344"/>
              <a:gd name="connsiteX94-1807" fmla="*/ 9010380 w 9517857"/>
              <a:gd name="connsiteY94-1808" fmla="*/ 91879 h 918344"/>
              <a:gd name="connsiteX95-1809" fmla="*/ 9110856 w 9517857"/>
              <a:gd name="connsiteY95-1810" fmla="*/ 70985 h 918344"/>
              <a:gd name="connsiteX96-1811" fmla="*/ 9268817 w 9517857"/>
              <a:gd name="connsiteY96-1812" fmla="*/ 53070 h 918344"/>
              <a:gd name="connsiteX97-1813" fmla="*/ 9316667 w 9517857"/>
              <a:gd name="connsiteY97-1814" fmla="*/ 45035 h 918344"/>
              <a:gd name="connsiteX98-1815" fmla="*/ 9428209 w 9517857"/>
              <a:gd name="connsiteY98-1816" fmla="*/ 29911 h 918344"/>
              <a:gd name="connsiteX0-1817" fmla="*/ 4686423 w 9517857"/>
              <a:gd name="connsiteY0-1818" fmla="*/ 247907 h 918344"/>
              <a:gd name="connsiteX1-1819" fmla="*/ 4689051 w 9517857"/>
              <a:gd name="connsiteY1-1820" fmla="*/ 250956 h 918344"/>
              <a:gd name="connsiteX2-1821" fmla="*/ 4687244 w 9517857"/>
              <a:gd name="connsiteY2-1822" fmla="*/ 251286 h 918344"/>
              <a:gd name="connsiteX3-1823" fmla="*/ 4686423 w 9517857"/>
              <a:gd name="connsiteY3-1824" fmla="*/ 247907 h 918344"/>
              <a:gd name="connsiteX4-1825" fmla="*/ 4685225 w 9517857"/>
              <a:gd name="connsiteY4-1826" fmla="*/ 246518 h 918344"/>
              <a:gd name="connsiteX5-1827" fmla="*/ 4686133 w 9517857"/>
              <a:gd name="connsiteY5-1828" fmla="*/ 246715 h 918344"/>
              <a:gd name="connsiteX6-1829" fmla="*/ 4686423 w 9517857"/>
              <a:gd name="connsiteY6-1830" fmla="*/ 247907 h 918344"/>
              <a:gd name="connsiteX7-1831" fmla="*/ 4685225 w 9517857"/>
              <a:gd name="connsiteY7-1832" fmla="*/ 246518 h 918344"/>
              <a:gd name="connsiteX8-1833" fmla="*/ 9428209 w 9517857"/>
              <a:gd name="connsiteY8-1834" fmla="*/ 29911 h 918344"/>
              <a:gd name="connsiteX9-1835" fmla="*/ 9517857 w 9517857"/>
              <a:gd name="connsiteY9-1836" fmla="*/ 0 h 918344"/>
              <a:gd name="connsiteX10-1837" fmla="*/ 9517857 w 9517857"/>
              <a:gd name="connsiteY10-1838" fmla="*/ 918344 h 918344"/>
              <a:gd name="connsiteX11-1839" fmla="*/ 14604 w 9517857"/>
              <a:gd name="connsiteY11-1840" fmla="*/ 918344 h 918344"/>
              <a:gd name="connsiteX12-1841" fmla="*/ 12841 w 9517857"/>
              <a:gd name="connsiteY12-1842" fmla="*/ 917751 h 918344"/>
              <a:gd name="connsiteX13-1843" fmla="*/ 93 w 9517857"/>
              <a:gd name="connsiteY13-1844" fmla="*/ 912459 h 918344"/>
              <a:gd name="connsiteX14-1845" fmla="*/ 58674 w 9517857"/>
              <a:gd name="connsiteY14-1846" fmla="*/ 890310 h 918344"/>
              <a:gd name="connsiteX15-1847" fmla="*/ 275005 w 9517857"/>
              <a:gd name="connsiteY15-1848" fmla="*/ 807217 h 918344"/>
              <a:gd name="connsiteX16-1849" fmla="*/ 587824 w 9517857"/>
              <a:gd name="connsiteY16-1850" fmla="*/ 798183 h 918344"/>
              <a:gd name="connsiteX17-1851" fmla="*/ 651826 w 9517857"/>
              <a:gd name="connsiteY17-1852" fmla="*/ 738326 h 918344"/>
              <a:gd name="connsiteX18-1853" fmla="*/ 727985 w 9517857"/>
              <a:gd name="connsiteY18-1854" fmla="*/ 719814 h 918344"/>
              <a:gd name="connsiteX19-1855" fmla="*/ 778982 w 9517857"/>
              <a:gd name="connsiteY19-1856" fmla="*/ 710130 h 918344"/>
              <a:gd name="connsiteX20-1857" fmla="*/ 849944 w 9517857"/>
              <a:gd name="connsiteY20-1858" fmla="*/ 717975 h 918344"/>
              <a:gd name="connsiteX21-1859" fmla="*/ 921659 w 9517857"/>
              <a:gd name="connsiteY21-1860" fmla="*/ 712683 h 918344"/>
              <a:gd name="connsiteX22-1861" fmla="*/ 930946 w 9517857"/>
              <a:gd name="connsiteY22-1862" fmla="*/ 734034 h 918344"/>
              <a:gd name="connsiteX23-1863" fmla="*/ 986250 w 9517857"/>
              <a:gd name="connsiteY23-1864" fmla="*/ 713518 h 918344"/>
              <a:gd name="connsiteX24-1865" fmla="*/ 1013752 w 9517857"/>
              <a:gd name="connsiteY24-1866" fmla="*/ 713349 h 918344"/>
              <a:gd name="connsiteX25-1867" fmla="*/ 1023734 w 9517857"/>
              <a:gd name="connsiteY25-1868" fmla="*/ 718559 h 918344"/>
              <a:gd name="connsiteX26-1869" fmla="*/ 1063207 w 9517857"/>
              <a:gd name="connsiteY26-1870" fmla="*/ 715639 h 918344"/>
              <a:gd name="connsiteX27-1871" fmla="*/ 1081980 w 9517857"/>
              <a:gd name="connsiteY27-1872" fmla="*/ 738443 h 918344"/>
              <a:gd name="connsiteX28-1873" fmla="*/ 1218120 w 9517857"/>
              <a:gd name="connsiteY28-1874" fmla="*/ 713268 h 918344"/>
              <a:gd name="connsiteX29-1875" fmla="*/ 1397459 w 9517857"/>
              <a:gd name="connsiteY29-1876" fmla="*/ 691178 h 918344"/>
              <a:gd name="connsiteX30-1877" fmla="*/ 1580688 w 9517857"/>
              <a:gd name="connsiteY30-1878" fmla="*/ 693685 h 918344"/>
              <a:gd name="connsiteX31-1879" fmla="*/ 1772334 w 9517857"/>
              <a:gd name="connsiteY31-1880" fmla="*/ 710628 h 918344"/>
              <a:gd name="connsiteX32-1881" fmla="*/ 2002561 w 9517857"/>
              <a:gd name="connsiteY32-1882" fmla="*/ 659905 h 918344"/>
              <a:gd name="connsiteX33-1883" fmla="*/ 2135144 w 9517857"/>
              <a:gd name="connsiteY33-1884" fmla="*/ 636489 h 918344"/>
              <a:gd name="connsiteX34-1885" fmla="*/ 2440292 w 9517857"/>
              <a:gd name="connsiteY34-1886" fmla="*/ 593850 h 918344"/>
              <a:gd name="connsiteX35-1887" fmla="*/ 2547829 w 9517857"/>
              <a:gd name="connsiteY35-1888" fmla="*/ 566138 h 918344"/>
              <a:gd name="connsiteX36-1889" fmla="*/ 2658055 w 9517857"/>
              <a:gd name="connsiteY36-1890" fmla="*/ 578715 h 918344"/>
              <a:gd name="connsiteX37-1891" fmla="*/ 2693698 w 9517857"/>
              <a:gd name="connsiteY37-1892" fmla="*/ 560017 h 918344"/>
              <a:gd name="connsiteX38-1893" fmla="*/ 2699673 w 9517857"/>
              <a:gd name="connsiteY38-1894" fmla="*/ 556388 h 918344"/>
              <a:gd name="connsiteX39-1895" fmla="*/ 2727306 w 9517857"/>
              <a:gd name="connsiteY39-1896" fmla="*/ 550686 h 918344"/>
              <a:gd name="connsiteX40-1897" fmla="*/ 2730451 w 9517857"/>
              <a:gd name="connsiteY40-1898" fmla="*/ 538046 h 918344"/>
              <a:gd name="connsiteX41-1899" fmla="*/ 2768713 w 9517857"/>
              <a:gd name="connsiteY41-1900" fmla="*/ 521563 h 918344"/>
              <a:gd name="connsiteX42-1901" fmla="*/ 2820868 w 9517857"/>
              <a:gd name="connsiteY42-1902" fmla="*/ 514148 h 918344"/>
              <a:gd name="connsiteX43-1903" fmla="*/ 3073635 w 9517857"/>
              <a:gd name="connsiteY43-1904" fmla="*/ 491282 h 918344"/>
              <a:gd name="connsiteX44-1905" fmla="*/ 3222071 w 9517857"/>
              <a:gd name="connsiteY44-1906" fmla="*/ 470547 h 918344"/>
              <a:gd name="connsiteX45-1907" fmla="*/ 3274069 w 9517857"/>
              <a:gd name="connsiteY45-1908" fmla="*/ 451593 h 918344"/>
              <a:gd name="connsiteX46-1909" fmla="*/ 3349632 w 9517857"/>
              <a:gd name="connsiteY46-1910" fmla="*/ 432571 h 918344"/>
              <a:gd name="connsiteX47-1911" fmla="*/ 3479593 w 9517857"/>
              <a:gd name="connsiteY47-1912" fmla="*/ 390425 h 918344"/>
              <a:gd name="connsiteX48-1913" fmla="*/ 3750023 w 9517857"/>
              <a:gd name="connsiteY48-1914" fmla="*/ 370666 h 918344"/>
              <a:gd name="connsiteX49-1915" fmla="*/ 3844133 w 9517857"/>
              <a:gd name="connsiteY49-1916" fmla="*/ 360636 h 918344"/>
              <a:gd name="connsiteX50-1917" fmla="*/ 3913545 w 9517857"/>
              <a:gd name="connsiteY50-1918" fmla="*/ 344223 h 918344"/>
              <a:gd name="connsiteX51-1919" fmla="*/ 4266740 w 9517857"/>
              <a:gd name="connsiteY51-1920" fmla="*/ 361442 h 918344"/>
              <a:gd name="connsiteX52-1921" fmla="*/ 4430770 w 9517857"/>
              <a:gd name="connsiteY52-1922" fmla="*/ 342631 h 918344"/>
              <a:gd name="connsiteX53-1923" fmla="*/ 4512664 w 9517857"/>
              <a:gd name="connsiteY53-1924" fmla="*/ 319936 h 918344"/>
              <a:gd name="connsiteX54-1925" fmla="*/ 4616423 w 9517857"/>
              <a:gd name="connsiteY54-1926" fmla="*/ 290902 h 918344"/>
              <a:gd name="connsiteX55-1927" fmla="*/ 4691675 w 9517857"/>
              <a:gd name="connsiteY55-1928" fmla="*/ 253999 h 918344"/>
              <a:gd name="connsiteX56-1929" fmla="*/ 4689051 w 9517857"/>
              <a:gd name="connsiteY56-1930" fmla="*/ 250956 h 918344"/>
              <a:gd name="connsiteX57-1931" fmla="*/ 4719994 w 9517857"/>
              <a:gd name="connsiteY57-1932" fmla="*/ 245295 h 918344"/>
              <a:gd name="connsiteX58-1933" fmla="*/ 4752894 w 9517857"/>
              <a:gd name="connsiteY58-1934" fmla="*/ 239863 h 918344"/>
              <a:gd name="connsiteX59-1935" fmla="*/ 4769329 w 9517857"/>
              <a:gd name="connsiteY59-1936" fmla="*/ 233573 h 918344"/>
              <a:gd name="connsiteX60-1937" fmla="*/ 4775634 w 9517857"/>
              <a:gd name="connsiteY60-1938" fmla="*/ 234051 h 918344"/>
              <a:gd name="connsiteX61-1939" fmla="*/ 4790452 w 9517857"/>
              <a:gd name="connsiteY61-1940" fmla="*/ 233560 h 918344"/>
              <a:gd name="connsiteX62-1941" fmla="*/ 4789062 w 9517857"/>
              <a:gd name="connsiteY62-1942" fmla="*/ 241912 h 918344"/>
              <a:gd name="connsiteX63-1943" fmla="*/ 4827826 w 9517857"/>
              <a:gd name="connsiteY63-1944" fmla="*/ 246965 h 918344"/>
              <a:gd name="connsiteX64-1945" fmla="*/ 4892569 w 9517857"/>
              <a:gd name="connsiteY64-1946" fmla="*/ 249921 h 918344"/>
              <a:gd name="connsiteX65-1947" fmla="*/ 4896611 w 9517857"/>
              <a:gd name="connsiteY65-1948" fmla="*/ 240436 h 918344"/>
              <a:gd name="connsiteX66-1949" fmla="*/ 4917286 w 9517857"/>
              <a:gd name="connsiteY66-1950" fmla="*/ 243647 h 918344"/>
              <a:gd name="connsiteX67-1951" fmla="*/ 5060397 w 9517857"/>
              <a:gd name="connsiteY67-1952" fmla="*/ 263676 h 918344"/>
              <a:gd name="connsiteX68-1953" fmla="*/ 5252996 w 9517857"/>
              <a:gd name="connsiteY68-1954" fmla="*/ 270643 h 918344"/>
              <a:gd name="connsiteX69-1955" fmla="*/ 5358056 w 9517857"/>
              <a:gd name="connsiteY69-1956" fmla="*/ 247236 h 918344"/>
              <a:gd name="connsiteX70-1957" fmla="*/ 5426496 w 9517857"/>
              <a:gd name="connsiteY70-1958" fmla="*/ 235130 h 918344"/>
              <a:gd name="connsiteX71-1959" fmla="*/ 5497161 w 9517857"/>
              <a:gd name="connsiteY71-1960" fmla="*/ 228796 h 918344"/>
              <a:gd name="connsiteX72-1961" fmla="*/ 5856152 w 9517857"/>
              <a:gd name="connsiteY72-1962" fmla="*/ 156354 h 918344"/>
              <a:gd name="connsiteX73-1963" fmla="*/ 6014778 w 9517857"/>
              <a:gd name="connsiteY73-1964" fmla="*/ 168326 h 918344"/>
              <a:gd name="connsiteX74-1965" fmla="*/ 6194152 w 9517857"/>
              <a:gd name="connsiteY74-1966" fmla="*/ 151760 h 918344"/>
              <a:gd name="connsiteX75-1967" fmla="*/ 6281379 w 9517857"/>
              <a:gd name="connsiteY75-1968" fmla="*/ 181614 h 918344"/>
              <a:gd name="connsiteX76-1969" fmla="*/ 6374947 w 9517857"/>
              <a:gd name="connsiteY76-1970" fmla="*/ 179787 h 918344"/>
              <a:gd name="connsiteX77-1971" fmla="*/ 6448518 w 9517857"/>
              <a:gd name="connsiteY77-1972" fmla="*/ 164366 h 918344"/>
              <a:gd name="connsiteX78-1973" fmla="*/ 6544700 w 9517857"/>
              <a:gd name="connsiteY78-1974" fmla="*/ 167149 h 918344"/>
              <a:gd name="connsiteX79-1975" fmla="*/ 6648353 w 9517857"/>
              <a:gd name="connsiteY79-1976" fmla="*/ 172238 h 918344"/>
              <a:gd name="connsiteX80-1977" fmla="*/ 6736227 w 9517857"/>
              <a:gd name="connsiteY80-1978" fmla="*/ 173204 h 918344"/>
              <a:gd name="connsiteX81-1979" fmla="*/ 6977218 w 9517857"/>
              <a:gd name="connsiteY81-1980" fmla="*/ 184277 h 918344"/>
              <a:gd name="connsiteX82-1981" fmla="*/ 7065221 w 9517857"/>
              <a:gd name="connsiteY82-1982" fmla="*/ 227519 h 918344"/>
              <a:gd name="connsiteX83-1983" fmla="*/ 7565449 w 9517857"/>
              <a:gd name="connsiteY83-1984" fmla="*/ 258938 h 918344"/>
              <a:gd name="connsiteX84-1985" fmla="*/ 7350974 w 9517857"/>
              <a:gd name="connsiteY84-1986" fmla="*/ 380309 h 918344"/>
              <a:gd name="connsiteX85-1987" fmla="*/ 7644411 w 9517857"/>
              <a:gd name="connsiteY85-1988" fmla="*/ 258974 h 918344"/>
              <a:gd name="connsiteX86-1989" fmla="*/ 7825110 w 9517857"/>
              <a:gd name="connsiteY86-1990" fmla="*/ 229097 h 918344"/>
              <a:gd name="connsiteX87-1991" fmla="*/ 7965804 w 9517857"/>
              <a:gd name="connsiteY87-1992" fmla="*/ 190533 h 918344"/>
              <a:gd name="connsiteX88-1993" fmla="*/ 8147401 w 9517857"/>
              <a:gd name="connsiteY88-1994" fmla="*/ 205605 h 918344"/>
              <a:gd name="connsiteX89-1995" fmla="*/ 8256033 w 9517857"/>
              <a:gd name="connsiteY89-1996" fmla="*/ 193701 h 918344"/>
              <a:gd name="connsiteX90-1997" fmla="*/ 8551625 w 9517857"/>
              <a:gd name="connsiteY90-1998" fmla="*/ 161505 h 918344"/>
              <a:gd name="connsiteX91-1999" fmla="*/ 8715976 w 9517857"/>
              <a:gd name="connsiteY91-2000" fmla="*/ 178362 h 918344"/>
              <a:gd name="connsiteX92-2001" fmla="*/ 8778827 w 9517857"/>
              <a:gd name="connsiteY92-2002" fmla="*/ 172924 h 918344"/>
              <a:gd name="connsiteX93-2003" fmla="*/ 8840778 w 9517857"/>
              <a:gd name="connsiteY93-2004" fmla="*/ 143137 h 918344"/>
              <a:gd name="connsiteX94-2005" fmla="*/ 9010380 w 9517857"/>
              <a:gd name="connsiteY94-2006" fmla="*/ 91879 h 918344"/>
              <a:gd name="connsiteX95-2007" fmla="*/ 9110856 w 9517857"/>
              <a:gd name="connsiteY95-2008" fmla="*/ 70985 h 918344"/>
              <a:gd name="connsiteX96-2009" fmla="*/ 9268817 w 9517857"/>
              <a:gd name="connsiteY96-2010" fmla="*/ 53070 h 918344"/>
              <a:gd name="connsiteX97-2011" fmla="*/ 9316667 w 9517857"/>
              <a:gd name="connsiteY97-2012" fmla="*/ 45035 h 918344"/>
              <a:gd name="connsiteX98-2013" fmla="*/ 9428209 w 9517857"/>
              <a:gd name="connsiteY98-2014" fmla="*/ 29911 h 918344"/>
              <a:gd name="connsiteX0-2015" fmla="*/ 4686423 w 9517857"/>
              <a:gd name="connsiteY0-2016" fmla="*/ 247907 h 918344"/>
              <a:gd name="connsiteX1-2017" fmla="*/ 4689051 w 9517857"/>
              <a:gd name="connsiteY1-2018" fmla="*/ 250956 h 918344"/>
              <a:gd name="connsiteX2-2019" fmla="*/ 4687244 w 9517857"/>
              <a:gd name="connsiteY2-2020" fmla="*/ 251286 h 918344"/>
              <a:gd name="connsiteX3-2021" fmla="*/ 4686423 w 9517857"/>
              <a:gd name="connsiteY3-2022" fmla="*/ 247907 h 918344"/>
              <a:gd name="connsiteX4-2023" fmla="*/ 4685225 w 9517857"/>
              <a:gd name="connsiteY4-2024" fmla="*/ 246518 h 918344"/>
              <a:gd name="connsiteX5-2025" fmla="*/ 4686133 w 9517857"/>
              <a:gd name="connsiteY5-2026" fmla="*/ 246715 h 918344"/>
              <a:gd name="connsiteX6-2027" fmla="*/ 4686423 w 9517857"/>
              <a:gd name="connsiteY6-2028" fmla="*/ 247907 h 918344"/>
              <a:gd name="connsiteX7-2029" fmla="*/ 4685225 w 9517857"/>
              <a:gd name="connsiteY7-2030" fmla="*/ 246518 h 918344"/>
              <a:gd name="connsiteX8-2031" fmla="*/ 9428209 w 9517857"/>
              <a:gd name="connsiteY8-2032" fmla="*/ 29911 h 918344"/>
              <a:gd name="connsiteX9-2033" fmla="*/ 9517857 w 9517857"/>
              <a:gd name="connsiteY9-2034" fmla="*/ 0 h 918344"/>
              <a:gd name="connsiteX10-2035" fmla="*/ 9517857 w 9517857"/>
              <a:gd name="connsiteY10-2036" fmla="*/ 918344 h 918344"/>
              <a:gd name="connsiteX11-2037" fmla="*/ 14604 w 9517857"/>
              <a:gd name="connsiteY11-2038" fmla="*/ 918344 h 918344"/>
              <a:gd name="connsiteX12-2039" fmla="*/ 12841 w 9517857"/>
              <a:gd name="connsiteY12-2040" fmla="*/ 917751 h 918344"/>
              <a:gd name="connsiteX13-2041" fmla="*/ 93 w 9517857"/>
              <a:gd name="connsiteY13-2042" fmla="*/ 912459 h 918344"/>
              <a:gd name="connsiteX14-2043" fmla="*/ 58674 w 9517857"/>
              <a:gd name="connsiteY14-2044" fmla="*/ 890310 h 918344"/>
              <a:gd name="connsiteX15-2045" fmla="*/ 275005 w 9517857"/>
              <a:gd name="connsiteY15-2046" fmla="*/ 807217 h 918344"/>
              <a:gd name="connsiteX16-2047" fmla="*/ 587824 w 9517857"/>
              <a:gd name="connsiteY16-2048" fmla="*/ 798183 h 918344"/>
              <a:gd name="connsiteX17-2049" fmla="*/ 651826 w 9517857"/>
              <a:gd name="connsiteY17-2050" fmla="*/ 738326 h 918344"/>
              <a:gd name="connsiteX18-2051" fmla="*/ 727985 w 9517857"/>
              <a:gd name="connsiteY18-2052" fmla="*/ 719814 h 918344"/>
              <a:gd name="connsiteX19-2053" fmla="*/ 778982 w 9517857"/>
              <a:gd name="connsiteY19-2054" fmla="*/ 710130 h 918344"/>
              <a:gd name="connsiteX20-2055" fmla="*/ 849944 w 9517857"/>
              <a:gd name="connsiteY20-2056" fmla="*/ 717975 h 918344"/>
              <a:gd name="connsiteX21-2057" fmla="*/ 921659 w 9517857"/>
              <a:gd name="connsiteY21-2058" fmla="*/ 712683 h 918344"/>
              <a:gd name="connsiteX22-2059" fmla="*/ 930946 w 9517857"/>
              <a:gd name="connsiteY22-2060" fmla="*/ 734034 h 918344"/>
              <a:gd name="connsiteX23-2061" fmla="*/ 986250 w 9517857"/>
              <a:gd name="connsiteY23-2062" fmla="*/ 713518 h 918344"/>
              <a:gd name="connsiteX24-2063" fmla="*/ 1013752 w 9517857"/>
              <a:gd name="connsiteY24-2064" fmla="*/ 713349 h 918344"/>
              <a:gd name="connsiteX25-2065" fmla="*/ 1023734 w 9517857"/>
              <a:gd name="connsiteY25-2066" fmla="*/ 718559 h 918344"/>
              <a:gd name="connsiteX26-2067" fmla="*/ 1063207 w 9517857"/>
              <a:gd name="connsiteY26-2068" fmla="*/ 715639 h 918344"/>
              <a:gd name="connsiteX27-2069" fmla="*/ 1081980 w 9517857"/>
              <a:gd name="connsiteY27-2070" fmla="*/ 738443 h 918344"/>
              <a:gd name="connsiteX28-2071" fmla="*/ 1218120 w 9517857"/>
              <a:gd name="connsiteY28-2072" fmla="*/ 713268 h 918344"/>
              <a:gd name="connsiteX29-2073" fmla="*/ 1397459 w 9517857"/>
              <a:gd name="connsiteY29-2074" fmla="*/ 691178 h 918344"/>
              <a:gd name="connsiteX30-2075" fmla="*/ 1580688 w 9517857"/>
              <a:gd name="connsiteY30-2076" fmla="*/ 693685 h 918344"/>
              <a:gd name="connsiteX31-2077" fmla="*/ 1772334 w 9517857"/>
              <a:gd name="connsiteY31-2078" fmla="*/ 710628 h 918344"/>
              <a:gd name="connsiteX32-2079" fmla="*/ 2002561 w 9517857"/>
              <a:gd name="connsiteY32-2080" fmla="*/ 659905 h 918344"/>
              <a:gd name="connsiteX33-2081" fmla="*/ 2135144 w 9517857"/>
              <a:gd name="connsiteY33-2082" fmla="*/ 636489 h 918344"/>
              <a:gd name="connsiteX34-2083" fmla="*/ 2440292 w 9517857"/>
              <a:gd name="connsiteY34-2084" fmla="*/ 593850 h 918344"/>
              <a:gd name="connsiteX35-2085" fmla="*/ 2547829 w 9517857"/>
              <a:gd name="connsiteY35-2086" fmla="*/ 566138 h 918344"/>
              <a:gd name="connsiteX36-2087" fmla="*/ 2658055 w 9517857"/>
              <a:gd name="connsiteY36-2088" fmla="*/ 578715 h 918344"/>
              <a:gd name="connsiteX37-2089" fmla="*/ 2693698 w 9517857"/>
              <a:gd name="connsiteY37-2090" fmla="*/ 560017 h 918344"/>
              <a:gd name="connsiteX38-2091" fmla="*/ 2699673 w 9517857"/>
              <a:gd name="connsiteY38-2092" fmla="*/ 556388 h 918344"/>
              <a:gd name="connsiteX39-2093" fmla="*/ 2727306 w 9517857"/>
              <a:gd name="connsiteY39-2094" fmla="*/ 550686 h 918344"/>
              <a:gd name="connsiteX40-2095" fmla="*/ 2730451 w 9517857"/>
              <a:gd name="connsiteY40-2096" fmla="*/ 538046 h 918344"/>
              <a:gd name="connsiteX41-2097" fmla="*/ 2768713 w 9517857"/>
              <a:gd name="connsiteY41-2098" fmla="*/ 521563 h 918344"/>
              <a:gd name="connsiteX42-2099" fmla="*/ 2820868 w 9517857"/>
              <a:gd name="connsiteY42-2100" fmla="*/ 514148 h 918344"/>
              <a:gd name="connsiteX43-2101" fmla="*/ 3073635 w 9517857"/>
              <a:gd name="connsiteY43-2102" fmla="*/ 491282 h 918344"/>
              <a:gd name="connsiteX44-2103" fmla="*/ 3222071 w 9517857"/>
              <a:gd name="connsiteY44-2104" fmla="*/ 470547 h 918344"/>
              <a:gd name="connsiteX45-2105" fmla="*/ 3274069 w 9517857"/>
              <a:gd name="connsiteY45-2106" fmla="*/ 451593 h 918344"/>
              <a:gd name="connsiteX46-2107" fmla="*/ 3349632 w 9517857"/>
              <a:gd name="connsiteY46-2108" fmla="*/ 432571 h 918344"/>
              <a:gd name="connsiteX47-2109" fmla="*/ 3479593 w 9517857"/>
              <a:gd name="connsiteY47-2110" fmla="*/ 390425 h 918344"/>
              <a:gd name="connsiteX48-2111" fmla="*/ 3750023 w 9517857"/>
              <a:gd name="connsiteY48-2112" fmla="*/ 370666 h 918344"/>
              <a:gd name="connsiteX49-2113" fmla="*/ 3844133 w 9517857"/>
              <a:gd name="connsiteY49-2114" fmla="*/ 360636 h 918344"/>
              <a:gd name="connsiteX50-2115" fmla="*/ 3913545 w 9517857"/>
              <a:gd name="connsiteY50-2116" fmla="*/ 344223 h 918344"/>
              <a:gd name="connsiteX51-2117" fmla="*/ 4266740 w 9517857"/>
              <a:gd name="connsiteY51-2118" fmla="*/ 361442 h 918344"/>
              <a:gd name="connsiteX52-2119" fmla="*/ 4430770 w 9517857"/>
              <a:gd name="connsiteY52-2120" fmla="*/ 342631 h 918344"/>
              <a:gd name="connsiteX53-2121" fmla="*/ 4512664 w 9517857"/>
              <a:gd name="connsiteY53-2122" fmla="*/ 319936 h 918344"/>
              <a:gd name="connsiteX54-2123" fmla="*/ 4616423 w 9517857"/>
              <a:gd name="connsiteY54-2124" fmla="*/ 290902 h 918344"/>
              <a:gd name="connsiteX55-2125" fmla="*/ 4691675 w 9517857"/>
              <a:gd name="connsiteY55-2126" fmla="*/ 253999 h 918344"/>
              <a:gd name="connsiteX56-2127" fmla="*/ 4689051 w 9517857"/>
              <a:gd name="connsiteY56-2128" fmla="*/ 250956 h 918344"/>
              <a:gd name="connsiteX57-2129" fmla="*/ 4719994 w 9517857"/>
              <a:gd name="connsiteY57-2130" fmla="*/ 245295 h 918344"/>
              <a:gd name="connsiteX58-2131" fmla="*/ 4752894 w 9517857"/>
              <a:gd name="connsiteY58-2132" fmla="*/ 239863 h 918344"/>
              <a:gd name="connsiteX59-2133" fmla="*/ 4769329 w 9517857"/>
              <a:gd name="connsiteY59-2134" fmla="*/ 233573 h 918344"/>
              <a:gd name="connsiteX60-2135" fmla="*/ 4775634 w 9517857"/>
              <a:gd name="connsiteY60-2136" fmla="*/ 234051 h 918344"/>
              <a:gd name="connsiteX61-2137" fmla="*/ 4790452 w 9517857"/>
              <a:gd name="connsiteY61-2138" fmla="*/ 233560 h 918344"/>
              <a:gd name="connsiteX62-2139" fmla="*/ 4789062 w 9517857"/>
              <a:gd name="connsiteY62-2140" fmla="*/ 241912 h 918344"/>
              <a:gd name="connsiteX63-2141" fmla="*/ 4827826 w 9517857"/>
              <a:gd name="connsiteY63-2142" fmla="*/ 246965 h 918344"/>
              <a:gd name="connsiteX64-2143" fmla="*/ 4892569 w 9517857"/>
              <a:gd name="connsiteY64-2144" fmla="*/ 249921 h 918344"/>
              <a:gd name="connsiteX65-2145" fmla="*/ 4896611 w 9517857"/>
              <a:gd name="connsiteY65-2146" fmla="*/ 240436 h 918344"/>
              <a:gd name="connsiteX66-2147" fmla="*/ 4917286 w 9517857"/>
              <a:gd name="connsiteY66-2148" fmla="*/ 243647 h 918344"/>
              <a:gd name="connsiteX67-2149" fmla="*/ 5060397 w 9517857"/>
              <a:gd name="connsiteY67-2150" fmla="*/ 263676 h 918344"/>
              <a:gd name="connsiteX68-2151" fmla="*/ 5252996 w 9517857"/>
              <a:gd name="connsiteY68-2152" fmla="*/ 270643 h 918344"/>
              <a:gd name="connsiteX69-2153" fmla="*/ 5358056 w 9517857"/>
              <a:gd name="connsiteY69-2154" fmla="*/ 247236 h 918344"/>
              <a:gd name="connsiteX70-2155" fmla="*/ 5426496 w 9517857"/>
              <a:gd name="connsiteY70-2156" fmla="*/ 235130 h 918344"/>
              <a:gd name="connsiteX71-2157" fmla="*/ 5497161 w 9517857"/>
              <a:gd name="connsiteY71-2158" fmla="*/ 228796 h 918344"/>
              <a:gd name="connsiteX72-2159" fmla="*/ 5856152 w 9517857"/>
              <a:gd name="connsiteY72-2160" fmla="*/ 156354 h 918344"/>
              <a:gd name="connsiteX73-2161" fmla="*/ 6014778 w 9517857"/>
              <a:gd name="connsiteY73-2162" fmla="*/ 168326 h 918344"/>
              <a:gd name="connsiteX74-2163" fmla="*/ 6194152 w 9517857"/>
              <a:gd name="connsiteY74-2164" fmla="*/ 151760 h 918344"/>
              <a:gd name="connsiteX75-2165" fmla="*/ 6281379 w 9517857"/>
              <a:gd name="connsiteY75-2166" fmla="*/ 181614 h 918344"/>
              <a:gd name="connsiteX76-2167" fmla="*/ 6374947 w 9517857"/>
              <a:gd name="connsiteY76-2168" fmla="*/ 179787 h 918344"/>
              <a:gd name="connsiteX77-2169" fmla="*/ 6448518 w 9517857"/>
              <a:gd name="connsiteY77-2170" fmla="*/ 164366 h 918344"/>
              <a:gd name="connsiteX78-2171" fmla="*/ 6544700 w 9517857"/>
              <a:gd name="connsiteY78-2172" fmla="*/ 167149 h 918344"/>
              <a:gd name="connsiteX79-2173" fmla="*/ 6648353 w 9517857"/>
              <a:gd name="connsiteY79-2174" fmla="*/ 172238 h 918344"/>
              <a:gd name="connsiteX80-2175" fmla="*/ 6736227 w 9517857"/>
              <a:gd name="connsiteY80-2176" fmla="*/ 173204 h 918344"/>
              <a:gd name="connsiteX81-2177" fmla="*/ 6977218 w 9517857"/>
              <a:gd name="connsiteY81-2178" fmla="*/ 184277 h 918344"/>
              <a:gd name="connsiteX82-2179" fmla="*/ 7065221 w 9517857"/>
              <a:gd name="connsiteY82-2180" fmla="*/ 227519 h 918344"/>
              <a:gd name="connsiteX83-2181" fmla="*/ 7366801 w 9517857"/>
              <a:gd name="connsiteY83-2182" fmla="*/ 258938 h 918344"/>
              <a:gd name="connsiteX84-2183" fmla="*/ 7350974 w 9517857"/>
              <a:gd name="connsiteY84-2184" fmla="*/ 380309 h 918344"/>
              <a:gd name="connsiteX85-2185" fmla="*/ 7644411 w 9517857"/>
              <a:gd name="connsiteY85-2186" fmla="*/ 258974 h 918344"/>
              <a:gd name="connsiteX86-2187" fmla="*/ 7825110 w 9517857"/>
              <a:gd name="connsiteY86-2188" fmla="*/ 229097 h 918344"/>
              <a:gd name="connsiteX87-2189" fmla="*/ 7965804 w 9517857"/>
              <a:gd name="connsiteY87-2190" fmla="*/ 190533 h 918344"/>
              <a:gd name="connsiteX88-2191" fmla="*/ 8147401 w 9517857"/>
              <a:gd name="connsiteY88-2192" fmla="*/ 205605 h 918344"/>
              <a:gd name="connsiteX89-2193" fmla="*/ 8256033 w 9517857"/>
              <a:gd name="connsiteY89-2194" fmla="*/ 193701 h 918344"/>
              <a:gd name="connsiteX90-2195" fmla="*/ 8551625 w 9517857"/>
              <a:gd name="connsiteY90-2196" fmla="*/ 161505 h 918344"/>
              <a:gd name="connsiteX91-2197" fmla="*/ 8715976 w 9517857"/>
              <a:gd name="connsiteY91-2198" fmla="*/ 178362 h 918344"/>
              <a:gd name="connsiteX92-2199" fmla="*/ 8778827 w 9517857"/>
              <a:gd name="connsiteY92-2200" fmla="*/ 172924 h 918344"/>
              <a:gd name="connsiteX93-2201" fmla="*/ 8840778 w 9517857"/>
              <a:gd name="connsiteY93-2202" fmla="*/ 143137 h 918344"/>
              <a:gd name="connsiteX94-2203" fmla="*/ 9010380 w 9517857"/>
              <a:gd name="connsiteY94-2204" fmla="*/ 91879 h 918344"/>
              <a:gd name="connsiteX95-2205" fmla="*/ 9110856 w 9517857"/>
              <a:gd name="connsiteY95-2206" fmla="*/ 70985 h 918344"/>
              <a:gd name="connsiteX96-2207" fmla="*/ 9268817 w 9517857"/>
              <a:gd name="connsiteY96-2208" fmla="*/ 53070 h 918344"/>
              <a:gd name="connsiteX97-2209" fmla="*/ 9316667 w 9517857"/>
              <a:gd name="connsiteY97-2210" fmla="*/ 45035 h 918344"/>
              <a:gd name="connsiteX98-2211" fmla="*/ 9428209 w 9517857"/>
              <a:gd name="connsiteY98-2212" fmla="*/ 29911 h 918344"/>
              <a:gd name="connsiteX0-2213" fmla="*/ 4686423 w 9517857"/>
              <a:gd name="connsiteY0-2214" fmla="*/ 247907 h 918344"/>
              <a:gd name="connsiteX1-2215" fmla="*/ 4689051 w 9517857"/>
              <a:gd name="connsiteY1-2216" fmla="*/ 250956 h 918344"/>
              <a:gd name="connsiteX2-2217" fmla="*/ 4687244 w 9517857"/>
              <a:gd name="connsiteY2-2218" fmla="*/ 251286 h 918344"/>
              <a:gd name="connsiteX3-2219" fmla="*/ 4686423 w 9517857"/>
              <a:gd name="connsiteY3-2220" fmla="*/ 247907 h 918344"/>
              <a:gd name="connsiteX4-2221" fmla="*/ 4685225 w 9517857"/>
              <a:gd name="connsiteY4-2222" fmla="*/ 246518 h 918344"/>
              <a:gd name="connsiteX5-2223" fmla="*/ 4686133 w 9517857"/>
              <a:gd name="connsiteY5-2224" fmla="*/ 246715 h 918344"/>
              <a:gd name="connsiteX6-2225" fmla="*/ 4686423 w 9517857"/>
              <a:gd name="connsiteY6-2226" fmla="*/ 247907 h 918344"/>
              <a:gd name="connsiteX7-2227" fmla="*/ 4685225 w 9517857"/>
              <a:gd name="connsiteY7-2228" fmla="*/ 246518 h 918344"/>
              <a:gd name="connsiteX8-2229" fmla="*/ 9428209 w 9517857"/>
              <a:gd name="connsiteY8-2230" fmla="*/ 29911 h 918344"/>
              <a:gd name="connsiteX9-2231" fmla="*/ 9517857 w 9517857"/>
              <a:gd name="connsiteY9-2232" fmla="*/ 0 h 918344"/>
              <a:gd name="connsiteX10-2233" fmla="*/ 9517857 w 9517857"/>
              <a:gd name="connsiteY10-2234" fmla="*/ 918344 h 918344"/>
              <a:gd name="connsiteX11-2235" fmla="*/ 14604 w 9517857"/>
              <a:gd name="connsiteY11-2236" fmla="*/ 918344 h 918344"/>
              <a:gd name="connsiteX12-2237" fmla="*/ 12841 w 9517857"/>
              <a:gd name="connsiteY12-2238" fmla="*/ 917751 h 918344"/>
              <a:gd name="connsiteX13-2239" fmla="*/ 93 w 9517857"/>
              <a:gd name="connsiteY13-2240" fmla="*/ 912459 h 918344"/>
              <a:gd name="connsiteX14-2241" fmla="*/ 58674 w 9517857"/>
              <a:gd name="connsiteY14-2242" fmla="*/ 890310 h 918344"/>
              <a:gd name="connsiteX15-2243" fmla="*/ 275005 w 9517857"/>
              <a:gd name="connsiteY15-2244" fmla="*/ 807217 h 918344"/>
              <a:gd name="connsiteX16-2245" fmla="*/ 587824 w 9517857"/>
              <a:gd name="connsiteY16-2246" fmla="*/ 798183 h 918344"/>
              <a:gd name="connsiteX17-2247" fmla="*/ 651826 w 9517857"/>
              <a:gd name="connsiteY17-2248" fmla="*/ 738326 h 918344"/>
              <a:gd name="connsiteX18-2249" fmla="*/ 727985 w 9517857"/>
              <a:gd name="connsiteY18-2250" fmla="*/ 719814 h 918344"/>
              <a:gd name="connsiteX19-2251" fmla="*/ 778982 w 9517857"/>
              <a:gd name="connsiteY19-2252" fmla="*/ 710130 h 918344"/>
              <a:gd name="connsiteX20-2253" fmla="*/ 849944 w 9517857"/>
              <a:gd name="connsiteY20-2254" fmla="*/ 717975 h 918344"/>
              <a:gd name="connsiteX21-2255" fmla="*/ 921659 w 9517857"/>
              <a:gd name="connsiteY21-2256" fmla="*/ 712683 h 918344"/>
              <a:gd name="connsiteX22-2257" fmla="*/ 930946 w 9517857"/>
              <a:gd name="connsiteY22-2258" fmla="*/ 734034 h 918344"/>
              <a:gd name="connsiteX23-2259" fmla="*/ 986250 w 9517857"/>
              <a:gd name="connsiteY23-2260" fmla="*/ 713518 h 918344"/>
              <a:gd name="connsiteX24-2261" fmla="*/ 1013752 w 9517857"/>
              <a:gd name="connsiteY24-2262" fmla="*/ 713349 h 918344"/>
              <a:gd name="connsiteX25-2263" fmla="*/ 1023734 w 9517857"/>
              <a:gd name="connsiteY25-2264" fmla="*/ 718559 h 918344"/>
              <a:gd name="connsiteX26-2265" fmla="*/ 1063207 w 9517857"/>
              <a:gd name="connsiteY26-2266" fmla="*/ 715639 h 918344"/>
              <a:gd name="connsiteX27-2267" fmla="*/ 1081980 w 9517857"/>
              <a:gd name="connsiteY27-2268" fmla="*/ 738443 h 918344"/>
              <a:gd name="connsiteX28-2269" fmla="*/ 1218120 w 9517857"/>
              <a:gd name="connsiteY28-2270" fmla="*/ 713268 h 918344"/>
              <a:gd name="connsiteX29-2271" fmla="*/ 1397459 w 9517857"/>
              <a:gd name="connsiteY29-2272" fmla="*/ 691178 h 918344"/>
              <a:gd name="connsiteX30-2273" fmla="*/ 1580688 w 9517857"/>
              <a:gd name="connsiteY30-2274" fmla="*/ 693685 h 918344"/>
              <a:gd name="connsiteX31-2275" fmla="*/ 1772334 w 9517857"/>
              <a:gd name="connsiteY31-2276" fmla="*/ 710628 h 918344"/>
              <a:gd name="connsiteX32-2277" fmla="*/ 2002561 w 9517857"/>
              <a:gd name="connsiteY32-2278" fmla="*/ 659905 h 918344"/>
              <a:gd name="connsiteX33-2279" fmla="*/ 2135144 w 9517857"/>
              <a:gd name="connsiteY33-2280" fmla="*/ 636489 h 918344"/>
              <a:gd name="connsiteX34-2281" fmla="*/ 2440292 w 9517857"/>
              <a:gd name="connsiteY34-2282" fmla="*/ 593850 h 918344"/>
              <a:gd name="connsiteX35-2283" fmla="*/ 2547829 w 9517857"/>
              <a:gd name="connsiteY35-2284" fmla="*/ 566138 h 918344"/>
              <a:gd name="connsiteX36-2285" fmla="*/ 2658055 w 9517857"/>
              <a:gd name="connsiteY36-2286" fmla="*/ 578715 h 918344"/>
              <a:gd name="connsiteX37-2287" fmla="*/ 2693698 w 9517857"/>
              <a:gd name="connsiteY37-2288" fmla="*/ 560017 h 918344"/>
              <a:gd name="connsiteX38-2289" fmla="*/ 2699673 w 9517857"/>
              <a:gd name="connsiteY38-2290" fmla="*/ 556388 h 918344"/>
              <a:gd name="connsiteX39-2291" fmla="*/ 2727306 w 9517857"/>
              <a:gd name="connsiteY39-2292" fmla="*/ 550686 h 918344"/>
              <a:gd name="connsiteX40-2293" fmla="*/ 2730451 w 9517857"/>
              <a:gd name="connsiteY40-2294" fmla="*/ 538046 h 918344"/>
              <a:gd name="connsiteX41-2295" fmla="*/ 2768713 w 9517857"/>
              <a:gd name="connsiteY41-2296" fmla="*/ 521563 h 918344"/>
              <a:gd name="connsiteX42-2297" fmla="*/ 2820868 w 9517857"/>
              <a:gd name="connsiteY42-2298" fmla="*/ 514148 h 918344"/>
              <a:gd name="connsiteX43-2299" fmla="*/ 3073635 w 9517857"/>
              <a:gd name="connsiteY43-2300" fmla="*/ 491282 h 918344"/>
              <a:gd name="connsiteX44-2301" fmla="*/ 3222071 w 9517857"/>
              <a:gd name="connsiteY44-2302" fmla="*/ 470547 h 918344"/>
              <a:gd name="connsiteX45-2303" fmla="*/ 3274069 w 9517857"/>
              <a:gd name="connsiteY45-2304" fmla="*/ 451593 h 918344"/>
              <a:gd name="connsiteX46-2305" fmla="*/ 3349632 w 9517857"/>
              <a:gd name="connsiteY46-2306" fmla="*/ 432571 h 918344"/>
              <a:gd name="connsiteX47-2307" fmla="*/ 3479593 w 9517857"/>
              <a:gd name="connsiteY47-2308" fmla="*/ 390425 h 918344"/>
              <a:gd name="connsiteX48-2309" fmla="*/ 3750023 w 9517857"/>
              <a:gd name="connsiteY48-2310" fmla="*/ 370666 h 918344"/>
              <a:gd name="connsiteX49-2311" fmla="*/ 3844133 w 9517857"/>
              <a:gd name="connsiteY49-2312" fmla="*/ 360636 h 918344"/>
              <a:gd name="connsiteX50-2313" fmla="*/ 3913545 w 9517857"/>
              <a:gd name="connsiteY50-2314" fmla="*/ 344223 h 918344"/>
              <a:gd name="connsiteX51-2315" fmla="*/ 4266740 w 9517857"/>
              <a:gd name="connsiteY51-2316" fmla="*/ 361442 h 918344"/>
              <a:gd name="connsiteX52-2317" fmla="*/ 4430770 w 9517857"/>
              <a:gd name="connsiteY52-2318" fmla="*/ 342631 h 918344"/>
              <a:gd name="connsiteX53-2319" fmla="*/ 4512664 w 9517857"/>
              <a:gd name="connsiteY53-2320" fmla="*/ 319936 h 918344"/>
              <a:gd name="connsiteX54-2321" fmla="*/ 4616423 w 9517857"/>
              <a:gd name="connsiteY54-2322" fmla="*/ 290902 h 918344"/>
              <a:gd name="connsiteX55-2323" fmla="*/ 4691675 w 9517857"/>
              <a:gd name="connsiteY55-2324" fmla="*/ 253999 h 918344"/>
              <a:gd name="connsiteX56-2325" fmla="*/ 4689051 w 9517857"/>
              <a:gd name="connsiteY56-2326" fmla="*/ 250956 h 918344"/>
              <a:gd name="connsiteX57-2327" fmla="*/ 4719994 w 9517857"/>
              <a:gd name="connsiteY57-2328" fmla="*/ 245295 h 918344"/>
              <a:gd name="connsiteX58-2329" fmla="*/ 4752894 w 9517857"/>
              <a:gd name="connsiteY58-2330" fmla="*/ 239863 h 918344"/>
              <a:gd name="connsiteX59-2331" fmla="*/ 4769329 w 9517857"/>
              <a:gd name="connsiteY59-2332" fmla="*/ 233573 h 918344"/>
              <a:gd name="connsiteX60-2333" fmla="*/ 4775634 w 9517857"/>
              <a:gd name="connsiteY60-2334" fmla="*/ 234051 h 918344"/>
              <a:gd name="connsiteX61-2335" fmla="*/ 4790452 w 9517857"/>
              <a:gd name="connsiteY61-2336" fmla="*/ 233560 h 918344"/>
              <a:gd name="connsiteX62-2337" fmla="*/ 4789062 w 9517857"/>
              <a:gd name="connsiteY62-2338" fmla="*/ 241912 h 918344"/>
              <a:gd name="connsiteX63-2339" fmla="*/ 4827826 w 9517857"/>
              <a:gd name="connsiteY63-2340" fmla="*/ 246965 h 918344"/>
              <a:gd name="connsiteX64-2341" fmla="*/ 4892569 w 9517857"/>
              <a:gd name="connsiteY64-2342" fmla="*/ 249921 h 918344"/>
              <a:gd name="connsiteX65-2343" fmla="*/ 4896611 w 9517857"/>
              <a:gd name="connsiteY65-2344" fmla="*/ 240436 h 918344"/>
              <a:gd name="connsiteX66-2345" fmla="*/ 4917286 w 9517857"/>
              <a:gd name="connsiteY66-2346" fmla="*/ 243647 h 918344"/>
              <a:gd name="connsiteX67-2347" fmla="*/ 5060397 w 9517857"/>
              <a:gd name="connsiteY67-2348" fmla="*/ 263676 h 918344"/>
              <a:gd name="connsiteX68-2349" fmla="*/ 5252996 w 9517857"/>
              <a:gd name="connsiteY68-2350" fmla="*/ 270643 h 918344"/>
              <a:gd name="connsiteX69-2351" fmla="*/ 5358056 w 9517857"/>
              <a:gd name="connsiteY69-2352" fmla="*/ 247236 h 918344"/>
              <a:gd name="connsiteX70-2353" fmla="*/ 5426496 w 9517857"/>
              <a:gd name="connsiteY70-2354" fmla="*/ 235130 h 918344"/>
              <a:gd name="connsiteX71-2355" fmla="*/ 5497161 w 9517857"/>
              <a:gd name="connsiteY71-2356" fmla="*/ 228796 h 918344"/>
              <a:gd name="connsiteX72-2357" fmla="*/ 5856152 w 9517857"/>
              <a:gd name="connsiteY72-2358" fmla="*/ 156354 h 918344"/>
              <a:gd name="connsiteX73-2359" fmla="*/ 6014778 w 9517857"/>
              <a:gd name="connsiteY73-2360" fmla="*/ 168326 h 918344"/>
              <a:gd name="connsiteX74-2361" fmla="*/ 6194152 w 9517857"/>
              <a:gd name="connsiteY74-2362" fmla="*/ 151760 h 918344"/>
              <a:gd name="connsiteX75-2363" fmla="*/ 6281379 w 9517857"/>
              <a:gd name="connsiteY75-2364" fmla="*/ 181614 h 918344"/>
              <a:gd name="connsiteX76-2365" fmla="*/ 6374947 w 9517857"/>
              <a:gd name="connsiteY76-2366" fmla="*/ 179787 h 918344"/>
              <a:gd name="connsiteX77-2367" fmla="*/ 6448518 w 9517857"/>
              <a:gd name="connsiteY77-2368" fmla="*/ 164366 h 918344"/>
              <a:gd name="connsiteX78-2369" fmla="*/ 6544700 w 9517857"/>
              <a:gd name="connsiteY78-2370" fmla="*/ 167149 h 918344"/>
              <a:gd name="connsiteX79-2371" fmla="*/ 6648353 w 9517857"/>
              <a:gd name="connsiteY79-2372" fmla="*/ 172238 h 918344"/>
              <a:gd name="connsiteX80-2373" fmla="*/ 6736227 w 9517857"/>
              <a:gd name="connsiteY80-2374" fmla="*/ 173204 h 918344"/>
              <a:gd name="connsiteX81-2375" fmla="*/ 6977218 w 9517857"/>
              <a:gd name="connsiteY81-2376" fmla="*/ 184277 h 918344"/>
              <a:gd name="connsiteX82-2377" fmla="*/ 7065221 w 9517857"/>
              <a:gd name="connsiteY82-2378" fmla="*/ 227519 h 918344"/>
              <a:gd name="connsiteX83-2379" fmla="*/ 7366801 w 9517857"/>
              <a:gd name="connsiteY83-2380" fmla="*/ 258938 h 918344"/>
              <a:gd name="connsiteX84-2381" fmla="*/ 7433745 w 9517857"/>
              <a:gd name="connsiteY84-2382" fmla="*/ 246959 h 918344"/>
              <a:gd name="connsiteX85-2383" fmla="*/ 7644411 w 9517857"/>
              <a:gd name="connsiteY85-2384" fmla="*/ 258974 h 918344"/>
              <a:gd name="connsiteX86-2385" fmla="*/ 7825110 w 9517857"/>
              <a:gd name="connsiteY86-2386" fmla="*/ 229097 h 918344"/>
              <a:gd name="connsiteX87-2387" fmla="*/ 7965804 w 9517857"/>
              <a:gd name="connsiteY87-2388" fmla="*/ 190533 h 918344"/>
              <a:gd name="connsiteX88-2389" fmla="*/ 8147401 w 9517857"/>
              <a:gd name="connsiteY88-2390" fmla="*/ 205605 h 918344"/>
              <a:gd name="connsiteX89-2391" fmla="*/ 8256033 w 9517857"/>
              <a:gd name="connsiteY89-2392" fmla="*/ 193701 h 918344"/>
              <a:gd name="connsiteX90-2393" fmla="*/ 8551625 w 9517857"/>
              <a:gd name="connsiteY90-2394" fmla="*/ 161505 h 918344"/>
              <a:gd name="connsiteX91-2395" fmla="*/ 8715976 w 9517857"/>
              <a:gd name="connsiteY91-2396" fmla="*/ 178362 h 918344"/>
              <a:gd name="connsiteX92-2397" fmla="*/ 8778827 w 9517857"/>
              <a:gd name="connsiteY92-2398" fmla="*/ 172924 h 918344"/>
              <a:gd name="connsiteX93-2399" fmla="*/ 8840778 w 9517857"/>
              <a:gd name="connsiteY93-2400" fmla="*/ 143137 h 918344"/>
              <a:gd name="connsiteX94-2401" fmla="*/ 9010380 w 9517857"/>
              <a:gd name="connsiteY94-2402" fmla="*/ 91879 h 918344"/>
              <a:gd name="connsiteX95-2403" fmla="*/ 9110856 w 9517857"/>
              <a:gd name="connsiteY95-2404" fmla="*/ 70985 h 918344"/>
              <a:gd name="connsiteX96-2405" fmla="*/ 9268817 w 9517857"/>
              <a:gd name="connsiteY96-2406" fmla="*/ 53070 h 918344"/>
              <a:gd name="connsiteX97-2407" fmla="*/ 9316667 w 9517857"/>
              <a:gd name="connsiteY97-2408" fmla="*/ 45035 h 918344"/>
              <a:gd name="connsiteX98-2409" fmla="*/ 9428209 w 9517857"/>
              <a:gd name="connsiteY98-2410" fmla="*/ 29911 h 918344"/>
              <a:gd name="connsiteX0-2411" fmla="*/ 4686423 w 9517857"/>
              <a:gd name="connsiteY0-2412" fmla="*/ 247907 h 918344"/>
              <a:gd name="connsiteX1-2413" fmla="*/ 4689051 w 9517857"/>
              <a:gd name="connsiteY1-2414" fmla="*/ 250956 h 918344"/>
              <a:gd name="connsiteX2-2415" fmla="*/ 4687244 w 9517857"/>
              <a:gd name="connsiteY2-2416" fmla="*/ 251286 h 918344"/>
              <a:gd name="connsiteX3-2417" fmla="*/ 4686423 w 9517857"/>
              <a:gd name="connsiteY3-2418" fmla="*/ 247907 h 918344"/>
              <a:gd name="connsiteX4-2419" fmla="*/ 4685225 w 9517857"/>
              <a:gd name="connsiteY4-2420" fmla="*/ 246518 h 918344"/>
              <a:gd name="connsiteX5-2421" fmla="*/ 4686133 w 9517857"/>
              <a:gd name="connsiteY5-2422" fmla="*/ 246715 h 918344"/>
              <a:gd name="connsiteX6-2423" fmla="*/ 4686423 w 9517857"/>
              <a:gd name="connsiteY6-2424" fmla="*/ 247907 h 918344"/>
              <a:gd name="connsiteX7-2425" fmla="*/ 4685225 w 9517857"/>
              <a:gd name="connsiteY7-2426" fmla="*/ 246518 h 918344"/>
              <a:gd name="connsiteX8-2427" fmla="*/ 9428209 w 9517857"/>
              <a:gd name="connsiteY8-2428" fmla="*/ 29911 h 918344"/>
              <a:gd name="connsiteX9-2429" fmla="*/ 9517857 w 9517857"/>
              <a:gd name="connsiteY9-2430" fmla="*/ 0 h 918344"/>
              <a:gd name="connsiteX10-2431" fmla="*/ 9517857 w 9517857"/>
              <a:gd name="connsiteY10-2432" fmla="*/ 918344 h 918344"/>
              <a:gd name="connsiteX11-2433" fmla="*/ 14604 w 9517857"/>
              <a:gd name="connsiteY11-2434" fmla="*/ 918344 h 918344"/>
              <a:gd name="connsiteX12-2435" fmla="*/ 12841 w 9517857"/>
              <a:gd name="connsiteY12-2436" fmla="*/ 917751 h 918344"/>
              <a:gd name="connsiteX13-2437" fmla="*/ 93 w 9517857"/>
              <a:gd name="connsiteY13-2438" fmla="*/ 912459 h 918344"/>
              <a:gd name="connsiteX14-2439" fmla="*/ 58674 w 9517857"/>
              <a:gd name="connsiteY14-2440" fmla="*/ 890310 h 918344"/>
              <a:gd name="connsiteX15-2441" fmla="*/ 275005 w 9517857"/>
              <a:gd name="connsiteY15-2442" fmla="*/ 807217 h 918344"/>
              <a:gd name="connsiteX16-2443" fmla="*/ 587824 w 9517857"/>
              <a:gd name="connsiteY16-2444" fmla="*/ 798183 h 918344"/>
              <a:gd name="connsiteX17-2445" fmla="*/ 651826 w 9517857"/>
              <a:gd name="connsiteY17-2446" fmla="*/ 738326 h 918344"/>
              <a:gd name="connsiteX18-2447" fmla="*/ 727985 w 9517857"/>
              <a:gd name="connsiteY18-2448" fmla="*/ 719814 h 918344"/>
              <a:gd name="connsiteX19-2449" fmla="*/ 778982 w 9517857"/>
              <a:gd name="connsiteY19-2450" fmla="*/ 710130 h 918344"/>
              <a:gd name="connsiteX20-2451" fmla="*/ 849944 w 9517857"/>
              <a:gd name="connsiteY20-2452" fmla="*/ 717975 h 918344"/>
              <a:gd name="connsiteX21-2453" fmla="*/ 921659 w 9517857"/>
              <a:gd name="connsiteY21-2454" fmla="*/ 712683 h 918344"/>
              <a:gd name="connsiteX22-2455" fmla="*/ 930946 w 9517857"/>
              <a:gd name="connsiteY22-2456" fmla="*/ 734034 h 918344"/>
              <a:gd name="connsiteX23-2457" fmla="*/ 986250 w 9517857"/>
              <a:gd name="connsiteY23-2458" fmla="*/ 713518 h 918344"/>
              <a:gd name="connsiteX24-2459" fmla="*/ 1013752 w 9517857"/>
              <a:gd name="connsiteY24-2460" fmla="*/ 713349 h 918344"/>
              <a:gd name="connsiteX25-2461" fmla="*/ 1023734 w 9517857"/>
              <a:gd name="connsiteY25-2462" fmla="*/ 718559 h 918344"/>
              <a:gd name="connsiteX26-2463" fmla="*/ 1063207 w 9517857"/>
              <a:gd name="connsiteY26-2464" fmla="*/ 715639 h 918344"/>
              <a:gd name="connsiteX27-2465" fmla="*/ 1081980 w 9517857"/>
              <a:gd name="connsiteY27-2466" fmla="*/ 738443 h 918344"/>
              <a:gd name="connsiteX28-2467" fmla="*/ 1218120 w 9517857"/>
              <a:gd name="connsiteY28-2468" fmla="*/ 713268 h 918344"/>
              <a:gd name="connsiteX29-2469" fmla="*/ 1397459 w 9517857"/>
              <a:gd name="connsiteY29-2470" fmla="*/ 691178 h 918344"/>
              <a:gd name="connsiteX30-2471" fmla="*/ 1580688 w 9517857"/>
              <a:gd name="connsiteY30-2472" fmla="*/ 693685 h 918344"/>
              <a:gd name="connsiteX31-2473" fmla="*/ 1772334 w 9517857"/>
              <a:gd name="connsiteY31-2474" fmla="*/ 710628 h 918344"/>
              <a:gd name="connsiteX32-2475" fmla="*/ 2002561 w 9517857"/>
              <a:gd name="connsiteY32-2476" fmla="*/ 659905 h 918344"/>
              <a:gd name="connsiteX33-2477" fmla="*/ 2135144 w 9517857"/>
              <a:gd name="connsiteY33-2478" fmla="*/ 636489 h 918344"/>
              <a:gd name="connsiteX34-2479" fmla="*/ 2547829 w 9517857"/>
              <a:gd name="connsiteY34-2480" fmla="*/ 566138 h 918344"/>
              <a:gd name="connsiteX35-2481" fmla="*/ 2658055 w 9517857"/>
              <a:gd name="connsiteY35-2482" fmla="*/ 578715 h 918344"/>
              <a:gd name="connsiteX36-2483" fmla="*/ 2693698 w 9517857"/>
              <a:gd name="connsiteY36-2484" fmla="*/ 560017 h 918344"/>
              <a:gd name="connsiteX37-2485" fmla="*/ 2699673 w 9517857"/>
              <a:gd name="connsiteY37-2486" fmla="*/ 556388 h 918344"/>
              <a:gd name="connsiteX38-2487" fmla="*/ 2727306 w 9517857"/>
              <a:gd name="connsiteY38-2488" fmla="*/ 550686 h 918344"/>
              <a:gd name="connsiteX39-2489" fmla="*/ 2730451 w 9517857"/>
              <a:gd name="connsiteY39-2490" fmla="*/ 538046 h 918344"/>
              <a:gd name="connsiteX40-2491" fmla="*/ 2768713 w 9517857"/>
              <a:gd name="connsiteY40-2492" fmla="*/ 521563 h 918344"/>
              <a:gd name="connsiteX41-2493" fmla="*/ 2820868 w 9517857"/>
              <a:gd name="connsiteY41-2494" fmla="*/ 514148 h 918344"/>
              <a:gd name="connsiteX42-2495" fmla="*/ 3073635 w 9517857"/>
              <a:gd name="connsiteY42-2496" fmla="*/ 491282 h 918344"/>
              <a:gd name="connsiteX43-2497" fmla="*/ 3222071 w 9517857"/>
              <a:gd name="connsiteY43-2498" fmla="*/ 470547 h 918344"/>
              <a:gd name="connsiteX44-2499" fmla="*/ 3274069 w 9517857"/>
              <a:gd name="connsiteY44-2500" fmla="*/ 451593 h 918344"/>
              <a:gd name="connsiteX45-2501" fmla="*/ 3349632 w 9517857"/>
              <a:gd name="connsiteY45-2502" fmla="*/ 432571 h 918344"/>
              <a:gd name="connsiteX46-2503" fmla="*/ 3479593 w 9517857"/>
              <a:gd name="connsiteY46-2504" fmla="*/ 390425 h 918344"/>
              <a:gd name="connsiteX47-2505" fmla="*/ 3750023 w 9517857"/>
              <a:gd name="connsiteY47-2506" fmla="*/ 370666 h 918344"/>
              <a:gd name="connsiteX48-2507" fmla="*/ 3844133 w 9517857"/>
              <a:gd name="connsiteY48-2508" fmla="*/ 360636 h 918344"/>
              <a:gd name="connsiteX49-2509" fmla="*/ 3913545 w 9517857"/>
              <a:gd name="connsiteY49-2510" fmla="*/ 344223 h 918344"/>
              <a:gd name="connsiteX50-2511" fmla="*/ 4266740 w 9517857"/>
              <a:gd name="connsiteY50-2512" fmla="*/ 361442 h 918344"/>
              <a:gd name="connsiteX51-2513" fmla="*/ 4430770 w 9517857"/>
              <a:gd name="connsiteY51-2514" fmla="*/ 342631 h 918344"/>
              <a:gd name="connsiteX52-2515" fmla="*/ 4512664 w 9517857"/>
              <a:gd name="connsiteY52-2516" fmla="*/ 319936 h 918344"/>
              <a:gd name="connsiteX53-2517" fmla="*/ 4616423 w 9517857"/>
              <a:gd name="connsiteY53-2518" fmla="*/ 290902 h 918344"/>
              <a:gd name="connsiteX54-2519" fmla="*/ 4691675 w 9517857"/>
              <a:gd name="connsiteY54-2520" fmla="*/ 253999 h 918344"/>
              <a:gd name="connsiteX55-2521" fmla="*/ 4689051 w 9517857"/>
              <a:gd name="connsiteY55-2522" fmla="*/ 250956 h 918344"/>
              <a:gd name="connsiteX56-2523" fmla="*/ 4719994 w 9517857"/>
              <a:gd name="connsiteY56-2524" fmla="*/ 245295 h 918344"/>
              <a:gd name="connsiteX57-2525" fmla="*/ 4752894 w 9517857"/>
              <a:gd name="connsiteY57-2526" fmla="*/ 239863 h 918344"/>
              <a:gd name="connsiteX58-2527" fmla="*/ 4769329 w 9517857"/>
              <a:gd name="connsiteY58-2528" fmla="*/ 233573 h 918344"/>
              <a:gd name="connsiteX59-2529" fmla="*/ 4775634 w 9517857"/>
              <a:gd name="connsiteY59-2530" fmla="*/ 234051 h 918344"/>
              <a:gd name="connsiteX60-2531" fmla="*/ 4790452 w 9517857"/>
              <a:gd name="connsiteY60-2532" fmla="*/ 233560 h 918344"/>
              <a:gd name="connsiteX61-2533" fmla="*/ 4789062 w 9517857"/>
              <a:gd name="connsiteY61-2534" fmla="*/ 241912 h 918344"/>
              <a:gd name="connsiteX62-2535" fmla="*/ 4827826 w 9517857"/>
              <a:gd name="connsiteY62-2536" fmla="*/ 246965 h 918344"/>
              <a:gd name="connsiteX63-2537" fmla="*/ 4892569 w 9517857"/>
              <a:gd name="connsiteY63-2538" fmla="*/ 249921 h 918344"/>
              <a:gd name="connsiteX64-2539" fmla="*/ 4896611 w 9517857"/>
              <a:gd name="connsiteY64-2540" fmla="*/ 240436 h 918344"/>
              <a:gd name="connsiteX65-2541" fmla="*/ 4917286 w 9517857"/>
              <a:gd name="connsiteY65-2542" fmla="*/ 243647 h 918344"/>
              <a:gd name="connsiteX66-2543" fmla="*/ 5060397 w 9517857"/>
              <a:gd name="connsiteY66-2544" fmla="*/ 263676 h 918344"/>
              <a:gd name="connsiteX67-2545" fmla="*/ 5252996 w 9517857"/>
              <a:gd name="connsiteY67-2546" fmla="*/ 270643 h 918344"/>
              <a:gd name="connsiteX68-2547" fmla="*/ 5358056 w 9517857"/>
              <a:gd name="connsiteY68-2548" fmla="*/ 247236 h 918344"/>
              <a:gd name="connsiteX69-2549" fmla="*/ 5426496 w 9517857"/>
              <a:gd name="connsiteY69-2550" fmla="*/ 235130 h 918344"/>
              <a:gd name="connsiteX70-2551" fmla="*/ 5497161 w 9517857"/>
              <a:gd name="connsiteY70-2552" fmla="*/ 228796 h 918344"/>
              <a:gd name="connsiteX71-2553" fmla="*/ 5856152 w 9517857"/>
              <a:gd name="connsiteY71-2554" fmla="*/ 156354 h 918344"/>
              <a:gd name="connsiteX72-2555" fmla="*/ 6014778 w 9517857"/>
              <a:gd name="connsiteY72-2556" fmla="*/ 168326 h 918344"/>
              <a:gd name="connsiteX73-2557" fmla="*/ 6194152 w 9517857"/>
              <a:gd name="connsiteY73-2558" fmla="*/ 151760 h 918344"/>
              <a:gd name="connsiteX74-2559" fmla="*/ 6281379 w 9517857"/>
              <a:gd name="connsiteY74-2560" fmla="*/ 181614 h 918344"/>
              <a:gd name="connsiteX75-2561" fmla="*/ 6374947 w 9517857"/>
              <a:gd name="connsiteY75-2562" fmla="*/ 179787 h 918344"/>
              <a:gd name="connsiteX76-2563" fmla="*/ 6448518 w 9517857"/>
              <a:gd name="connsiteY76-2564" fmla="*/ 164366 h 918344"/>
              <a:gd name="connsiteX77-2565" fmla="*/ 6544700 w 9517857"/>
              <a:gd name="connsiteY77-2566" fmla="*/ 167149 h 918344"/>
              <a:gd name="connsiteX78-2567" fmla="*/ 6648353 w 9517857"/>
              <a:gd name="connsiteY78-2568" fmla="*/ 172238 h 918344"/>
              <a:gd name="connsiteX79-2569" fmla="*/ 6736227 w 9517857"/>
              <a:gd name="connsiteY79-2570" fmla="*/ 173204 h 918344"/>
              <a:gd name="connsiteX80-2571" fmla="*/ 6977218 w 9517857"/>
              <a:gd name="connsiteY80-2572" fmla="*/ 184277 h 918344"/>
              <a:gd name="connsiteX81-2573" fmla="*/ 7065221 w 9517857"/>
              <a:gd name="connsiteY81-2574" fmla="*/ 227519 h 918344"/>
              <a:gd name="connsiteX82-2575" fmla="*/ 7366801 w 9517857"/>
              <a:gd name="connsiteY82-2576" fmla="*/ 258938 h 918344"/>
              <a:gd name="connsiteX83-2577" fmla="*/ 7433745 w 9517857"/>
              <a:gd name="connsiteY83-2578" fmla="*/ 246959 h 918344"/>
              <a:gd name="connsiteX84-2579" fmla="*/ 7644411 w 9517857"/>
              <a:gd name="connsiteY84-2580" fmla="*/ 258974 h 918344"/>
              <a:gd name="connsiteX85-2581" fmla="*/ 7825110 w 9517857"/>
              <a:gd name="connsiteY85-2582" fmla="*/ 229097 h 918344"/>
              <a:gd name="connsiteX86-2583" fmla="*/ 7965804 w 9517857"/>
              <a:gd name="connsiteY86-2584" fmla="*/ 190533 h 918344"/>
              <a:gd name="connsiteX87-2585" fmla="*/ 8147401 w 9517857"/>
              <a:gd name="connsiteY87-2586" fmla="*/ 205605 h 918344"/>
              <a:gd name="connsiteX88-2587" fmla="*/ 8256033 w 9517857"/>
              <a:gd name="connsiteY88-2588" fmla="*/ 193701 h 918344"/>
              <a:gd name="connsiteX89-2589" fmla="*/ 8551625 w 9517857"/>
              <a:gd name="connsiteY89-2590" fmla="*/ 161505 h 918344"/>
              <a:gd name="connsiteX90-2591" fmla="*/ 8715976 w 9517857"/>
              <a:gd name="connsiteY90-2592" fmla="*/ 178362 h 918344"/>
              <a:gd name="connsiteX91-2593" fmla="*/ 8778827 w 9517857"/>
              <a:gd name="connsiteY91-2594" fmla="*/ 172924 h 918344"/>
              <a:gd name="connsiteX92-2595" fmla="*/ 8840778 w 9517857"/>
              <a:gd name="connsiteY92-2596" fmla="*/ 143137 h 918344"/>
              <a:gd name="connsiteX93-2597" fmla="*/ 9010380 w 9517857"/>
              <a:gd name="connsiteY93-2598" fmla="*/ 91879 h 918344"/>
              <a:gd name="connsiteX94-2599" fmla="*/ 9110856 w 9517857"/>
              <a:gd name="connsiteY94-2600" fmla="*/ 70985 h 918344"/>
              <a:gd name="connsiteX95-2601" fmla="*/ 9268817 w 9517857"/>
              <a:gd name="connsiteY95-2602" fmla="*/ 53070 h 918344"/>
              <a:gd name="connsiteX96-2603" fmla="*/ 9316667 w 9517857"/>
              <a:gd name="connsiteY96-2604" fmla="*/ 45035 h 918344"/>
              <a:gd name="connsiteX97-2605" fmla="*/ 9428209 w 9517857"/>
              <a:gd name="connsiteY97-2606" fmla="*/ 29911 h 918344"/>
              <a:gd name="connsiteX0-2607" fmla="*/ 4686423 w 9517857"/>
              <a:gd name="connsiteY0-2608" fmla="*/ 247907 h 918344"/>
              <a:gd name="connsiteX1-2609" fmla="*/ 4689051 w 9517857"/>
              <a:gd name="connsiteY1-2610" fmla="*/ 250956 h 918344"/>
              <a:gd name="connsiteX2-2611" fmla="*/ 4687244 w 9517857"/>
              <a:gd name="connsiteY2-2612" fmla="*/ 251286 h 918344"/>
              <a:gd name="connsiteX3-2613" fmla="*/ 4686423 w 9517857"/>
              <a:gd name="connsiteY3-2614" fmla="*/ 247907 h 918344"/>
              <a:gd name="connsiteX4-2615" fmla="*/ 4685225 w 9517857"/>
              <a:gd name="connsiteY4-2616" fmla="*/ 246518 h 918344"/>
              <a:gd name="connsiteX5-2617" fmla="*/ 4686133 w 9517857"/>
              <a:gd name="connsiteY5-2618" fmla="*/ 246715 h 918344"/>
              <a:gd name="connsiteX6-2619" fmla="*/ 4686423 w 9517857"/>
              <a:gd name="connsiteY6-2620" fmla="*/ 247907 h 918344"/>
              <a:gd name="connsiteX7-2621" fmla="*/ 4685225 w 9517857"/>
              <a:gd name="connsiteY7-2622" fmla="*/ 246518 h 918344"/>
              <a:gd name="connsiteX8-2623" fmla="*/ 9428209 w 9517857"/>
              <a:gd name="connsiteY8-2624" fmla="*/ 29911 h 918344"/>
              <a:gd name="connsiteX9-2625" fmla="*/ 9517857 w 9517857"/>
              <a:gd name="connsiteY9-2626" fmla="*/ 0 h 918344"/>
              <a:gd name="connsiteX10-2627" fmla="*/ 9517857 w 9517857"/>
              <a:gd name="connsiteY10-2628" fmla="*/ 918344 h 918344"/>
              <a:gd name="connsiteX11-2629" fmla="*/ 14604 w 9517857"/>
              <a:gd name="connsiteY11-2630" fmla="*/ 918344 h 918344"/>
              <a:gd name="connsiteX12-2631" fmla="*/ 12841 w 9517857"/>
              <a:gd name="connsiteY12-2632" fmla="*/ 917751 h 918344"/>
              <a:gd name="connsiteX13-2633" fmla="*/ 93 w 9517857"/>
              <a:gd name="connsiteY13-2634" fmla="*/ 912459 h 918344"/>
              <a:gd name="connsiteX14-2635" fmla="*/ 58674 w 9517857"/>
              <a:gd name="connsiteY14-2636" fmla="*/ 890310 h 918344"/>
              <a:gd name="connsiteX15-2637" fmla="*/ 275005 w 9517857"/>
              <a:gd name="connsiteY15-2638" fmla="*/ 807217 h 918344"/>
              <a:gd name="connsiteX16-2639" fmla="*/ 587824 w 9517857"/>
              <a:gd name="connsiteY16-2640" fmla="*/ 798183 h 918344"/>
              <a:gd name="connsiteX17-2641" fmla="*/ 651826 w 9517857"/>
              <a:gd name="connsiteY17-2642" fmla="*/ 738326 h 918344"/>
              <a:gd name="connsiteX18-2643" fmla="*/ 727985 w 9517857"/>
              <a:gd name="connsiteY18-2644" fmla="*/ 719814 h 918344"/>
              <a:gd name="connsiteX19-2645" fmla="*/ 778982 w 9517857"/>
              <a:gd name="connsiteY19-2646" fmla="*/ 710130 h 918344"/>
              <a:gd name="connsiteX20-2647" fmla="*/ 849944 w 9517857"/>
              <a:gd name="connsiteY20-2648" fmla="*/ 717975 h 918344"/>
              <a:gd name="connsiteX21-2649" fmla="*/ 921659 w 9517857"/>
              <a:gd name="connsiteY21-2650" fmla="*/ 712683 h 918344"/>
              <a:gd name="connsiteX22-2651" fmla="*/ 930946 w 9517857"/>
              <a:gd name="connsiteY22-2652" fmla="*/ 734034 h 918344"/>
              <a:gd name="connsiteX23-2653" fmla="*/ 986250 w 9517857"/>
              <a:gd name="connsiteY23-2654" fmla="*/ 713518 h 918344"/>
              <a:gd name="connsiteX24-2655" fmla="*/ 1013752 w 9517857"/>
              <a:gd name="connsiteY24-2656" fmla="*/ 713349 h 918344"/>
              <a:gd name="connsiteX25-2657" fmla="*/ 1023734 w 9517857"/>
              <a:gd name="connsiteY25-2658" fmla="*/ 718559 h 918344"/>
              <a:gd name="connsiteX26-2659" fmla="*/ 1063207 w 9517857"/>
              <a:gd name="connsiteY26-2660" fmla="*/ 715639 h 918344"/>
              <a:gd name="connsiteX27-2661" fmla="*/ 1081980 w 9517857"/>
              <a:gd name="connsiteY27-2662" fmla="*/ 738443 h 918344"/>
              <a:gd name="connsiteX28-2663" fmla="*/ 1218120 w 9517857"/>
              <a:gd name="connsiteY28-2664" fmla="*/ 713268 h 918344"/>
              <a:gd name="connsiteX29-2665" fmla="*/ 1397459 w 9517857"/>
              <a:gd name="connsiteY29-2666" fmla="*/ 691178 h 918344"/>
              <a:gd name="connsiteX30-2667" fmla="*/ 1580688 w 9517857"/>
              <a:gd name="connsiteY30-2668" fmla="*/ 693685 h 918344"/>
              <a:gd name="connsiteX31-2669" fmla="*/ 1772334 w 9517857"/>
              <a:gd name="connsiteY31-2670" fmla="*/ 710628 h 918344"/>
              <a:gd name="connsiteX32-2671" fmla="*/ 2002561 w 9517857"/>
              <a:gd name="connsiteY32-2672" fmla="*/ 659905 h 918344"/>
              <a:gd name="connsiteX33-2673" fmla="*/ 2135144 w 9517857"/>
              <a:gd name="connsiteY33-2674" fmla="*/ 636489 h 918344"/>
              <a:gd name="connsiteX34-2675" fmla="*/ 2448505 w 9517857"/>
              <a:gd name="connsiteY34-2676" fmla="*/ 578838 h 918344"/>
              <a:gd name="connsiteX35-2677" fmla="*/ 2658055 w 9517857"/>
              <a:gd name="connsiteY35-2678" fmla="*/ 578715 h 918344"/>
              <a:gd name="connsiteX36-2679" fmla="*/ 2693698 w 9517857"/>
              <a:gd name="connsiteY36-2680" fmla="*/ 560017 h 918344"/>
              <a:gd name="connsiteX37-2681" fmla="*/ 2699673 w 9517857"/>
              <a:gd name="connsiteY37-2682" fmla="*/ 556388 h 918344"/>
              <a:gd name="connsiteX38-2683" fmla="*/ 2727306 w 9517857"/>
              <a:gd name="connsiteY38-2684" fmla="*/ 550686 h 918344"/>
              <a:gd name="connsiteX39-2685" fmla="*/ 2730451 w 9517857"/>
              <a:gd name="connsiteY39-2686" fmla="*/ 538046 h 918344"/>
              <a:gd name="connsiteX40-2687" fmla="*/ 2768713 w 9517857"/>
              <a:gd name="connsiteY40-2688" fmla="*/ 521563 h 918344"/>
              <a:gd name="connsiteX41-2689" fmla="*/ 2820868 w 9517857"/>
              <a:gd name="connsiteY41-2690" fmla="*/ 514148 h 918344"/>
              <a:gd name="connsiteX42-2691" fmla="*/ 3073635 w 9517857"/>
              <a:gd name="connsiteY42-2692" fmla="*/ 491282 h 918344"/>
              <a:gd name="connsiteX43-2693" fmla="*/ 3222071 w 9517857"/>
              <a:gd name="connsiteY43-2694" fmla="*/ 470547 h 918344"/>
              <a:gd name="connsiteX44-2695" fmla="*/ 3274069 w 9517857"/>
              <a:gd name="connsiteY44-2696" fmla="*/ 451593 h 918344"/>
              <a:gd name="connsiteX45-2697" fmla="*/ 3349632 w 9517857"/>
              <a:gd name="connsiteY45-2698" fmla="*/ 432571 h 918344"/>
              <a:gd name="connsiteX46-2699" fmla="*/ 3479593 w 9517857"/>
              <a:gd name="connsiteY46-2700" fmla="*/ 390425 h 918344"/>
              <a:gd name="connsiteX47-2701" fmla="*/ 3750023 w 9517857"/>
              <a:gd name="connsiteY47-2702" fmla="*/ 370666 h 918344"/>
              <a:gd name="connsiteX48-2703" fmla="*/ 3844133 w 9517857"/>
              <a:gd name="connsiteY48-2704" fmla="*/ 360636 h 918344"/>
              <a:gd name="connsiteX49-2705" fmla="*/ 3913545 w 9517857"/>
              <a:gd name="connsiteY49-2706" fmla="*/ 344223 h 918344"/>
              <a:gd name="connsiteX50-2707" fmla="*/ 4266740 w 9517857"/>
              <a:gd name="connsiteY50-2708" fmla="*/ 361442 h 918344"/>
              <a:gd name="connsiteX51-2709" fmla="*/ 4430770 w 9517857"/>
              <a:gd name="connsiteY51-2710" fmla="*/ 342631 h 918344"/>
              <a:gd name="connsiteX52-2711" fmla="*/ 4512664 w 9517857"/>
              <a:gd name="connsiteY52-2712" fmla="*/ 319936 h 918344"/>
              <a:gd name="connsiteX53-2713" fmla="*/ 4616423 w 9517857"/>
              <a:gd name="connsiteY53-2714" fmla="*/ 290902 h 918344"/>
              <a:gd name="connsiteX54-2715" fmla="*/ 4691675 w 9517857"/>
              <a:gd name="connsiteY54-2716" fmla="*/ 253999 h 918344"/>
              <a:gd name="connsiteX55-2717" fmla="*/ 4689051 w 9517857"/>
              <a:gd name="connsiteY55-2718" fmla="*/ 250956 h 918344"/>
              <a:gd name="connsiteX56-2719" fmla="*/ 4719994 w 9517857"/>
              <a:gd name="connsiteY56-2720" fmla="*/ 245295 h 918344"/>
              <a:gd name="connsiteX57-2721" fmla="*/ 4752894 w 9517857"/>
              <a:gd name="connsiteY57-2722" fmla="*/ 239863 h 918344"/>
              <a:gd name="connsiteX58-2723" fmla="*/ 4769329 w 9517857"/>
              <a:gd name="connsiteY58-2724" fmla="*/ 233573 h 918344"/>
              <a:gd name="connsiteX59-2725" fmla="*/ 4775634 w 9517857"/>
              <a:gd name="connsiteY59-2726" fmla="*/ 234051 h 918344"/>
              <a:gd name="connsiteX60-2727" fmla="*/ 4790452 w 9517857"/>
              <a:gd name="connsiteY60-2728" fmla="*/ 233560 h 918344"/>
              <a:gd name="connsiteX61-2729" fmla="*/ 4789062 w 9517857"/>
              <a:gd name="connsiteY61-2730" fmla="*/ 241912 h 918344"/>
              <a:gd name="connsiteX62-2731" fmla="*/ 4827826 w 9517857"/>
              <a:gd name="connsiteY62-2732" fmla="*/ 246965 h 918344"/>
              <a:gd name="connsiteX63-2733" fmla="*/ 4892569 w 9517857"/>
              <a:gd name="connsiteY63-2734" fmla="*/ 249921 h 918344"/>
              <a:gd name="connsiteX64-2735" fmla="*/ 4896611 w 9517857"/>
              <a:gd name="connsiteY64-2736" fmla="*/ 240436 h 918344"/>
              <a:gd name="connsiteX65-2737" fmla="*/ 4917286 w 9517857"/>
              <a:gd name="connsiteY65-2738" fmla="*/ 243647 h 918344"/>
              <a:gd name="connsiteX66-2739" fmla="*/ 5060397 w 9517857"/>
              <a:gd name="connsiteY66-2740" fmla="*/ 263676 h 918344"/>
              <a:gd name="connsiteX67-2741" fmla="*/ 5252996 w 9517857"/>
              <a:gd name="connsiteY67-2742" fmla="*/ 270643 h 918344"/>
              <a:gd name="connsiteX68-2743" fmla="*/ 5358056 w 9517857"/>
              <a:gd name="connsiteY68-2744" fmla="*/ 247236 h 918344"/>
              <a:gd name="connsiteX69-2745" fmla="*/ 5426496 w 9517857"/>
              <a:gd name="connsiteY69-2746" fmla="*/ 235130 h 918344"/>
              <a:gd name="connsiteX70-2747" fmla="*/ 5497161 w 9517857"/>
              <a:gd name="connsiteY70-2748" fmla="*/ 228796 h 918344"/>
              <a:gd name="connsiteX71-2749" fmla="*/ 5856152 w 9517857"/>
              <a:gd name="connsiteY71-2750" fmla="*/ 156354 h 918344"/>
              <a:gd name="connsiteX72-2751" fmla="*/ 6014778 w 9517857"/>
              <a:gd name="connsiteY72-2752" fmla="*/ 168326 h 918344"/>
              <a:gd name="connsiteX73-2753" fmla="*/ 6194152 w 9517857"/>
              <a:gd name="connsiteY73-2754" fmla="*/ 151760 h 918344"/>
              <a:gd name="connsiteX74-2755" fmla="*/ 6281379 w 9517857"/>
              <a:gd name="connsiteY74-2756" fmla="*/ 181614 h 918344"/>
              <a:gd name="connsiteX75-2757" fmla="*/ 6374947 w 9517857"/>
              <a:gd name="connsiteY75-2758" fmla="*/ 179787 h 918344"/>
              <a:gd name="connsiteX76-2759" fmla="*/ 6448518 w 9517857"/>
              <a:gd name="connsiteY76-2760" fmla="*/ 164366 h 918344"/>
              <a:gd name="connsiteX77-2761" fmla="*/ 6544700 w 9517857"/>
              <a:gd name="connsiteY77-2762" fmla="*/ 167149 h 918344"/>
              <a:gd name="connsiteX78-2763" fmla="*/ 6648353 w 9517857"/>
              <a:gd name="connsiteY78-2764" fmla="*/ 172238 h 918344"/>
              <a:gd name="connsiteX79-2765" fmla="*/ 6736227 w 9517857"/>
              <a:gd name="connsiteY79-2766" fmla="*/ 173204 h 918344"/>
              <a:gd name="connsiteX80-2767" fmla="*/ 6977218 w 9517857"/>
              <a:gd name="connsiteY80-2768" fmla="*/ 184277 h 918344"/>
              <a:gd name="connsiteX81-2769" fmla="*/ 7065221 w 9517857"/>
              <a:gd name="connsiteY81-2770" fmla="*/ 227519 h 918344"/>
              <a:gd name="connsiteX82-2771" fmla="*/ 7366801 w 9517857"/>
              <a:gd name="connsiteY82-2772" fmla="*/ 258938 h 918344"/>
              <a:gd name="connsiteX83-2773" fmla="*/ 7433745 w 9517857"/>
              <a:gd name="connsiteY83-2774" fmla="*/ 246959 h 918344"/>
              <a:gd name="connsiteX84-2775" fmla="*/ 7644411 w 9517857"/>
              <a:gd name="connsiteY84-2776" fmla="*/ 258974 h 918344"/>
              <a:gd name="connsiteX85-2777" fmla="*/ 7825110 w 9517857"/>
              <a:gd name="connsiteY85-2778" fmla="*/ 229097 h 918344"/>
              <a:gd name="connsiteX86-2779" fmla="*/ 7965804 w 9517857"/>
              <a:gd name="connsiteY86-2780" fmla="*/ 190533 h 918344"/>
              <a:gd name="connsiteX87-2781" fmla="*/ 8147401 w 9517857"/>
              <a:gd name="connsiteY87-2782" fmla="*/ 205605 h 918344"/>
              <a:gd name="connsiteX88-2783" fmla="*/ 8256033 w 9517857"/>
              <a:gd name="connsiteY88-2784" fmla="*/ 193701 h 918344"/>
              <a:gd name="connsiteX89-2785" fmla="*/ 8551625 w 9517857"/>
              <a:gd name="connsiteY89-2786" fmla="*/ 161505 h 918344"/>
              <a:gd name="connsiteX90-2787" fmla="*/ 8715976 w 9517857"/>
              <a:gd name="connsiteY90-2788" fmla="*/ 178362 h 918344"/>
              <a:gd name="connsiteX91-2789" fmla="*/ 8778827 w 9517857"/>
              <a:gd name="connsiteY91-2790" fmla="*/ 172924 h 918344"/>
              <a:gd name="connsiteX92-2791" fmla="*/ 8840778 w 9517857"/>
              <a:gd name="connsiteY92-2792" fmla="*/ 143137 h 918344"/>
              <a:gd name="connsiteX93-2793" fmla="*/ 9010380 w 9517857"/>
              <a:gd name="connsiteY93-2794" fmla="*/ 91879 h 918344"/>
              <a:gd name="connsiteX94-2795" fmla="*/ 9110856 w 9517857"/>
              <a:gd name="connsiteY94-2796" fmla="*/ 70985 h 918344"/>
              <a:gd name="connsiteX95-2797" fmla="*/ 9268817 w 9517857"/>
              <a:gd name="connsiteY95-2798" fmla="*/ 53070 h 918344"/>
              <a:gd name="connsiteX96-2799" fmla="*/ 9316667 w 9517857"/>
              <a:gd name="connsiteY96-2800" fmla="*/ 45035 h 918344"/>
              <a:gd name="connsiteX97-2801" fmla="*/ 9428209 w 9517857"/>
              <a:gd name="connsiteY97-2802" fmla="*/ 29911 h 918344"/>
              <a:gd name="connsiteX0-2803" fmla="*/ 4686423 w 9517857"/>
              <a:gd name="connsiteY0-2804" fmla="*/ 247907 h 918344"/>
              <a:gd name="connsiteX1-2805" fmla="*/ 4689051 w 9517857"/>
              <a:gd name="connsiteY1-2806" fmla="*/ 250956 h 918344"/>
              <a:gd name="connsiteX2-2807" fmla="*/ 4687244 w 9517857"/>
              <a:gd name="connsiteY2-2808" fmla="*/ 251286 h 918344"/>
              <a:gd name="connsiteX3-2809" fmla="*/ 4686423 w 9517857"/>
              <a:gd name="connsiteY3-2810" fmla="*/ 247907 h 918344"/>
              <a:gd name="connsiteX4-2811" fmla="*/ 4685225 w 9517857"/>
              <a:gd name="connsiteY4-2812" fmla="*/ 246518 h 918344"/>
              <a:gd name="connsiteX5-2813" fmla="*/ 4686133 w 9517857"/>
              <a:gd name="connsiteY5-2814" fmla="*/ 246715 h 918344"/>
              <a:gd name="connsiteX6-2815" fmla="*/ 4686423 w 9517857"/>
              <a:gd name="connsiteY6-2816" fmla="*/ 247907 h 918344"/>
              <a:gd name="connsiteX7-2817" fmla="*/ 4685225 w 9517857"/>
              <a:gd name="connsiteY7-2818" fmla="*/ 246518 h 918344"/>
              <a:gd name="connsiteX8-2819" fmla="*/ 9428209 w 9517857"/>
              <a:gd name="connsiteY8-2820" fmla="*/ 29911 h 918344"/>
              <a:gd name="connsiteX9-2821" fmla="*/ 9517857 w 9517857"/>
              <a:gd name="connsiteY9-2822" fmla="*/ 0 h 918344"/>
              <a:gd name="connsiteX10-2823" fmla="*/ 9517857 w 9517857"/>
              <a:gd name="connsiteY10-2824" fmla="*/ 918344 h 918344"/>
              <a:gd name="connsiteX11-2825" fmla="*/ 14604 w 9517857"/>
              <a:gd name="connsiteY11-2826" fmla="*/ 918344 h 918344"/>
              <a:gd name="connsiteX12-2827" fmla="*/ 12841 w 9517857"/>
              <a:gd name="connsiteY12-2828" fmla="*/ 917751 h 918344"/>
              <a:gd name="connsiteX13-2829" fmla="*/ 93 w 9517857"/>
              <a:gd name="connsiteY13-2830" fmla="*/ 912459 h 918344"/>
              <a:gd name="connsiteX14-2831" fmla="*/ 58674 w 9517857"/>
              <a:gd name="connsiteY14-2832" fmla="*/ 890310 h 918344"/>
              <a:gd name="connsiteX15-2833" fmla="*/ 275005 w 9517857"/>
              <a:gd name="connsiteY15-2834" fmla="*/ 807217 h 918344"/>
              <a:gd name="connsiteX16-2835" fmla="*/ 587824 w 9517857"/>
              <a:gd name="connsiteY16-2836" fmla="*/ 798183 h 918344"/>
              <a:gd name="connsiteX17-2837" fmla="*/ 651826 w 9517857"/>
              <a:gd name="connsiteY17-2838" fmla="*/ 738326 h 918344"/>
              <a:gd name="connsiteX18-2839" fmla="*/ 727985 w 9517857"/>
              <a:gd name="connsiteY18-2840" fmla="*/ 719814 h 918344"/>
              <a:gd name="connsiteX19-2841" fmla="*/ 778982 w 9517857"/>
              <a:gd name="connsiteY19-2842" fmla="*/ 710130 h 918344"/>
              <a:gd name="connsiteX20-2843" fmla="*/ 849944 w 9517857"/>
              <a:gd name="connsiteY20-2844" fmla="*/ 717975 h 918344"/>
              <a:gd name="connsiteX21-2845" fmla="*/ 921659 w 9517857"/>
              <a:gd name="connsiteY21-2846" fmla="*/ 712683 h 918344"/>
              <a:gd name="connsiteX22-2847" fmla="*/ 930946 w 9517857"/>
              <a:gd name="connsiteY22-2848" fmla="*/ 734034 h 918344"/>
              <a:gd name="connsiteX23-2849" fmla="*/ 986250 w 9517857"/>
              <a:gd name="connsiteY23-2850" fmla="*/ 713518 h 918344"/>
              <a:gd name="connsiteX24-2851" fmla="*/ 1013752 w 9517857"/>
              <a:gd name="connsiteY24-2852" fmla="*/ 713349 h 918344"/>
              <a:gd name="connsiteX25-2853" fmla="*/ 1023734 w 9517857"/>
              <a:gd name="connsiteY25-2854" fmla="*/ 718559 h 918344"/>
              <a:gd name="connsiteX26-2855" fmla="*/ 1063207 w 9517857"/>
              <a:gd name="connsiteY26-2856" fmla="*/ 715639 h 918344"/>
              <a:gd name="connsiteX27-2857" fmla="*/ 1081980 w 9517857"/>
              <a:gd name="connsiteY27-2858" fmla="*/ 738443 h 918344"/>
              <a:gd name="connsiteX28-2859" fmla="*/ 1218120 w 9517857"/>
              <a:gd name="connsiteY28-2860" fmla="*/ 713268 h 918344"/>
              <a:gd name="connsiteX29-2861" fmla="*/ 1397459 w 9517857"/>
              <a:gd name="connsiteY29-2862" fmla="*/ 691178 h 918344"/>
              <a:gd name="connsiteX30-2863" fmla="*/ 1580688 w 9517857"/>
              <a:gd name="connsiteY30-2864" fmla="*/ 693685 h 918344"/>
              <a:gd name="connsiteX31-2865" fmla="*/ 1772334 w 9517857"/>
              <a:gd name="connsiteY31-2866" fmla="*/ 710628 h 918344"/>
              <a:gd name="connsiteX32-2867" fmla="*/ 2002561 w 9517857"/>
              <a:gd name="connsiteY32-2868" fmla="*/ 659905 h 918344"/>
              <a:gd name="connsiteX33-2869" fmla="*/ 2135144 w 9517857"/>
              <a:gd name="connsiteY33-2870" fmla="*/ 636489 h 918344"/>
              <a:gd name="connsiteX34-2871" fmla="*/ 2448505 w 9517857"/>
              <a:gd name="connsiteY34-2872" fmla="*/ 578838 h 918344"/>
              <a:gd name="connsiteX35-2873" fmla="*/ 2658055 w 9517857"/>
              <a:gd name="connsiteY35-2874" fmla="*/ 578715 h 918344"/>
              <a:gd name="connsiteX36-2875" fmla="*/ 2693698 w 9517857"/>
              <a:gd name="connsiteY36-2876" fmla="*/ 560017 h 918344"/>
              <a:gd name="connsiteX37-2877" fmla="*/ 2699673 w 9517857"/>
              <a:gd name="connsiteY37-2878" fmla="*/ 556388 h 918344"/>
              <a:gd name="connsiteX38-2879" fmla="*/ 2727306 w 9517857"/>
              <a:gd name="connsiteY38-2880" fmla="*/ 550686 h 918344"/>
              <a:gd name="connsiteX39-2881" fmla="*/ 2730451 w 9517857"/>
              <a:gd name="connsiteY39-2882" fmla="*/ 538046 h 918344"/>
              <a:gd name="connsiteX40-2883" fmla="*/ 2768713 w 9517857"/>
              <a:gd name="connsiteY40-2884" fmla="*/ 521563 h 918344"/>
              <a:gd name="connsiteX41-2885" fmla="*/ 2820868 w 9517857"/>
              <a:gd name="connsiteY41-2886" fmla="*/ 514148 h 918344"/>
              <a:gd name="connsiteX42-2887" fmla="*/ 3073635 w 9517857"/>
              <a:gd name="connsiteY42-2888" fmla="*/ 491282 h 918344"/>
              <a:gd name="connsiteX43-2889" fmla="*/ 3222071 w 9517857"/>
              <a:gd name="connsiteY43-2890" fmla="*/ 470547 h 918344"/>
              <a:gd name="connsiteX44-2891" fmla="*/ 3274069 w 9517857"/>
              <a:gd name="connsiteY44-2892" fmla="*/ 451593 h 918344"/>
              <a:gd name="connsiteX45-2893" fmla="*/ 3349632 w 9517857"/>
              <a:gd name="connsiteY45-2894" fmla="*/ 432571 h 918344"/>
              <a:gd name="connsiteX46-2895" fmla="*/ 3479593 w 9517857"/>
              <a:gd name="connsiteY46-2896" fmla="*/ 390425 h 918344"/>
              <a:gd name="connsiteX47-2897" fmla="*/ 3750023 w 9517857"/>
              <a:gd name="connsiteY47-2898" fmla="*/ 370666 h 918344"/>
              <a:gd name="connsiteX48-2899" fmla="*/ 3844133 w 9517857"/>
              <a:gd name="connsiteY48-2900" fmla="*/ 360636 h 918344"/>
              <a:gd name="connsiteX49-2901" fmla="*/ 3979762 w 9517857"/>
              <a:gd name="connsiteY49-2902" fmla="*/ 350573 h 918344"/>
              <a:gd name="connsiteX50-2903" fmla="*/ 4266740 w 9517857"/>
              <a:gd name="connsiteY50-2904" fmla="*/ 361442 h 918344"/>
              <a:gd name="connsiteX51-2905" fmla="*/ 4430770 w 9517857"/>
              <a:gd name="connsiteY51-2906" fmla="*/ 342631 h 918344"/>
              <a:gd name="connsiteX52-2907" fmla="*/ 4512664 w 9517857"/>
              <a:gd name="connsiteY52-2908" fmla="*/ 319936 h 918344"/>
              <a:gd name="connsiteX53-2909" fmla="*/ 4616423 w 9517857"/>
              <a:gd name="connsiteY53-2910" fmla="*/ 290902 h 918344"/>
              <a:gd name="connsiteX54-2911" fmla="*/ 4691675 w 9517857"/>
              <a:gd name="connsiteY54-2912" fmla="*/ 253999 h 918344"/>
              <a:gd name="connsiteX55-2913" fmla="*/ 4689051 w 9517857"/>
              <a:gd name="connsiteY55-2914" fmla="*/ 250956 h 918344"/>
              <a:gd name="connsiteX56-2915" fmla="*/ 4719994 w 9517857"/>
              <a:gd name="connsiteY56-2916" fmla="*/ 245295 h 918344"/>
              <a:gd name="connsiteX57-2917" fmla="*/ 4752894 w 9517857"/>
              <a:gd name="connsiteY57-2918" fmla="*/ 239863 h 918344"/>
              <a:gd name="connsiteX58-2919" fmla="*/ 4769329 w 9517857"/>
              <a:gd name="connsiteY58-2920" fmla="*/ 233573 h 918344"/>
              <a:gd name="connsiteX59-2921" fmla="*/ 4775634 w 9517857"/>
              <a:gd name="connsiteY59-2922" fmla="*/ 234051 h 918344"/>
              <a:gd name="connsiteX60-2923" fmla="*/ 4790452 w 9517857"/>
              <a:gd name="connsiteY60-2924" fmla="*/ 233560 h 918344"/>
              <a:gd name="connsiteX61-2925" fmla="*/ 4789062 w 9517857"/>
              <a:gd name="connsiteY61-2926" fmla="*/ 241912 h 918344"/>
              <a:gd name="connsiteX62-2927" fmla="*/ 4827826 w 9517857"/>
              <a:gd name="connsiteY62-2928" fmla="*/ 246965 h 918344"/>
              <a:gd name="connsiteX63-2929" fmla="*/ 4892569 w 9517857"/>
              <a:gd name="connsiteY63-2930" fmla="*/ 249921 h 918344"/>
              <a:gd name="connsiteX64-2931" fmla="*/ 4896611 w 9517857"/>
              <a:gd name="connsiteY64-2932" fmla="*/ 240436 h 918344"/>
              <a:gd name="connsiteX65-2933" fmla="*/ 4917286 w 9517857"/>
              <a:gd name="connsiteY65-2934" fmla="*/ 243647 h 918344"/>
              <a:gd name="connsiteX66-2935" fmla="*/ 5060397 w 9517857"/>
              <a:gd name="connsiteY66-2936" fmla="*/ 263676 h 918344"/>
              <a:gd name="connsiteX67-2937" fmla="*/ 5252996 w 9517857"/>
              <a:gd name="connsiteY67-2938" fmla="*/ 270643 h 918344"/>
              <a:gd name="connsiteX68-2939" fmla="*/ 5358056 w 9517857"/>
              <a:gd name="connsiteY68-2940" fmla="*/ 247236 h 918344"/>
              <a:gd name="connsiteX69-2941" fmla="*/ 5426496 w 9517857"/>
              <a:gd name="connsiteY69-2942" fmla="*/ 235130 h 918344"/>
              <a:gd name="connsiteX70-2943" fmla="*/ 5497161 w 9517857"/>
              <a:gd name="connsiteY70-2944" fmla="*/ 228796 h 918344"/>
              <a:gd name="connsiteX71-2945" fmla="*/ 5856152 w 9517857"/>
              <a:gd name="connsiteY71-2946" fmla="*/ 156354 h 918344"/>
              <a:gd name="connsiteX72-2947" fmla="*/ 6014778 w 9517857"/>
              <a:gd name="connsiteY72-2948" fmla="*/ 168326 h 918344"/>
              <a:gd name="connsiteX73-2949" fmla="*/ 6194152 w 9517857"/>
              <a:gd name="connsiteY73-2950" fmla="*/ 151760 h 918344"/>
              <a:gd name="connsiteX74-2951" fmla="*/ 6281379 w 9517857"/>
              <a:gd name="connsiteY74-2952" fmla="*/ 181614 h 918344"/>
              <a:gd name="connsiteX75-2953" fmla="*/ 6374947 w 9517857"/>
              <a:gd name="connsiteY75-2954" fmla="*/ 179787 h 918344"/>
              <a:gd name="connsiteX76-2955" fmla="*/ 6448518 w 9517857"/>
              <a:gd name="connsiteY76-2956" fmla="*/ 164366 h 918344"/>
              <a:gd name="connsiteX77-2957" fmla="*/ 6544700 w 9517857"/>
              <a:gd name="connsiteY77-2958" fmla="*/ 167149 h 918344"/>
              <a:gd name="connsiteX78-2959" fmla="*/ 6648353 w 9517857"/>
              <a:gd name="connsiteY78-2960" fmla="*/ 172238 h 918344"/>
              <a:gd name="connsiteX79-2961" fmla="*/ 6736227 w 9517857"/>
              <a:gd name="connsiteY79-2962" fmla="*/ 173204 h 918344"/>
              <a:gd name="connsiteX80-2963" fmla="*/ 6977218 w 9517857"/>
              <a:gd name="connsiteY80-2964" fmla="*/ 184277 h 918344"/>
              <a:gd name="connsiteX81-2965" fmla="*/ 7065221 w 9517857"/>
              <a:gd name="connsiteY81-2966" fmla="*/ 227519 h 918344"/>
              <a:gd name="connsiteX82-2967" fmla="*/ 7366801 w 9517857"/>
              <a:gd name="connsiteY82-2968" fmla="*/ 258938 h 918344"/>
              <a:gd name="connsiteX83-2969" fmla="*/ 7433745 w 9517857"/>
              <a:gd name="connsiteY83-2970" fmla="*/ 246959 h 918344"/>
              <a:gd name="connsiteX84-2971" fmla="*/ 7644411 w 9517857"/>
              <a:gd name="connsiteY84-2972" fmla="*/ 258974 h 918344"/>
              <a:gd name="connsiteX85-2973" fmla="*/ 7825110 w 9517857"/>
              <a:gd name="connsiteY85-2974" fmla="*/ 229097 h 918344"/>
              <a:gd name="connsiteX86-2975" fmla="*/ 7965804 w 9517857"/>
              <a:gd name="connsiteY86-2976" fmla="*/ 190533 h 918344"/>
              <a:gd name="connsiteX87-2977" fmla="*/ 8147401 w 9517857"/>
              <a:gd name="connsiteY87-2978" fmla="*/ 205605 h 918344"/>
              <a:gd name="connsiteX88-2979" fmla="*/ 8256033 w 9517857"/>
              <a:gd name="connsiteY88-2980" fmla="*/ 193701 h 918344"/>
              <a:gd name="connsiteX89-2981" fmla="*/ 8551625 w 9517857"/>
              <a:gd name="connsiteY89-2982" fmla="*/ 161505 h 918344"/>
              <a:gd name="connsiteX90-2983" fmla="*/ 8715976 w 9517857"/>
              <a:gd name="connsiteY90-2984" fmla="*/ 178362 h 918344"/>
              <a:gd name="connsiteX91-2985" fmla="*/ 8778827 w 9517857"/>
              <a:gd name="connsiteY91-2986" fmla="*/ 172924 h 918344"/>
              <a:gd name="connsiteX92-2987" fmla="*/ 8840778 w 9517857"/>
              <a:gd name="connsiteY92-2988" fmla="*/ 143137 h 918344"/>
              <a:gd name="connsiteX93-2989" fmla="*/ 9010380 w 9517857"/>
              <a:gd name="connsiteY93-2990" fmla="*/ 91879 h 918344"/>
              <a:gd name="connsiteX94-2991" fmla="*/ 9110856 w 9517857"/>
              <a:gd name="connsiteY94-2992" fmla="*/ 70985 h 918344"/>
              <a:gd name="connsiteX95-2993" fmla="*/ 9268817 w 9517857"/>
              <a:gd name="connsiteY95-2994" fmla="*/ 53070 h 918344"/>
              <a:gd name="connsiteX96-2995" fmla="*/ 9316667 w 9517857"/>
              <a:gd name="connsiteY96-2996" fmla="*/ 45035 h 918344"/>
              <a:gd name="connsiteX97-2997" fmla="*/ 9428209 w 9517857"/>
              <a:gd name="connsiteY97-2998" fmla="*/ 29911 h 918344"/>
              <a:gd name="connsiteX0-2999" fmla="*/ 4686423 w 9517857"/>
              <a:gd name="connsiteY0-3000" fmla="*/ 247907 h 918344"/>
              <a:gd name="connsiteX1-3001" fmla="*/ 4689051 w 9517857"/>
              <a:gd name="connsiteY1-3002" fmla="*/ 250956 h 918344"/>
              <a:gd name="connsiteX2-3003" fmla="*/ 4687244 w 9517857"/>
              <a:gd name="connsiteY2-3004" fmla="*/ 251286 h 918344"/>
              <a:gd name="connsiteX3-3005" fmla="*/ 4686423 w 9517857"/>
              <a:gd name="connsiteY3-3006" fmla="*/ 247907 h 918344"/>
              <a:gd name="connsiteX4-3007" fmla="*/ 4685225 w 9517857"/>
              <a:gd name="connsiteY4-3008" fmla="*/ 246518 h 918344"/>
              <a:gd name="connsiteX5-3009" fmla="*/ 4686133 w 9517857"/>
              <a:gd name="connsiteY5-3010" fmla="*/ 246715 h 918344"/>
              <a:gd name="connsiteX6-3011" fmla="*/ 4686423 w 9517857"/>
              <a:gd name="connsiteY6-3012" fmla="*/ 247907 h 918344"/>
              <a:gd name="connsiteX7-3013" fmla="*/ 4685225 w 9517857"/>
              <a:gd name="connsiteY7-3014" fmla="*/ 246518 h 918344"/>
              <a:gd name="connsiteX8-3015" fmla="*/ 9428209 w 9517857"/>
              <a:gd name="connsiteY8-3016" fmla="*/ 29911 h 918344"/>
              <a:gd name="connsiteX9-3017" fmla="*/ 9517857 w 9517857"/>
              <a:gd name="connsiteY9-3018" fmla="*/ 0 h 918344"/>
              <a:gd name="connsiteX10-3019" fmla="*/ 9517857 w 9517857"/>
              <a:gd name="connsiteY10-3020" fmla="*/ 918344 h 918344"/>
              <a:gd name="connsiteX11-3021" fmla="*/ 14604 w 9517857"/>
              <a:gd name="connsiteY11-3022" fmla="*/ 918344 h 918344"/>
              <a:gd name="connsiteX12-3023" fmla="*/ 12841 w 9517857"/>
              <a:gd name="connsiteY12-3024" fmla="*/ 917751 h 918344"/>
              <a:gd name="connsiteX13-3025" fmla="*/ 93 w 9517857"/>
              <a:gd name="connsiteY13-3026" fmla="*/ 912459 h 918344"/>
              <a:gd name="connsiteX14-3027" fmla="*/ 58674 w 9517857"/>
              <a:gd name="connsiteY14-3028" fmla="*/ 890310 h 918344"/>
              <a:gd name="connsiteX15-3029" fmla="*/ 275005 w 9517857"/>
              <a:gd name="connsiteY15-3030" fmla="*/ 807217 h 918344"/>
              <a:gd name="connsiteX16-3031" fmla="*/ 587824 w 9517857"/>
              <a:gd name="connsiteY16-3032" fmla="*/ 798183 h 918344"/>
              <a:gd name="connsiteX17-3033" fmla="*/ 651826 w 9517857"/>
              <a:gd name="connsiteY17-3034" fmla="*/ 738326 h 918344"/>
              <a:gd name="connsiteX18-3035" fmla="*/ 727985 w 9517857"/>
              <a:gd name="connsiteY18-3036" fmla="*/ 719814 h 918344"/>
              <a:gd name="connsiteX19-3037" fmla="*/ 778982 w 9517857"/>
              <a:gd name="connsiteY19-3038" fmla="*/ 710130 h 918344"/>
              <a:gd name="connsiteX20-3039" fmla="*/ 849944 w 9517857"/>
              <a:gd name="connsiteY20-3040" fmla="*/ 717975 h 918344"/>
              <a:gd name="connsiteX21-3041" fmla="*/ 921659 w 9517857"/>
              <a:gd name="connsiteY21-3042" fmla="*/ 712683 h 918344"/>
              <a:gd name="connsiteX22-3043" fmla="*/ 930946 w 9517857"/>
              <a:gd name="connsiteY22-3044" fmla="*/ 734034 h 918344"/>
              <a:gd name="connsiteX23-3045" fmla="*/ 986250 w 9517857"/>
              <a:gd name="connsiteY23-3046" fmla="*/ 713518 h 918344"/>
              <a:gd name="connsiteX24-3047" fmla="*/ 1013752 w 9517857"/>
              <a:gd name="connsiteY24-3048" fmla="*/ 713349 h 918344"/>
              <a:gd name="connsiteX25-3049" fmla="*/ 1023734 w 9517857"/>
              <a:gd name="connsiteY25-3050" fmla="*/ 718559 h 918344"/>
              <a:gd name="connsiteX26-3051" fmla="*/ 1063207 w 9517857"/>
              <a:gd name="connsiteY26-3052" fmla="*/ 715639 h 918344"/>
              <a:gd name="connsiteX27-3053" fmla="*/ 1081980 w 9517857"/>
              <a:gd name="connsiteY27-3054" fmla="*/ 738443 h 918344"/>
              <a:gd name="connsiteX28-3055" fmla="*/ 1218120 w 9517857"/>
              <a:gd name="connsiteY28-3056" fmla="*/ 713268 h 918344"/>
              <a:gd name="connsiteX29-3057" fmla="*/ 1397459 w 9517857"/>
              <a:gd name="connsiteY29-3058" fmla="*/ 691178 h 918344"/>
              <a:gd name="connsiteX30-3059" fmla="*/ 1580688 w 9517857"/>
              <a:gd name="connsiteY30-3060" fmla="*/ 693685 h 918344"/>
              <a:gd name="connsiteX31-3061" fmla="*/ 1772334 w 9517857"/>
              <a:gd name="connsiteY31-3062" fmla="*/ 710628 h 918344"/>
              <a:gd name="connsiteX32-3063" fmla="*/ 2002561 w 9517857"/>
              <a:gd name="connsiteY32-3064" fmla="*/ 659905 h 918344"/>
              <a:gd name="connsiteX33-3065" fmla="*/ 2135144 w 9517857"/>
              <a:gd name="connsiteY33-3066" fmla="*/ 636489 h 918344"/>
              <a:gd name="connsiteX34-3067" fmla="*/ 2448505 w 9517857"/>
              <a:gd name="connsiteY34-3068" fmla="*/ 578838 h 918344"/>
              <a:gd name="connsiteX35-3069" fmla="*/ 2658055 w 9517857"/>
              <a:gd name="connsiteY35-3070" fmla="*/ 578715 h 918344"/>
              <a:gd name="connsiteX36-3071" fmla="*/ 2693698 w 9517857"/>
              <a:gd name="connsiteY36-3072" fmla="*/ 560017 h 918344"/>
              <a:gd name="connsiteX37-3073" fmla="*/ 2699673 w 9517857"/>
              <a:gd name="connsiteY37-3074" fmla="*/ 556388 h 918344"/>
              <a:gd name="connsiteX38-3075" fmla="*/ 2727306 w 9517857"/>
              <a:gd name="connsiteY38-3076" fmla="*/ 550686 h 918344"/>
              <a:gd name="connsiteX39-3077" fmla="*/ 2730451 w 9517857"/>
              <a:gd name="connsiteY39-3078" fmla="*/ 538046 h 918344"/>
              <a:gd name="connsiteX40-3079" fmla="*/ 2768713 w 9517857"/>
              <a:gd name="connsiteY40-3080" fmla="*/ 521563 h 918344"/>
              <a:gd name="connsiteX41-3081" fmla="*/ 2820868 w 9517857"/>
              <a:gd name="connsiteY41-3082" fmla="*/ 514148 h 918344"/>
              <a:gd name="connsiteX42-3083" fmla="*/ 3073635 w 9517857"/>
              <a:gd name="connsiteY42-3084" fmla="*/ 491282 h 918344"/>
              <a:gd name="connsiteX43-3085" fmla="*/ 3222071 w 9517857"/>
              <a:gd name="connsiteY43-3086" fmla="*/ 470547 h 918344"/>
              <a:gd name="connsiteX44-3087" fmla="*/ 3274069 w 9517857"/>
              <a:gd name="connsiteY44-3088" fmla="*/ 451593 h 918344"/>
              <a:gd name="connsiteX45-3089" fmla="*/ 3349632 w 9517857"/>
              <a:gd name="connsiteY45-3090" fmla="*/ 432571 h 918344"/>
              <a:gd name="connsiteX46-3091" fmla="*/ 3479593 w 9517857"/>
              <a:gd name="connsiteY46-3092" fmla="*/ 390425 h 918344"/>
              <a:gd name="connsiteX47-3093" fmla="*/ 3750023 w 9517857"/>
              <a:gd name="connsiteY47-3094" fmla="*/ 370666 h 918344"/>
              <a:gd name="connsiteX48-3095" fmla="*/ 3844133 w 9517857"/>
              <a:gd name="connsiteY48-3096" fmla="*/ 360636 h 918344"/>
              <a:gd name="connsiteX49-3097" fmla="*/ 3979762 w 9517857"/>
              <a:gd name="connsiteY49-3098" fmla="*/ 350573 h 918344"/>
              <a:gd name="connsiteX50-3099" fmla="*/ 4266740 w 9517857"/>
              <a:gd name="connsiteY50-3100" fmla="*/ 361442 h 918344"/>
              <a:gd name="connsiteX51-3101" fmla="*/ 4430770 w 9517857"/>
              <a:gd name="connsiteY51-3102" fmla="*/ 342631 h 918344"/>
              <a:gd name="connsiteX52-3103" fmla="*/ 4512664 w 9517857"/>
              <a:gd name="connsiteY52-3104" fmla="*/ 319936 h 918344"/>
              <a:gd name="connsiteX53-3105" fmla="*/ 4616423 w 9517857"/>
              <a:gd name="connsiteY53-3106" fmla="*/ 290902 h 918344"/>
              <a:gd name="connsiteX54-3107" fmla="*/ 4691675 w 9517857"/>
              <a:gd name="connsiteY54-3108" fmla="*/ 253999 h 918344"/>
              <a:gd name="connsiteX55-3109" fmla="*/ 4689051 w 9517857"/>
              <a:gd name="connsiteY55-3110" fmla="*/ 250956 h 918344"/>
              <a:gd name="connsiteX56-3111" fmla="*/ 4719994 w 9517857"/>
              <a:gd name="connsiteY56-3112" fmla="*/ 245295 h 918344"/>
              <a:gd name="connsiteX57-3113" fmla="*/ 4752894 w 9517857"/>
              <a:gd name="connsiteY57-3114" fmla="*/ 239863 h 918344"/>
              <a:gd name="connsiteX58-3115" fmla="*/ 4769329 w 9517857"/>
              <a:gd name="connsiteY58-3116" fmla="*/ 233573 h 918344"/>
              <a:gd name="connsiteX59-3117" fmla="*/ 4775634 w 9517857"/>
              <a:gd name="connsiteY59-3118" fmla="*/ 234051 h 918344"/>
              <a:gd name="connsiteX60-3119" fmla="*/ 4790452 w 9517857"/>
              <a:gd name="connsiteY60-3120" fmla="*/ 233560 h 918344"/>
              <a:gd name="connsiteX61-3121" fmla="*/ 4789062 w 9517857"/>
              <a:gd name="connsiteY61-3122" fmla="*/ 241912 h 918344"/>
              <a:gd name="connsiteX62-3123" fmla="*/ 4827826 w 9517857"/>
              <a:gd name="connsiteY62-3124" fmla="*/ 246965 h 918344"/>
              <a:gd name="connsiteX63-3125" fmla="*/ 4892569 w 9517857"/>
              <a:gd name="connsiteY63-3126" fmla="*/ 249921 h 918344"/>
              <a:gd name="connsiteX64-3127" fmla="*/ 4896611 w 9517857"/>
              <a:gd name="connsiteY64-3128" fmla="*/ 240436 h 918344"/>
              <a:gd name="connsiteX65-3129" fmla="*/ 4917286 w 9517857"/>
              <a:gd name="connsiteY65-3130" fmla="*/ 243647 h 918344"/>
              <a:gd name="connsiteX66-3131" fmla="*/ 5060397 w 9517857"/>
              <a:gd name="connsiteY66-3132" fmla="*/ 263676 h 918344"/>
              <a:gd name="connsiteX67-3133" fmla="*/ 5252996 w 9517857"/>
              <a:gd name="connsiteY67-3134" fmla="*/ 270643 h 918344"/>
              <a:gd name="connsiteX68-3135" fmla="*/ 5358056 w 9517857"/>
              <a:gd name="connsiteY68-3136" fmla="*/ 247236 h 918344"/>
              <a:gd name="connsiteX69-3137" fmla="*/ 5426496 w 9517857"/>
              <a:gd name="connsiteY69-3138" fmla="*/ 235130 h 918344"/>
              <a:gd name="connsiteX70-3139" fmla="*/ 5497161 w 9517857"/>
              <a:gd name="connsiteY70-3140" fmla="*/ 228796 h 918344"/>
              <a:gd name="connsiteX71-3141" fmla="*/ 5856152 w 9517857"/>
              <a:gd name="connsiteY71-3142" fmla="*/ 156354 h 918344"/>
              <a:gd name="connsiteX72-3143" fmla="*/ 6014778 w 9517857"/>
              <a:gd name="connsiteY72-3144" fmla="*/ 168326 h 918344"/>
              <a:gd name="connsiteX73-3145" fmla="*/ 6194152 w 9517857"/>
              <a:gd name="connsiteY73-3146" fmla="*/ 151760 h 918344"/>
              <a:gd name="connsiteX74-3147" fmla="*/ 6281379 w 9517857"/>
              <a:gd name="connsiteY74-3148" fmla="*/ 181614 h 918344"/>
              <a:gd name="connsiteX75-3149" fmla="*/ 6374947 w 9517857"/>
              <a:gd name="connsiteY75-3150" fmla="*/ 179787 h 918344"/>
              <a:gd name="connsiteX76-3151" fmla="*/ 6448518 w 9517857"/>
              <a:gd name="connsiteY76-3152" fmla="*/ 164366 h 918344"/>
              <a:gd name="connsiteX77-3153" fmla="*/ 6544700 w 9517857"/>
              <a:gd name="connsiteY77-3154" fmla="*/ 167149 h 918344"/>
              <a:gd name="connsiteX78-3155" fmla="*/ 6648353 w 9517857"/>
              <a:gd name="connsiteY78-3156" fmla="*/ 172238 h 918344"/>
              <a:gd name="connsiteX79-3157" fmla="*/ 6736227 w 9517857"/>
              <a:gd name="connsiteY79-3158" fmla="*/ 173204 h 918344"/>
              <a:gd name="connsiteX80-3159" fmla="*/ 6977218 w 9517857"/>
              <a:gd name="connsiteY80-3160" fmla="*/ 184277 h 918344"/>
              <a:gd name="connsiteX81-3161" fmla="*/ 7065221 w 9517857"/>
              <a:gd name="connsiteY81-3162" fmla="*/ 227519 h 918344"/>
              <a:gd name="connsiteX82-3163" fmla="*/ 7366801 w 9517857"/>
              <a:gd name="connsiteY82-3164" fmla="*/ 258938 h 918344"/>
              <a:gd name="connsiteX83-3165" fmla="*/ 7433745 w 9517857"/>
              <a:gd name="connsiteY83-3166" fmla="*/ 246959 h 918344"/>
              <a:gd name="connsiteX84-3167" fmla="*/ 7644411 w 9517857"/>
              <a:gd name="connsiteY84-3168" fmla="*/ 258974 h 918344"/>
              <a:gd name="connsiteX85-3169" fmla="*/ 7825110 w 9517857"/>
              <a:gd name="connsiteY85-3170" fmla="*/ 229097 h 918344"/>
              <a:gd name="connsiteX86-3171" fmla="*/ 8147401 w 9517857"/>
              <a:gd name="connsiteY86-3172" fmla="*/ 205605 h 918344"/>
              <a:gd name="connsiteX87-3173" fmla="*/ 8256033 w 9517857"/>
              <a:gd name="connsiteY87-3174" fmla="*/ 193701 h 918344"/>
              <a:gd name="connsiteX88-3175" fmla="*/ 8551625 w 9517857"/>
              <a:gd name="connsiteY88-3176" fmla="*/ 161505 h 918344"/>
              <a:gd name="connsiteX89-3177" fmla="*/ 8715976 w 9517857"/>
              <a:gd name="connsiteY89-3178" fmla="*/ 178362 h 918344"/>
              <a:gd name="connsiteX90-3179" fmla="*/ 8778827 w 9517857"/>
              <a:gd name="connsiteY90-3180" fmla="*/ 172924 h 918344"/>
              <a:gd name="connsiteX91-3181" fmla="*/ 8840778 w 9517857"/>
              <a:gd name="connsiteY91-3182" fmla="*/ 143137 h 918344"/>
              <a:gd name="connsiteX92-3183" fmla="*/ 9010380 w 9517857"/>
              <a:gd name="connsiteY92-3184" fmla="*/ 91879 h 918344"/>
              <a:gd name="connsiteX93-3185" fmla="*/ 9110856 w 9517857"/>
              <a:gd name="connsiteY93-3186" fmla="*/ 70985 h 918344"/>
              <a:gd name="connsiteX94-3187" fmla="*/ 9268817 w 9517857"/>
              <a:gd name="connsiteY94-3188" fmla="*/ 53070 h 918344"/>
              <a:gd name="connsiteX95-3189" fmla="*/ 9316667 w 9517857"/>
              <a:gd name="connsiteY95-3190" fmla="*/ 45035 h 918344"/>
              <a:gd name="connsiteX96-3191" fmla="*/ 9428209 w 9517857"/>
              <a:gd name="connsiteY96-3192" fmla="*/ 29911 h 918344"/>
              <a:gd name="connsiteX0-3193" fmla="*/ 4686423 w 9517857"/>
              <a:gd name="connsiteY0-3194" fmla="*/ 247907 h 918344"/>
              <a:gd name="connsiteX1-3195" fmla="*/ 4689051 w 9517857"/>
              <a:gd name="connsiteY1-3196" fmla="*/ 250956 h 918344"/>
              <a:gd name="connsiteX2-3197" fmla="*/ 4687244 w 9517857"/>
              <a:gd name="connsiteY2-3198" fmla="*/ 251286 h 918344"/>
              <a:gd name="connsiteX3-3199" fmla="*/ 4686423 w 9517857"/>
              <a:gd name="connsiteY3-3200" fmla="*/ 247907 h 918344"/>
              <a:gd name="connsiteX4-3201" fmla="*/ 4685225 w 9517857"/>
              <a:gd name="connsiteY4-3202" fmla="*/ 246518 h 918344"/>
              <a:gd name="connsiteX5-3203" fmla="*/ 4686133 w 9517857"/>
              <a:gd name="connsiteY5-3204" fmla="*/ 246715 h 918344"/>
              <a:gd name="connsiteX6-3205" fmla="*/ 4686423 w 9517857"/>
              <a:gd name="connsiteY6-3206" fmla="*/ 247907 h 918344"/>
              <a:gd name="connsiteX7-3207" fmla="*/ 4685225 w 9517857"/>
              <a:gd name="connsiteY7-3208" fmla="*/ 246518 h 918344"/>
              <a:gd name="connsiteX8-3209" fmla="*/ 9428209 w 9517857"/>
              <a:gd name="connsiteY8-3210" fmla="*/ 29911 h 918344"/>
              <a:gd name="connsiteX9-3211" fmla="*/ 9517857 w 9517857"/>
              <a:gd name="connsiteY9-3212" fmla="*/ 0 h 918344"/>
              <a:gd name="connsiteX10-3213" fmla="*/ 9517857 w 9517857"/>
              <a:gd name="connsiteY10-3214" fmla="*/ 918344 h 918344"/>
              <a:gd name="connsiteX11-3215" fmla="*/ 14604 w 9517857"/>
              <a:gd name="connsiteY11-3216" fmla="*/ 918344 h 918344"/>
              <a:gd name="connsiteX12-3217" fmla="*/ 12841 w 9517857"/>
              <a:gd name="connsiteY12-3218" fmla="*/ 917751 h 918344"/>
              <a:gd name="connsiteX13-3219" fmla="*/ 93 w 9517857"/>
              <a:gd name="connsiteY13-3220" fmla="*/ 912459 h 918344"/>
              <a:gd name="connsiteX14-3221" fmla="*/ 58674 w 9517857"/>
              <a:gd name="connsiteY14-3222" fmla="*/ 890310 h 918344"/>
              <a:gd name="connsiteX15-3223" fmla="*/ 275005 w 9517857"/>
              <a:gd name="connsiteY15-3224" fmla="*/ 807217 h 918344"/>
              <a:gd name="connsiteX16-3225" fmla="*/ 587824 w 9517857"/>
              <a:gd name="connsiteY16-3226" fmla="*/ 798183 h 918344"/>
              <a:gd name="connsiteX17-3227" fmla="*/ 651826 w 9517857"/>
              <a:gd name="connsiteY17-3228" fmla="*/ 738326 h 918344"/>
              <a:gd name="connsiteX18-3229" fmla="*/ 727985 w 9517857"/>
              <a:gd name="connsiteY18-3230" fmla="*/ 719814 h 918344"/>
              <a:gd name="connsiteX19-3231" fmla="*/ 778982 w 9517857"/>
              <a:gd name="connsiteY19-3232" fmla="*/ 710130 h 918344"/>
              <a:gd name="connsiteX20-3233" fmla="*/ 849944 w 9517857"/>
              <a:gd name="connsiteY20-3234" fmla="*/ 717975 h 918344"/>
              <a:gd name="connsiteX21-3235" fmla="*/ 921659 w 9517857"/>
              <a:gd name="connsiteY21-3236" fmla="*/ 712683 h 918344"/>
              <a:gd name="connsiteX22-3237" fmla="*/ 930946 w 9517857"/>
              <a:gd name="connsiteY22-3238" fmla="*/ 734034 h 918344"/>
              <a:gd name="connsiteX23-3239" fmla="*/ 986250 w 9517857"/>
              <a:gd name="connsiteY23-3240" fmla="*/ 713518 h 918344"/>
              <a:gd name="connsiteX24-3241" fmla="*/ 1013752 w 9517857"/>
              <a:gd name="connsiteY24-3242" fmla="*/ 713349 h 918344"/>
              <a:gd name="connsiteX25-3243" fmla="*/ 1023734 w 9517857"/>
              <a:gd name="connsiteY25-3244" fmla="*/ 718559 h 918344"/>
              <a:gd name="connsiteX26-3245" fmla="*/ 1063207 w 9517857"/>
              <a:gd name="connsiteY26-3246" fmla="*/ 715639 h 918344"/>
              <a:gd name="connsiteX27-3247" fmla="*/ 1081980 w 9517857"/>
              <a:gd name="connsiteY27-3248" fmla="*/ 738443 h 918344"/>
              <a:gd name="connsiteX28-3249" fmla="*/ 1218120 w 9517857"/>
              <a:gd name="connsiteY28-3250" fmla="*/ 713268 h 918344"/>
              <a:gd name="connsiteX29-3251" fmla="*/ 1397459 w 9517857"/>
              <a:gd name="connsiteY29-3252" fmla="*/ 691178 h 918344"/>
              <a:gd name="connsiteX30-3253" fmla="*/ 1580688 w 9517857"/>
              <a:gd name="connsiteY30-3254" fmla="*/ 693685 h 918344"/>
              <a:gd name="connsiteX31-3255" fmla="*/ 1772334 w 9517857"/>
              <a:gd name="connsiteY31-3256" fmla="*/ 710628 h 918344"/>
              <a:gd name="connsiteX32-3257" fmla="*/ 2002561 w 9517857"/>
              <a:gd name="connsiteY32-3258" fmla="*/ 659905 h 918344"/>
              <a:gd name="connsiteX33-3259" fmla="*/ 2135144 w 9517857"/>
              <a:gd name="connsiteY33-3260" fmla="*/ 636489 h 918344"/>
              <a:gd name="connsiteX34-3261" fmla="*/ 2448505 w 9517857"/>
              <a:gd name="connsiteY34-3262" fmla="*/ 578838 h 918344"/>
              <a:gd name="connsiteX35-3263" fmla="*/ 2658055 w 9517857"/>
              <a:gd name="connsiteY35-3264" fmla="*/ 578715 h 918344"/>
              <a:gd name="connsiteX36-3265" fmla="*/ 2693698 w 9517857"/>
              <a:gd name="connsiteY36-3266" fmla="*/ 560017 h 918344"/>
              <a:gd name="connsiteX37-3267" fmla="*/ 2699673 w 9517857"/>
              <a:gd name="connsiteY37-3268" fmla="*/ 556388 h 918344"/>
              <a:gd name="connsiteX38-3269" fmla="*/ 2727306 w 9517857"/>
              <a:gd name="connsiteY38-3270" fmla="*/ 550686 h 918344"/>
              <a:gd name="connsiteX39-3271" fmla="*/ 2730451 w 9517857"/>
              <a:gd name="connsiteY39-3272" fmla="*/ 538046 h 918344"/>
              <a:gd name="connsiteX40-3273" fmla="*/ 2768713 w 9517857"/>
              <a:gd name="connsiteY40-3274" fmla="*/ 521563 h 918344"/>
              <a:gd name="connsiteX41-3275" fmla="*/ 2820868 w 9517857"/>
              <a:gd name="connsiteY41-3276" fmla="*/ 514148 h 918344"/>
              <a:gd name="connsiteX42-3277" fmla="*/ 3073635 w 9517857"/>
              <a:gd name="connsiteY42-3278" fmla="*/ 491282 h 918344"/>
              <a:gd name="connsiteX43-3279" fmla="*/ 3222071 w 9517857"/>
              <a:gd name="connsiteY43-3280" fmla="*/ 470547 h 918344"/>
              <a:gd name="connsiteX44-3281" fmla="*/ 3274069 w 9517857"/>
              <a:gd name="connsiteY44-3282" fmla="*/ 451593 h 918344"/>
              <a:gd name="connsiteX45-3283" fmla="*/ 3349632 w 9517857"/>
              <a:gd name="connsiteY45-3284" fmla="*/ 432571 h 918344"/>
              <a:gd name="connsiteX46-3285" fmla="*/ 3479593 w 9517857"/>
              <a:gd name="connsiteY46-3286" fmla="*/ 390425 h 918344"/>
              <a:gd name="connsiteX47-3287" fmla="*/ 3750023 w 9517857"/>
              <a:gd name="connsiteY47-3288" fmla="*/ 370666 h 918344"/>
              <a:gd name="connsiteX48-3289" fmla="*/ 3844133 w 9517857"/>
              <a:gd name="connsiteY48-3290" fmla="*/ 360636 h 918344"/>
              <a:gd name="connsiteX49-3291" fmla="*/ 3979762 w 9517857"/>
              <a:gd name="connsiteY49-3292" fmla="*/ 350573 h 918344"/>
              <a:gd name="connsiteX50-3293" fmla="*/ 4266740 w 9517857"/>
              <a:gd name="connsiteY50-3294" fmla="*/ 361442 h 918344"/>
              <a:gd name="connsiteX51-3295" fmla="*/ 4430770 w 9517857"/>
              <a:gd name="connsiteY51-3296" fmla="*/ 342631 h 918344"/>
              <a:gd name="connsiteX52-3297" fmla="*/ 4512664 w 9517857"/>
              <a:gd name="connsiteY52-3298" fmla="*/ 319936 h 918344"/>
              <a:gd name="connsiteX53-3299" fmla="*/ 4616423 w 9517857"/>
              <a:gd name="connsiteY53-3300" fmla="*/ 290902 h 918344"/>
              <a:gd name="connsiteX54-3301" fmla="*/ 4691675 w 9517857"/>
              <a:gd name="connsiteY54-3302" fmla="*/ 253999 h 918344"/>
              <a:gd name="connsiteX55-3303" fmla="*/ 4689051 w 9517857"/>
              <a:gd name="connsiteY55-3304" fmla="*/ 250956 h 918344"/>
              <a:gd name="connsiteX56-3305" fmla="*/ 4719994 w 9517857"/>
              <a:gd name="connsiteY56-3306" fmla="*/ 245295 h 918344"/>
              <a:gd name="connsiteX57-3307" fmla="*/ 4752894 w 9517857"/>
              <a:gd name="connsiteY57-3308" fmla="*/ 239863 h 918344"/>
              <a:gd name="connsiteX58-3309" fmla="*/ 4769329 w 9517857"/>
              <a:gd name="connsiteY58-3310" fmla="*/ 233573 h 918344"/>
              <a:gd name="connsiteX59-3311" fmla="*/ 4775634 w 9517857"/>
              <a:gd name="connsiteY59-3312" fmla="*/ 234051 h 918344"/>
              <a:gd name="connsiteX60-3313" fmla="*/ 4790452 w 9517857"/>
              <a:gd name="connsiteY60-3314" fmla="*/ 233560 h 918344"/>
              <a:gd name="connsiteX61-3315" fmla="*/ 4789062 w 9517857"/>
              <a:gd name="connsiteY61-3316" fmla="*/ 241912 h 918344"/>
              <a:gd name="connsiteX62-3317" fmla="*/ 4827826 w 9517857"/>
              <a:gd name="connsiteY62-3318" fmla="*/ 246965 h 918344"/>
              <a:gd name="connsiteX63-3319" fmla="*/ 4892569 w 9517857"/>
              <a:gd name="connsiteY63-3320" fmla="*/ 249921 h 918344"/>
              <a:gd name="connsiteX64-3321" fmla="*/ 4896611 w 9517857"/>
              <a:gd name="connsiteY64-3322" fmla="*/ 240436 h 918344"/>
              <a:gd name="connsiteX65-3323" fmla="*/ 4917286 w 9517857"/>
              <a:gd name="connsiteY65-3324" fmla="*/ 243647 h 918344"/>
              <a:gd name="connsiteX66-3325" fmla="*/ 5060397 w 9517857"/>
              <a:gd name="connsiteY66-3326" fmla="*/ 263676 h 918344"/>
              <a:gd name="connsiteX67-3327" fmla="*/ 5252996 w 9517857"/>
              <a:gd name="connsiteY67-3328" fmla="*/ 270643 h 918344"/>
              <a:gd name="connsiteX68-3329" fmla="*/ 5358056 w 9517857"/>
              <a:gd name="connsiteY68-3330" fmla="*/ 247236 h 918344"/>
              <a:gd name="connsiteX69-3331" fmla="*/ 5426496 w 9517857"/>
              <a:gd name="connsiteY69-3332" fmla="*/ 235130 h 918344"/>
              <a:gd name="connsiteX70-3333" fmla="*/ 5497161 w 9517857"/>
              <a:gd name="connsiteY70-3334" fmla="*/ 228796 h 918344"/>
              <a:gd name="connsiteX71-3335" fmla="*/ 5856152 w 9517857"/>
              <a:gd name="connsiteY71-3336" fmla="*/ 156354 h 918344"/>
              <a:gd name="connsiteX72-3337" fmla="*/ 6014778 w 9517857"/>
              <a:gd name="connsiteY72-3338" fmla="*/ 168326 h 918344"/>
              <a:gd name="connsiteX73-3339" fmla="*/ 6194152 w 9517857"/>
              <a:gd name="connsiteY73-3340" fmla="*/ 151760 h 918344"/>
              <a:gd name="connsiteX74-3341" fmla="*/ 6281379 w 9517857"/>
              <a:gd name="connsiteY74-3342" fmla="*/ 181614 h 918344"/>
              <a:gd name="connsiteX75-3343" fmla="*/ 6374947 w 9517857"/>
              <a:gd name="connsiteY75-3344" fmla="*/ 179787 h 918344"/>
              <a:gd name="connsiteX76-3345" fmla="*/ 6448518 w 9517857"/>
              <a:gd name="connsiteY76-3346" fmla="*/ 164366 h 918344"/>
              <a:gd name="connsiteX77-3347" fmla="*/ 6544700 w 9517857"/>
              <a:gd name="connsiteY77-3348" fmla="*/ 167149 h 918344"/>
              <a:gd name="connsiteX78-3349" fmla="*/ 6648353 w 9517857"/>
              <a:gd name="connsiteY78-3350" fmla="*/ 172238 h 918344"/>
              <a:gd name="connsiteX79-3351" fmla="*/ 6736227 w 9517857"/>
              <a:gd name="connsiteY79-3352" fmla="*/ 173204 h 918344"/>
              <a:gd name="connsiteX80-3353" fmla="*/ 6977218 w 9517857"/>
              <a:gd name="connsiteY80-3354" fmla="*/ 184277 h 918344"/>
              <a:gd name="connsiteX81-3355" fmla="*/ 7065221 w 9517857"/>
              <a:gd name="connsiteY81-3356" fmla="*/ 227519 h 918344"/>
              <a:gd name="connsiteX82-3357" fmla="*/ 7366801 w 9517857"/>
              <a:gd name="connsiteY82-3358" fmla="*/ 258938 h 918344"/>
              <a:gd name="connsiteX83-3359" fmla="*/ 7433745 w 9517857"/>
              <a:gd name="connsiteY83-3360" fmla="*/ 246959 h 918344"/>
              <a:gd name="connsiteX84-3361" fmla="*/ 7644411 w 9517857"/>
              <a:gd name="connsiteY84-3362" fmla="*/ 258974 h 918344"/>
              <a:gd name="connsiteX85-3363" fmla="*/ 7825110 w 9517857"/>
              <a:gd name="connsiteY85-3364" fmla="*/ 229097 h 918344"/>
              <a:gd name="connsiteX86-3365" fmla="*/ 8106016 w 9517857"/>
              <a:gd name="connsiteY86-3366" fmla="*/ 231005 h 918344"/>
              <a:gd name="connsiteX87-3367" fmla="*/ 8256033 w 9517857"/>
              <a:gd name="connsiteY87-3368" fmla="*/ 193701 h 918344"/>
              <a:gd name="connsiteX88-3369" fmla="*/ 8551625 w 9517857"/>
              <a:gd name="connsiteY88-3370" fmla="*/ 161505 h 918344"/>
              <a:gd name="connsiteX89-3371" fmla="*/ 8715976 w 9517857"/>
              <a:gd name="connsiteY89-3372" fmla="*/ 178362 h 918344"/>
              <a:gd name="connsiteX90-3373" fmla="*/ 8778827 w 9517857"/>
              <a:gd name="connsiteY90-3374" fmla="*/ 172924 h 918344"/>
              <a:gd name="connsiteX91-3375" fmla="*/ 8840778 w 9517857"/>
              <a:gd name="connsiteY91-3376" fmla="*/ 143137 h 918344"/>
              <a:gd name="connsiteX92-3377" fmla="*/ 9010380 w 9517857"/>
              <a:gd name="connsiteY92-3378" fmla="*/ 91879 h 918344"/>
              <a:gd name="connsiteX93-3379" fmla="*/ 9110856 w 9517857"/>
              <a:gd name="connsiteY93-3380" fmla="*/ 70985 h 918344"/>
              <a:gd name="connsiteX94-3381" fmla="*/ 9268817 w 9517857"/>
              <a:gd name="connsiteY94-3382" fmla="*/ 53070 h 918344"/>
              <a:gd name="connsiteX95-3383" fmla="*/ 9316667 w 9517857"/>
              <a:gd name="connsiteY95-3384" fmla="*/ 45035 h 918344"/>
              <a:gd name="connsiteX96-3385" fmla="*/ 9428209 w 9517857"/>
              <a:gd name="connsiteY96-3386" fmla="*/ 29911 h 918344"/>
              <a:gd name="connsiteX0-3387" fmla="*/ 4686423 w 9517857"/>
              <a:gd name="connsiteY0-3388" fmla="*/ 247907 h 918344"/>
              <a:gd name="connsiteX1-3389" fmla="*/ 4689051 w 9517857"/>
              <a:gd name="connsiteY1-3390" fmla="*/ 250956 h 918344"/>
              <a:gd name="connsiteX2-3391" fmla="*/ 4687244 w 9517857"/>
              <a:gd name="connsiteY2-3392" fmla="*/ 251286 h 918344"/>
              <a:gd name="connsiteX3-3393" fmla="*/ 4686423 w 9517857"/>
              <a:gd name="connsiteY3-3394" fmla="*/ 247907 h 918344"/>
              <a:gd name="connsiteX4-3395" fmla="*/ 4685225 w 9517857"/>
              <a:gd name="connsiteY4-3396" fmla="*/ 246518 h 918344"/>
              <a:gd name="connsiteX5-3397" fmla="*/ 4686133 w 9517857"/>
              <a:gd name="connsiteY5-3398" fmla="*/ 246715 h 918344"/>
              <a:gd name="connsiteX6-3399" fmla="*/ 4686423 w 9517857"/>
              <a:gd name="connsiteY6-3400" fmla="*/ 247907 h 918344"/>
              <a:gd name="connsiteX7-3401" fmla="*/ 4685225 w 9517857"/>
              <a:gd name="connsiteY7-3402" fmla="*/ 246518 h 918344"/>
              <a:gd name="connsiteX8-3403" fmla="*/ 9428209 w 9517857"/>
              <a:gd name="connsiteY8-3404" fmla="*/ 29911 h 918344"/>
              <a:gd name="connsiteX9-3405" fmla="*/ 9517857 w 9517857"/>
              <a:gd name="connsiteY9-3406" fmla="*/ 0 h 918344"/>
              <a:gd name="connsiteX10-3407" fmla="*/ 9517857 w 9517857"/>
              <a:gd name="connsiteY10-3408" fmla="*/ 918344 h 918344"/>
              <a:gd name="connsiteX11-3409" fmla="*/ 14604 w 9517857"/>
              <a:gd name="connsiteY11-3410" fmla="*/ 918344 h 918344"/>
              <a:gd name="connsiteX12-3411" fmla="*/ 12841 w 9517857"/>
              <a:gd name="connsiteY12-3412" fmla="*/ 917751 h 918344"/>
              <a:gd name="connsiteX13-3413" fmla="*/ 93 w 9517857"/>
              <a:gd name="connsiteY13-3414" fmla="*/ 912459 h 918344"/>
              <a:gd name="connsiteX14-3415" fmla="*/ 58674 w 9517857"/>
              <a:gd name="connsiteY14-3416" fmla="*/ 890310 h 918344"/>
              <a:gd name="connsiteX15-3417" fmla="*/ 275005 w 9517857"/>
              <a:gd name="connsiteY15-3418" fmla="*/ 807217 h 918344"/>
              <a:gd name="connsiteX16-3419" fmla="*/ 587824 w 9517857"/>
              <a:gd name="connsiteY16-3420" fmla="*/ 798183 h 918344"/>
              <a:gd name="connsiteX17-3421" fmla="*/ 651826 w 9517857"/>
              <a:gd name="connsiteY17-3422" fmla="*/ 738326 h 918344"/>
              <a:gd name="connsiteX18-3423" fmla="*/ 727985 w 9517857"/>
              <a:gd name="connsiteY18-3424" fmla="*/ 719814 h 918344"/>
              <a:gd name="connsiteX19-3425" fmla="*/ 778982 w 9517857"/>
              <a:gd name="connsiteY19-3426" fmla="*/ 710130 h 918344"/>
              <a:gd name="connsiteX20-3427" fmla="*/ 849944 w 9517857"/>
              <a:gd name="connsiteY20-3428" fmla="*/ 717975 h 918344"/>
              <a:gd name="connsiteX21-3429" fmla="*/ 921659 w 9517857"/>
              <a:gd name="connsiteY21-3430" fmla="*/ 712683 h 918344"/>
              <a:gd name="connsiteX22-3431" fmla="*/ 930946 w 9517857"/>
              <a:gd name="connsiteY22-3432" fmla="*/ 734034 h 918344"/>
              <a:gd name="connsiteX23-3433" fmla="*/ 986250 w 9517857"/>
              <a:gd name="connsiteY23-3434" fmla="*/ 713518 h 918344"/>
              <a:gd name="connsiteX24-3435" fmla="*/ 1013752 w 9517857"/>
              <a:gd name="connsiteY24-3436" fmla="*/ 713349 h 918344"/>
              <a:gd name="connsiteX25-3437" fmla="*/ 1023734 w 9517857"/>
              <a:gd name="connsiteY25-3438" fmla="*/ 718559 h 918344"/>
              <a:gd name="connsiteX26-3439" fmla="*/ 1063207 w 9517857"/>
              <a:gd name="connsiteY26-3440" fmla="*/ 715639 h 918344"/>
              <a:gd name="connsiteX27-3441" fmla="*/ 1081980 w 9517857"/>
              <a:gd name="connsiteY27-3442" fmla="*/ 738443 h 918344"/>
              <a:gd name="connsiteX28-3443" fmla="*/ 1218120 w 9517857"/>
              <a:gd name="connsiteY28-3444" fmla="*/ 713268 h 918344"/>
              <a:gd name="connsiteX29-3445" fmla="*/ 1397459 w 9517857"/>
              <a:gd name="connsiteY29-3446" fmla="*/ 691178 h 918344"/>
              <a:gd name="connsiteX30-3447" fmla="*/ 1580688 w 9517857"/>
              <a:gd name="connsiteY30-3448" fmla="*/ 693685 h 918344"/>
              <a:gd name="connsiteX31-3449" fmla="*/ 1772334 w 9517857"/>
              <a:gd name="connsiteY31-3450" fmla="*/ 710628 h 918344"/>
              <a:gd name="connsiteX32-3451" fmla="*/ 2002561 w 9517857"/>
              <a:gd name="connsiteY32-3452" fmla="*/ 659905 h 918344"/>
              <a:gd name="connsiteX33-3453" fmla="*/ 2135144 w 9517857"/>
              <a:gd name="connsiteY33-3454" fmla="*/ 636489 h 918344"/>
              <a:gd name="connsiteX34-3455" fmla="*/ 2448505 w 9517857"/>
              <a:gd name="connsiteY34-3456" fmla="*/ 578838 h 918344"/>
              <a:gd name="connsiteX35-3457" fmla="*/ 2658055 w 9517857"/>
              <a:gd name="connsiteY35-3458" fmla="*/ 578715 h 918344"/>
              <a:gd name="connsiteX36-3459" fmla="*/ 2693698 w 9517857"/>
              <a:gd name="connsiteY36-3460" fmla="*/ 560017 h 918344"/>
              <a:gd name="connsiteX37-3461" fmla="*/ 2699673 w 9517857"/>
              <a:gd name="connsiteY37-3462" fmla="*/ 556388 h 918344"/>
              <a:gd name="connsiteX38-3463" fmla="*/ 2727306 w 9517857"/>
              <a:gd name="connsiteY38-3464" fmla="*/ 550686 h 918344"/>
              <a:gd name="connsiteX39-3465" fmla="*/ 2730451 w 9517857"/>
              <a:gd name="connsiteY39-3466" fmla="*/ 538046 h 918344"/>
              <a:gd name="connsiteX40-3467" fmla="*/ 2768713 w 9517857"/>
              <a:gd name="connsiteY40-3468" fmla="*/ 521563 h 918344"/>
              <a:gd name="connsiteX41-3469" fmla="*/ 2820868 w 9517857"/>
              <a:gd name="connsiteY41-3470" fmla="*/ 514148 h 918344"/>
              <a:gd name="connsiteX42-3471" fmla="*/ 3073635 w 9517857"/>
              <a:gd name="connsiteY42-3472" fmla="*/ 491282 h 918344"/>
              <a:gd name="connsiteX43-3473" fmla="*/ 3222071 w 9517857"/>
              <a:gd name="connsiteY43-3474" fmla="*/ 470547 h 918344"/>
              <a:gd name="connsiteX44-3475" fmla="*/ 3274069 w 9517857"/>
              <a:gd name="connsiteY44-3476" fmla="*/ 451593 h 918344"/>
              <a:gd name="connsiteX45-3477" fmla="*/ 3349632 w 9517857"/>
              <a:gd name="connsiteY45-3478" fmla="*/ 432571 h 918344"/>
              <a:gd name="connsiteX46-3479" fmla="*/ 3479593 w 9517857"/>
              <a:gd name="connsiteY46-3480" fmla="*/ 390425 h 918344"/>
              <a:gd name="connsiteX47-3481" fmla="*/ 3750023 w 9517857"/>
              <a:gd name="connsiteY47-3482" fmla="*/ 370666 h 918344"/>
              <a:gd name="connsiteX48-3483" fmla="*/ 3844133 w 9517857"/>
              <a:gd name="connsiteY48-3484" fmla="*/ 360636 h 918344"/>
              <a:gd name="connsiteX49-3485" fmla="*/ 3979762 w 9517857"/>
              <a:gd name="connsiteY49-3486" fmla="*/ 350573 h 918344"/>
              <a:gd name="connsiteX50-3487" fmla="*/ 4266740 w 9517857"/>
              <a:gd name="connsiteY50-3488" fmla="*/ 361442 h 918344"/>
              <a:gd name="connsiteX51-3489" fmla="*/ 4430770 w 9517857"/>
              <a:gd name="connsiteY51-3490" fmla="*/ 342631 h 918344"/>
              <a:gd name="connsiteX52-3491" fmla="*/ 4512664 w 9517857"/>
              <a:gd name="connsiteY52-3492" fmla="*/ 319936 h 918344"/>
              <a:gd name="connsiteX53-3493" fmla="*/ 4616423 w 9517857"/>
              <a:gd name="connsiteY53-3494" fmla="*/ 290902 h 918344"/>
              <a:gd name="connsiteX54-3495" fmla="*/ 4691675 w 9517857"/>
              <a:gd name="connsiteY54-3496" fmla="*/ 253999 h 918344"/>
              <a:gd name="connsiteX55-3497" fmla="*/ 4689051 w 9517857"/>
              <a:gd name="connsiteY55-3498" fmla="*/ 250956 h 918344"/>
              <a:gd name="connsiteX56-3499" fmla="*/ 4719994 w 9517857"/>
              <a:gd name="connsiteY56-3500" fmla="*/ 245295 h 918344"/>
              <a:gd name="connsiteX57-3501" fmla="*/ 4752894 w 9517857"/>
              <a:gd name="connsiteY57-3502" fmla="*/ 239863 h 918344"/>
              <a:gd name="connsiteX58-3503" fmla="*/ 4769329 w 9517857"/>
              <a:gd name="connsiteY58-3504" fmla="*/ 233573 h 918344"/>
              <a:gd name="connsiteX59-3505" fmla="*/ 4775634 w 9517857"/>
              <a:gd name="connsiteY59-3506" fmla="*/ 234051 h 918344"/>
              <a:gd name="connsiteX60-3507" fmla="*/ 4790452 w 9517857"/>
              <a:gd name="connsiteY60-3508" fmla="*/ 233560 h 918344"/>
              <a:gd name="connsiteX61-3509" fmla="*/ 4789062 w 9517857"/>
              <a:gd name="connsiteY61-3510" fmla="*/ 241912 h 918344"/>
              <a:gd name="connsiteX62-3511" fmla="*/ 4827826 w 9517857"/>
              <a:gd name="connsiteY62-3512" fmla="*/ 246965 h 918344"/>
              <a:gd name="connsiteX63-3513" fmla="*/ 4892569 w 9517857"/>
              <a:gd name="connsiteY63-3514" fmla="*/ 249921 h 918344"/>
              <a:gd name="connsiteX64-3515" fmla="*/ 4896611 w 9517857"/>
              <a:gd name="connsiteY64-3516" fmla="*/ 240436 h 918344"/>
              <a:gd name="connsiteX65-3517" fmla="*/ 4917286 w 9517857"/>
              <a:gd name="connsiteY65-3518" fmla="*/ 243647 h 918344"/>
              <a:gd name="connsiteX66-3519" fmla="*/ 5060397 w 9517857"/>
              <a:gd name="connsiteY66-3520" fmla="*/ 263676 h 918344"/>
              <a:gd name="connsiteX67-3521" fmla="*/ 5252996 w 9517857"/>
              <a:gd name="connsiteY67-3522" fmla="*/ 270643 h 918344"/>
              <a:gd name="connsiteX68-3523" fmla="*/ 5358056 w 9517857"/>
              <a:gd name="connsiteY68-3524" fmla="*/ 247236 h 918344"/>
              <a:gd name="connsiteX69-3525" fmla="*/ 5426496 w 9517857"/>
              <a:gd name="connsiteY69-3526" fmla="*/ 235130 h 918344"/>
              <a:gd name="connsiteX70-3527" fmla="*/ 5497161 w 9517857"/>
              <a:gd name="connsiteY70-3528" fmla="*/ 228796 h 918344"/>
              <a:gd name="connsiteX71-3529" fmla="*/ 6014778 w 9517857"/>
              <a:gd name="connsiteY71-3530" fmla="*/ 168326 h 918344"/>
              <a:gd name="connsiteX72-3531" fmla="*/ 6194152 w 9517857"/>
              <a:gd name="connsiteY72-3532" fmla="*/ 151760 h 918344"/>
              <a:gd name="connsiteX73-3533" fmla="*/ 6281379 w 9517857"/>
              <a:gd name="connsiteY73-3534" fmla="*/ 181614 h 918344"/>
              <a:gd name="connsiteX74-3535" fmla="*/ 6374947 w 9517857"/>
              <a:gd name="connsiteY74-3536" fmla="*/ 179787 h 918344"/>
              <a:gd name="connsiteX75-3537" fmla="*/ 6448518 w 9517857"/>
              <a:gd name="connsiteY75-3538" fmla="*/ 164366 h 918344"/>
              <a:gd name="connsiteX76-3539" fmla="*/ 6544700 w 9517857"/>
              <a:gd name="connsiteY76-3540" fmla="*/ 167149 h 918344"/>
              <a:gd name="connsiteX77-3541" fmla="*/ 6648353 w 9517857"/>
              <a:gd name="connsiteY77-3542" fmla="*/ 172238 h 918344"/>
              <a:gd name="connsiteX78-3543" fmla="*/ 6736227 w 9517857"/>
              <a:gd name="connsiteY78-3544" fmla="*/ 173204 h 918344"/>
              <a:gd name="connsiteX79-3545" fmla="*/ 6977218 w 9517857"/>
              <a:gd name="connsiteY79-3546" fmla="*/ 184277 h 918344"/>
              <a:gd name="connsiteX80-3547" fmla="*/ 7065221 w 9517857"/>
              <a:gd name="connsiteY80-3548" fmla="*/ 227519 h 918344"/>
              <a:gd name="connsiteX81-3549" fmla="*/ 7366801 w 9517857"/>
              <a:gd name="connsiteY81-3550" fmla="*/ 258938 h 918344"/>
              <a:gd name="connsiteX82-3551" fmla="*/ 7433745 w 9517857"/>
              <a:gd name="connsiteY82-3552" fmla="*/ 246959 h 918344"/>
              <a:gd name="connsiteX83-3553" fmla="*/ 7644411 w 9517857"/>
              <a:gd name="connsiteY83-3554" fmla="*/ 258974 h 918344"/>
              <a:gd name="connsiteX84-3555" fmla="*/ 7825110 w 9517857"/>
              <a:gd name="connsiteY84-3556" fmla="*/ 229097 h 918344"/>
              <a:gd name="connsiteX85-3557" fmla="*/ 8106016 w 9517857"/>
              <a:gd name="connsiteY85-3558" fmla="*/ 231005 h 918344"/>
              <a:gd name="connsiteX86-3559" fmla="*/ 8256033 w 9517857"/>
              <a:gd name="connsiteY86-3560" fmla="*/ 193701 h 918344"/>
              <a:gd name="connsiteX87-3561" fmla="*/ 8551625 w 9517857"/>
              <a:gd name="connsiteY87-3562" fmla="*/ 161505 h 918344"/>
              <a:gd name="connsiteX88-3563" fmla="*/ 8715976 w 9517857"/>
              <a:gd name="connsiteY88-3564" fmla="*/ 178362 h 918344"/>
              <a:gd name="connsiteX89-3565" fmla="*/ 8778827 w 9517857"/>
              <a:gd name="connsiteY89-3566" fmla="*/ 172924 h 918344"/>
              <a:gd name="connsiteX90-3567" fmla="*/ 8840778 w 9517857"/>
              <a:gd name="connsiteY90-3568" fmla="*/ 143137 h 918344"/>
              <a:gd name="connsiteX91-3569" fmla="*/ 9010380 w 9517857"/>
              <a:gd name="connsiteY91-3570" fmla="*/ 91879 h 918344"/>
              <a:gd name="connsiteX92-3571" fmla="*/ 9110856 w 9517857"/>
              <a:gd name="connsiteY92-3572" fmla="*/ 70985 h 918344"/>
              <a:gd name="connsiteX93-3573" fmla="*/ 9268817 w 9517857"/>
              <a:gd name="connsiteY93-3574" fmla="*/ 53070 h 918344"/>
              <a:gd name="connsiteX94-3575" fmla="*/ 9316667 w 9517857"/>
              <a:gd name="connsiteY94-3576" fmla="*/ 45035 h 918344"/>
              <a:gd name="connsiteX95-3577" fmla="*/ 9428209 w 9517857"/>
              <a:gd name="connsiteY95-3578" fmla="*/ 29911 h 918344"/>
              <a:gd name="connsiteX0-3579" fmla="*/ 4686423 w 9517857"/>
              <a:gd name="connsiteY0-3580" fmla="*/ 247907 h 918344"/>
              <a:gd name="connsiteX1-3581" fmla="*/ 4689051 w 9517857"/>
              <a:gd name="connsiteY1-3582" fmla="*/ 250956 h 918344"/>
              <a:gd name="connsiteX2-3583" fmla="*/ 4687244 w 9517857"/>
              <a:gd name="connsiteY2-3584" fmla="*/ 251286 h 918344"/>
              <a:gd name="connsiteX3-3585" fmla="*/ 4686423 w 9517857"/>
              <a:gd name="connsiteY3-3586" fmla="*/ 247907 h 918344"/>
              <a:gd name="connsiteX4-3587" fmla="*/ 4685225 w 9517857"/>
              <a:gd name="connsiteY4-3588" fmla="*/ 246518 h 918344"/>
              <a:gd name="connsiteX5-3589" fmla="*/ 4686133 w 9517857"/>
              <a:gd name="connsiteY5-3590" fmla="*/ 246715 h 918344"/>
              <a:gd name="connsiteX6-3591" fmla="*/ 4686423 w 9517857"/>
              <a:gd name="connsiteY6-3592" fmla="*/ 247907 h 918344"/>
              <a:gd name="connsiteX7-3593" fmla="*/ 4685225 w 9517857"/>
              <a:gd name="connsiteY7-3594" fmla="*/ 246518 h 918344"/>
              <a:gd name="connsiteX8-3595" fmla="*/ 9428209 w 9517857"/>
              <a:gd name="connsiteY8-3596" fmla="*/ 29911 h 918344"/>
              <a:gd name="connsiteX9-3597" fmla="*/ 9517857 w 9517857"/>
              <a:gd name="connsiteY9-3598" fmla="*/ 0 h 918344"/>
              <a:gd name="connsiteX10-3599" fmla="*/ 9517857 w 9517857"/>
              <a:gd name="connsiteY10-3600" fmla="*/ 918344 h 918344"/>
              <a:gd name="connsiteX11-3601" fmla="*/ 14604 w 9517857"/>
              <a:gd name="connsiteY11-3602" fmla="*/ 918344 h 918344"/>
              <a:gd name="connsiteX12-3603" fmla="*/ 12841 w 9517857"/>
              <a:gd name="connsiteY12-3604" fmla="*/ 917751 h 918344"/>
              <a:gd name="connsiteX13-3605" fmla="*/ 93 w 9517857"/>
              <a:gd name="connsiteY13-3606" fmla="*/ 912459 h 918344"/>
              <a:gd name="connsiteX14-3607" fmla="*/ 58674 w 9517857"/>
              <a:gd name="connsiteY14-3608" fmla="*/ 890310 h 918344"/>
              <a:gd name="connsiteX15-3609" fmla="*/ 275005 w 9517857"/>
              <a:gd name="connsiteY15-3610" fmla="*/ 807217 h 918344"/>
              <a:gd name="connsiteX16-3611" fmla="*/ 587824 w 9517857"/>
              <a:gd name="connsiteY16-3612" fmla="*/ 798183 h 918344"/>
              <a:gd name="connsiteX17-3613" fmla="*/ 651826 w 9517857"/>
              <a:gd name="connsiteY17-3614" fmla="*/ 738326 h 918344"/>
              <a:gd name="connsiteX18-3615" fmla="*/ 727985 w 9517857"/>
              <a:gd name="connsiteY18-3616" fmla="*/ 719814 h 918344"/>
              <a:gd name="connsiteX19-3617" fmla="*/ 778982 w 9517857"/>
              <a:gd name="connsiteY19-3618" fmla="*/ 710130 h 918344"/>
              <a:gd name="connsiteX20-3619" fmla="*/ 849944 w 9517857"/>
              <a:gd name="connsiteY20-3620" fmla="*/ 717975 h 918344"/>
              <a:gd name="connsiteX21-3621" fmla="*/ 921659 w 9517857"/>
              <a:gd name="connsiteY21-3622" fmla="*/ 712683 h 918344"/>
              <a:gd name="connsiteX22-3623" fmla="*/ 930946 w 9517857"/>
              <a:gd name="connsiteY22-3624" fmla="*/ 734034 h 918344"/>
              <a:gd name="connsiteX23-3625" fmla="*/ 986250 w 9517857"/>
              <a:gd name="connsiteY23-3626" fmla="*/ 713518 h 918344"/>
              <a:gd name="connsiteX24-3627" fmla="*/ 1013752 w 9517857"/>
              <a:gd name="connsiteY24-3628" fmla="*/ 713349 h 918344"/>
              <a:gd name="connsiteX25-3629" fmla="*/ 1023734 w 9517857"/>
              <a:gd name="connsiteY25-3630" fmla="*/ 718559 h 918344"/>
              <a:gd name="connsiteX26-3631" fmla="*/ 1063207 w 9517857"/>
              <a:gd name="connsiteY26-3632" fmla="*/ 715639 h 918344"/>
              <a:gd name="connsiteX27-3633" fmla="*/ 1081980 w 9517857"/>
              <a:gd name="connsiteY27-3634" fmla="*/ 738443 h 918344"/>
              <a:gd name="connsiteX28-3635" fmla="*/ 1218120 w 9517857"/>
              <a:gd name="connsiteY28-3636" fmla="*/ 713268 h 918344"/>
              <a:gd name="connsiteX29-3637" fmla="*/ 1397459 w 9517857"/>
              <a:gd name="connsiteY29-3638" fmla="*/ 691178 h 918344"/>
              <a:gd name="connsiteX30-3639" fmla="*/ 1580688 w 9517857"/>
              <a:gd name="connsiteY30-3640" fmla="*/ 693685 h 918344"/>
              <a:gd name="connsiteX31-3641" fmla="*/ 1772334 w 9517857"/>
              <a:gd name="connsiteY31-3642" fmla="*/ 710628 h 918344"/>
              <a:gd name="connsiteX32-3643" fmla="*/ 2002561 w 9517857"/>
              <a:gd name="connsiteY32-3644" fmla="*/ 659905 h 918344"/>
              <a:gd name="connsiteX33-3645" fmla="*/ 2135144 w 9517857"/>
              <a:gd name="connsiteY33-3646" fmla="*/ 636489 h 918344"/>
              <a:gd name="connsiteX34-3647" fmla="*/ 2448505 w 9517857"/>
              <a:gd name="connsiteY34-3648" fmla="*/ 578838 h 918344"/>
              <a:gd name="connsiteX35-3649" fmla="*/ 2658055 w 9517857"/>
              <a:gd name="connsiteY35-3650" fmla="*/ 578715 h 918344"/>
              <a:gd name="connsiteX36-3651" fmla="*/ 2693698 w 9517857"/>
              <a:gd name="connsiteY36-3652" fmla="*/ 560017 h 918344"/>
              <a:gd name="connsiteX37-3653" fmla="*/ 2699673 w 9517857"/>
              <a:gd name="connsiteY37-3654" fmla="*/ 556388 h 918344"/>
              <a:gd name="connsiteX38-3655" fmla="*/ 2727306 w 9517857"/>
              <a:gd name="connsiteY38-3656" fmla="*/ 550686 h 918344"/>
              <a:gd name="connsiteX39-3657" fmla="*/ 2730451 w 9517857"/>
              <a:gd name="connsiteY39-3658" fmla="*/ 538046 h 918344"/>
              <a:gd name="connsiteX40-3659" fmla="*/ 2768713 w 9517857"/>
              <a:gd name="connsiteY40-3660" fmla="*/ 521563 h 918344"/>
              <a:gd name="connsiteX41-3661" fmla="*/ 2820868 w 9517857"/>
              <a:gd name="connsiteY41-3662" fmla="*/ 514148 h 918344"/>
              <a:gd name="connsiteX42-3663" fmla="*/ 3073635 w 9517857"/>
              <a:gd name="connsiteY42-3664" fmla="*/ 491282 h 918344"/>
              <a:gd name="connsiteX43-3665" fmla="*/ 3222071 w 9517857"/>
              <a:gd name="connsiteY43-3666" fmla="*/ 470547 h 918344"/>
              <a:gd name="connsiteX44-3667" fmla="*/ 3274069 w 9517857"/>
              <a:gd name="connsiteY44-3668" fmla="*/ 451593 h 918344"/>
              <a:gd name="connsiteX45-3669" fmla="*/ 3349632 w 9517857"/>
              <a:gd name="connsiteY45-3670" fmla="*/ 432571 h 918344"/>
              <a:gd name="connsiteX46-3671" fmla="*/ 3479593 w 9517857"/>
              <a:gd name="connsiteY46-3672" fmla="*/ 390425 h 918344"/>
              <a:gd name="connsiteX47-3673" fmla="*/ 3750023 w 9517857"/>
              <a:gd name="connsiteY47-3674" fmla="*/ 370666 h 918344"/>
              <a:gd name="connsiteX48-3675" fmla="*/ 3844133 w 9517857"/>
              <a:gd name="connsiteY48-3676" fmla="*/ 360636 h 918344"/>
              <a:gd name="connsiteX49-3677" fmla="*/ 3979762 w 9517857"/>
              <a:gd name="connsiteY49-3678" fmla="*/ 350573 h 918344"/>
              <a:gd name="connsiteX50-3679" fmla="*/ 4266740 w 9517857"/>
              <a:gd name="connsiteY50-3680" fmla="*/ 361442 h 918344"/>
              <a:gd name="connsiteX51-3681" fmla="*/ 4430770 w 9517857"/>
              <a:gd name="connsiteY51-3682" fmla="*/ 342631 h 918344"/>
              <a:gd name="connsiteX52-3683" fmla="*/ 4512664 w 9517857"/>
              <a:gd name="connsiteY52-3684" fmla="*/ 319936 h 918344"/>
              <a:gd name="connsiteX53-3685" fmla="*/ 4616423 w 9517857"/>
              <a:gd name="connsiteY53-3686" fmla="*/ 290902 h 918344"/>
              <a:gd name="connsiteX54-3687" fmla="*/ 4691675 w 9517857"/>
              <a:gd name="connsiteY54-3688" fmla="*/ 253999 h 918344"/>
              <a:gd name="connsiteX55-3689" fmla="*/ 4689051 w 9517857"/>
              <a:gd name="connsiteY55-3690" fmla="*/ 250956 h 918344"/>
              <a:gd name="connsiteX56-3691" fmla="*/ 4719994 w 9517857"/>
              <a:gd name="connsiteY56-3692" fmla="*/ 245295 h 918344"/>
              <a:gd name="connsiteX57-3693" fmla="*/ 4752894 w 9517857"/>
              <a:gd name="connsiteY57-3694" fmla="*/ 239863 h 918344"/>
              <a:gd name="connsiteX58-3695" fmla="*/ 4769329 w 9517857"/>
              <a:gd name="connsiteY58-3696" fmla="*/ 233573 h 918344"/>
              <a:gd name="connsiteX59-3697" fmla="*/ 4775634 w 9517857"/>
              <a:gd name="connsiteY59-3698" fmla="*/ 234051 h 918344"/>
              <a:gd name="connsiteX60-3699" fmla="*/ 4790452 w 9517857"/>
              <a:gd name="connsiteY60-3700" fmla="*/ 233560 h 918344"/>
              <a:gd name="connsiteX61-3701" fmla="*/ 4789062 w 9517857"/>
              <a:gd name="connsiteY61-3702" fmla="*/ 241912 h 918344"/>
              <a:gd name="connsiteX62-3703" fmla="*/ 4827826 w 9517857"/>
              <a:gd name="connsiteY62-3704" fmla="*/ 246965 h 918344"/>
              <a:gd name="connsiteX63-3705" fmla="*/ 4892569 w 9517857"/>
              <a:gd name="connsiteY63-3706" fmla="*/ 249921 h 918344"/>
              <a:gd name="connsiteX64-3707" fmla="*/ 4896611 w 9517857"/>
              <a:gd name="connsiteY64-3708" fmla="*/ 240436 h 918344"/>
              <a:gd name="connsiteX65-3709" fmla="*/ 4917286 w 9517857"/>
              <a:gd name="connsiteY65-3710" fmla="*/ 243647 h 918344"/>
              <a:gd name="connsiteX66-3711" fmla="*/ 5060397 w 9517857"/>
              <a:gd name="connsiteY66-3712" fmla="*/ 263676 h 918344"/>
              <a:gd name="connsiteX67-3713" fmla="*/ 5252996 w 9517857"/>
              <a:gd name="connsiteY67-3714" fmla="*/ 270643 h 918344"/>
              <a:gd name="connsiteX68-3715" fmla="*/ 5358056 w 9517857"/>
              <a:gd name="connsiteY68-3716" fmla="*/ 247236 h 918344"/>
              <a:gd name="connsiteX69-3717" fmla="*/ 5426496 w 9517857"/>
              <a:gd name="connsiteY69-3718" fmla="*/ 235130 h 918344"/>
              <a:gd name="connsiteX70-3719" fmla="*/ 5497161 w 9517857"/>
              <a:gd name="connsiteY70-3720" fmla="*/ 228796 h 918344"/>
              <a:gd name="connsiteX71-3721" fmla="*/ 5923732 w 9517857"/>
              <a:gd name="connsiteY71-3722" fmla="*/ 187376 h 918344"/>
              <a:gd name="connsiteX72-3723" fmla="*/ 6194152 w 9517857"/>
              <a:gd name="connsiteY72-3724" fmla="*/ 151760 h 918344"/>
              <a:gd name="connsiteX73-3725" fmla="*/ 6281379 w 9517857"/>
              <a:gd name="connsiteY73-3726" fmla="*/ 181614 h 918344"/>
              <a:gd name="connsiteX74-3727" fmla="*/ 6374947 w 9517857"/>
              <a:gd name="connsiteY74-3728" fmla="*/ 179787 h 918344"/>
              <a:gd name="connsiteX75-3729" fmla="*/ 6448518 w 9517857"/>
              <a:gd name="connsiteY75-3730" fmla="*/ 164366 h 918344"/>
              <a:gd name="connsiteX76-3731" fmla="*/ 6544700 w 9517857"/>
              <a:gd name="connsiteY76-3732" fmla="*/ 167149 h 918344"/>
              <a:gd name="connsiteX77-3733" fmla="*/ 6648353 w 9517857"/>
              <a:gd name="connsiteY77-3734" fmla="*/ 172238 h 918344"/>
              <a:gd name="connsiteX78-3735" fmla="*/ 6736227 w 9517857"/>
              <a:gd name="connsiteY78-3736" fmla="*/ 173204 h 918344"/>
              <a:gd name="connsiteX79-3737" fmla="*/ 6977218 w 9517857"/>
              <a:gd name="connsiteY79-3738" fmla="*/ 184277 h 918344"/>
              <a:gd name="connsiteX80-3739" fmla="*/ 7065221 w 9517857"/>
              <a:gd name="connsiteY80-3740" fmla="*/ 227519 h 918344"/>
              <a:gd name="connsiteX81-3741" fmla="*/ 7366801 w 9517857"/>
              <a:gd name="connsiteY81-3742" fmla="*/ 258938 h 918344"/>
              <a:gd name="connsiteX82-3743" fmla="*/ 7433745 w 9517857"/>
              <a:gd name="connsiteY82-3744" fmla="*/ 246959 h 918344"/>
              <a:gd name="connsiteX83-3745" fmla="*/ 7644411 w 9517857"/>
              <a:gd name="connsiteY83-3746" fmla="*/ 258974 h 918344"/>
              <a:gd name="connsiteX84-3747" fmla="*/ 7825110 w 9517857"/>
              <a:gd name="connsiteY84-3748" fmla="*/ 229097 h 918344"/>
              <a:gd name="connsiteX85-3749" fmla="*/ 8106016 w 9517857"/>
              <a:gd name="connsiteY85-3750" fmla="*/ 231005 h 918344"/>
              <a:gd name="connsiteX86-3751" fmla="*/ 8256033 w 9517857"/>
              <a:gd name="connsiteY86-3752" fmla="*/ 193701 h 918344"/>
              <a:gd name="connsiteX87-3753" fmla="*/ 8551625 w 9517857"/>
              <a:gd name="connsiteY87-3754" fmla="*/ 161505 h 918344"/>
              <a:gd name="connsiteX88-3755" fmla="*/ 8715976 w 9517857"/>
              <a:gd name="connsiteY88-3756" fmla="*/ 178362 h 918344"/>
              <a:gd name="connsiteX89-3757" fmla="*/ 8778827 w 9517857"/>
              <a:gd name="connsiteY89-3758" fmla="*/ 172924 h 918344"/>
              <a:gd name="connsiteX90-3759" fmla="*/ 8840778 w 9517857"/>
              <a:gd name="connsiteY90-3760" fmla="*/ 143137 h 918344"/>
              <a:gd name="connsiteX91-3761" fmla="*/ 9010380 w 9517857"/>
              <a:gd name="connsiteY91-3762" fmla="*/ 91879 h 918344"/>
              <a:gd name="connsiteX92-3763" fmla="*/ 9110856 w 9517857"/>
              <a:gd name="connsiteY92-3764" fmla="*/ 70985 h 918344"/>
              <a:gd name="connsiteX93-3765" fmla="*/ 9268817 w 9517857"/>
              <a:gd name="connsiteY93-3766" fmla="*/ 53070 h 918344"/>
              <a:gd name="connsiteX94-3767" fmla="*/ 9316667 w 9517857"/>
              <a:gd name="connsiteY94-3768" fmla="*/ 45035 h 918344"/>
              <a:gd name="connsiteX95-3769" fmla="*/ 9428209 w 9517857"/>
              <a:gd name="connsiteY95-3770" fmla="*/ 29911 h 918344"/>
              <a:gd name="connsiteX0-3771" fmla="*/ 4686423 w 9517857"/>
              <a:gd name="connsiteY0-3772" fmla="*/ 247907 h 918344"/>
              <a:gd name="connsiteX1-3773" fmla="*/ 4689051 w 9517857"/>
              <a:gd name="connsiteY1-3774" fmla="*/ 250956 h 918344"/>
              <a:gd name="connsiteX2-3775" fmla="*/ 4687244 w 9517857"/>
              <a:gd name="connsiteY2-3776" fmla="*/ 251286 h 918344"/>
              <a:gd name="connsiteX3-3777" fmla="*/ 4686423 w 9517857"/>
              <a:gd name="connsiteY3-3778" fmla="*/ 247907 h 918344"/>
              <a:gd name="connsiteX4-3779" fmla="*/ 4685225 w 9517857"/>
              <a:gd name="connsiteY4-3780" fmla="*/ 246518 h 918344"/>
              <a:gd name="connsiteX5-3781" fmla="*/ 4686133 w 9517857"/>
              <a:gd name="connsiteY5-3782" fmla="*/ 246715 h 918344"/>
              <a:gd name="connsiteX6-3783" fmla="*/ 4686423 w 9517857"/>
              <a:gd name="connsiteY6-3784" fmla="*/ 247907 h 918344"/>
              <a:gd name="connsiteX7-3785" fmla="*/ 4685225 w 9517857"/>
              <a:gd name="connsiteY7-3786" fmla="*/ 246518 h 918344"/>
              <a:gd name="connsiteX8-3787" fmla="*/ 9428209 w 9517857"/>
              <a:gd name="connsiteY8-3788" fmla="*/ 29911 h 918344"/>
              <a:gd name="connsiteX9-3789" fmla="*/ 9517857 w 9517857"/>
              <a:gd name="connsiteY9-3790" fmla="*/ 0 h 918344"/>
              <a:gd name="connsiteX10-3791" fmla="*/ 9517857 w 9517857"/>
              <a:gd name="connsiteY10-3792" fmla="*/ 918344 h 918344"/>
              <a:gd name="connsiteX11-3793" fmla="*/ 14604 w 9517857"/>
              <a:gd name="connsiteY11-3794" fmla="*/ 918344 h 918344"/>
              <a:gd name="connsiteX12-3795" fmla="*/ 12841 w 9517857"/>
              <a:gd name="connsiteY12-3796" fmla="*/ 917751 h 918344"/>
              <a:gd name="connsiteX13-3797" fmla="*/ 93 w 9517857"/>
              <a:gd name="connsiteY13-3798" fmla="*/ 912459 h 918344"/>
              <a:gd name="connsiteX14-3799" fmla="*/ 58674 w 9517857"/>
              <a:gd name="connsiteY14-3800" fmla="*/ 890310 h 918344"/>
              <a:gd name="connsiteX15-3801" fmla="*/ 275005 w 9517857"/>
              <a:gd name="connsiteY15-3802" fmla="*/ 807217 h 918344"/>
              <a:gd name="connsiteX16-3803" fmla="*/ 587824 w 9517857"/>
              <a:gd name="connsiteY16-3804" fmla="*/ 798183 h 918344"/>
              <a:gd name="connsiteX17-3805" fmla="*/ 651826 w 9517857"/>
              <a:gd name="connsiteY17-3806" fmla="*/ 738326 h 918344"/>
              <a:gd name="connsiteX18-3807" fmla="*/ 727985 w 9517857"/>
              <a:gd name="connsiteY18-3808" fmla="*/ 719814 h 918344"/>
              <a:gd name="connsiteX19-3809" fmla="*/ 778982 w 9517857"/>
              <a:gd name="connsiteY19-3810" fmla="*/ 710130 h 918344"/>
              <a:gd name="connsiteX20-3811" fmla="*/ 849944 w 9517857"/>
              <a:gd name="connsiteY20-3812" fmla="*/ 717975 h 918344"/>
              <a:gd name="connsiteX21-3813" fmla="*/ 921659 w 9517857"/>
              <a:gd name="connsiteY21-3814" fmla="*/ 712683 h 918344"/>
              <a:gd name="connsiteX22-3815" fmla="*/ 930946 w 9517857"/>
              <a:gd name="connsiteY22-3816" fmla="*/ 734034 h 918344"/>
              <a:gd name="connsiteX23-3817" fmla="*/ 986250 w 9517857"/>
              <a:gd name="connsiteY23-3818" fmla="*/ 713518 h 918344"/>
              <a:gd name="connsiteX24-3819" fmla="*/ 1013752 w 9517857"/>
              <a:gd name="connsiteY24-3820" fmla="*/ 713349 h 918344"/>
              <a:gd name="connsiteX25-3821" fmla="*/ 1023734 w 9517857"/>
              <a:gd name="connsiteY25-3822" fmla="*/ 718559 h 918344"/>
              <a:gd name="connsiteX26-3823" fmla="*/ 1063207 w 9517857"/>
              <a:gd name="connsiteY26-3824" fmla="*/ 715639 h 918344"/>
              <a:gd name="connsiteX27-3825" fmla="*/ 1081980 w 9517857"/>
              <a:gd name="connsiteY27-3826" fmla="*/ 738443 h 918344"/>
              <a:gd name="connsiteX28-3827" fmla="*/ 1218120 w 9517857"/>
              <a:gd name="connsiteY28-3828" fmla="*/ 713268 h 918344"/>
              <a:gd name="connsiteX29-3829" fmla="*/ 1397459 w 9517857"/>
              <a:gd name="connsiteY29-3830" fmla="*/ 691178 h 918344"/>
              <a:gd name="connsiteX30-3831" fmla="*/ 1580688 w 9517857"/>
              <a:gd name="connsiteY30-3832" fmla="*/ 693685 h 918344"/>
              <a:gd name="connsiteX31-3833" fmla="*/ 1772334 w 9517857"/>
              <a:gd name="connsiteY31-3834" fmla="*/ 710628 h 918344"/>
              <a:gd name="connsiteX32-3835" fmla="*/ 2002561 w 9517857"/>
              <a:gd name="connsiteY32-3836" fmla="*/ 659905 h 918344"/>
              <a:gd name="connsiteX33-3837" fmla="*/ 2135144 w 9517857"/>
              <a:gd name="connsiteY33-3838" fmla="*/ 636489 h 918344"/>
              <a:gd name="connsiteX34-3839" fmla="*/ 2448505 w 9517857"/>
              <a:gd name="connsiteY34-3840" fmla="*/ 578838 h 918344"/>
              <a:gd name="connsiteX35-3841" fmla="*/ 2658055 w 9517857"/>
              <a:gd name="connsiteY35-3842" fmla="*/ 578715 h 918344"/>
              <a:gd name="connsiteX36-3843" fmla="*/ 2693698 w 9517857"/>
              <a:gd name="connsiteY36-3844" fmla="*/ 560017 h 918344"/>
              <a:gd name="connsiteX37-3845" fmla="*/ 2699673 w 9517857"/>
              <a:gd name="connsiteY37-3846" fmla="*/ 556388 h 918344"/>
              <a:gd name="connsiteX38-3847" fmla="*/ 2727306 w 9517857"/>
              <a:gd name="connsiteY38-3848" fmla="*/ 550686 h 918344"/>
              <a:gd name="connsiteX39-3849" fmla="*/ 2730451 w 9517857"/>
              <a:gd name="connsiteY39-3850" fmla="*/ 538046 h 918344"/>
              <a:gd name="connsiteX40-3851" fmla="*/ 2768713 w 9517857"/>
              <a:gd name="connsiteY40-3852" fmla="*/ 521563 h 918344"/>
              <a:gd name="connsiteX41-3853" fmla="*/ 2820868 w 9517857"/>
              <a:gd name="connsiteY41-3854" fmla="*/ 514148 h 918344"/>
              <a:gd name="connsiteX42-3855" fmla="*/ 3073635 w 9517857"/>
              <a:gd name="connsiteY42-3856" fmla="*/ 491282 h 918344"/>
              <a:gd name="connsiteX43-3857" fmla="*/ 3222071 w 9517857"/>
              <a:gd name="connsiteY43-3858" fmla="*/ 470547 h 918344"/>
              <a:gd name="connsiteX44-3859" fmla="*/ 3274069 w 9517857"/>
              <a:gd name="connsiteY44-3860" fmla="*/ 451593 h 918344"/>
              <a:gd name="connsiteX45-3861" fmla="*/ 3349632 w 9517857"/>
              <a:gd name="connsiteY45-3862" fmla="*/ 432571 h 918344"/>
              <a:gd name="connsiteX46-3863" fmla="*/ 3479593 w 9517857"/>
              <a:gd name="connsiteY46-3864" fmla="*/ 390425 h 918344"/>
              <a:gd name="connsiteX47-3865" fmla="*/ 3750023 w 9517857"/>
              <a:gd name="connsiteY47-3866" fmla="*/ 370666 h 918344"/>
              <a:gd name="connsiteX48-3867" fmla="*/ 3844133 w 9517857"/>
              <a:gd name="connsiteY48-3868" fmla="*/ 360636 h 918344"/>
              <a:gd name="connsiteX49-3869" fmla="*/ 3979762 w 9517857"/>
              <a:gd name="connsiteY49-3870" fmla="*/ 350573 h 918344"/>
              <a:gd name="connsiteX50-3871" fmla="*/ 4266740 w 9517857"/>
              <a:gd name="connsiteY50-3872" fmla="*/ 361442 h 918344"/>
              <a:gd name="connsiteX51-3873" fmla="*/ 4430770 w 9517857"/>
              <a:gd name="connsiteY51-3874" fmla="*/ 342631 h 918344"/>
              <a:gd name="connsiteX52-3875" fmla="*/ 4512664 w 9517857"/>
              <a:gd name="connsiteY52-3876" fmla="*/ 319936 h 918344"/>
              <a:gd name="connsiteX53-3877" fmla="*/ 4616423 w 9517857"/>
              <a:gd name="connsiteY53-3878" fmla="*/ 290902 h 918344"/>
              <a:gd name="connsiteX54-3879" fmla="*/ 4691675 w 9517857"/>
              <a:gd name="connsiteY54-3880" fmla="*/ 253999 h 918344"/>
              <a:gd name="connsiteX55-3881" fmla="*/ 4689051 w 9517857"/>
              <a:gd name="connsiteY55-3882" fmla="*/ 250956 h 918344"/>
              <a:gd name="connsiteX56-3883" fmla="*/ 4719994 w 9517857"/>
              <a:gd name="connsiteY56-3884" fmla="*/ 245295 h 918344"/>
              <a:gd name="connsiteX57-3885" fmla="*/ 4752894 w 9517857"/>
              <a:gd name="connsiteY57-3886" fmla="*/ 239863 h 918344"/>
              <a:gd name="connsiteX58-3887" fmla="*/ 4769329 w 9517857"/>
              <a:gd name="connsiteY58-3888" fmla="*/ 233573 h 918344"/>
              <a:gd name="connsiteX59-3889" fmla="*/ 4775634 w 9517857"/>
              <a:gd name="connsiteY59-3890" fmla="*/ 234051 h 918344"/>
              <a:gd name="connsiteX60-3891" fmla="*/ 4790452 w 9517857"/>
              <a:gd name="connsiteY60-3892" fmla="*/ 233560 h 918344"/>
              <a:gd name="connsiteX61-3893" fmla="*/ 4789062 w 9517857"/>
              <a:gd name="connsiteY61-3894" fmla="*/ 241912 h 918344"/>
              <a:gd name="connsiteX62-3895" fmla="*/ 4827826 w 9517857"/>
              <a:gd name="connsiteY62-3896" fmla="*/ 246965 h 918344"/>
              <a:gd name="connsiteX63-3897" fmla="*/ 4892569 w 9517857"/>
              <a:gd name="connsiteY63-3898" fmla="*/ 249921 h 918344"/>
              <a:gd name="connsiteX64-3899" fmla="*/ 4896611 w 9517857"/>
              <a:gd name="connsiteY64-3900" fmla="*/ 240436 h 918344"/>
              <a:gd name="connsiteX65-3901" fmla="*/ 4917286 w 9517857"/>
              <a:gd name="connsiteY65-3902" fmla="*/ 243647 h 918344"/>
              <a:gd name="connsiteX66-3903" fmla="*/ 5060397 w 9517857"/>
              <a:gd name="connsiteY66-3904" fmla="*/ 263676 h 918344"/>
              <a:gd name="connsiteX67-3905" fmla="*/ 5252996 w 9517857"/>
              <a:gd name="connsiteY67-3906" fmla="*/ 270643 h 918344"/>
              <a:gd name="connsiteX68-3907" fmla="*/ 5358056 w 9517857"/>
              <a:gd name="connsiteY68-3908" fmla="*/ 247236 h 918344"/>
              <a:gd name="connsiteX69-3909" fmla="*/ 5426496 w 9517857"/>
              <a:gd name="connsiteY69-3910" fmla="*/ 235130 h 918344"/>
              <a:gd name="connsiteX70-3911" fmla="*/ 5497161 w 9517857"/>
              <a:gd name="connsiteY70-3912" fmla="*/ 228796 h 918344"/>
              <a:gd name="connsiteX71-3913" fmla="*/ 5923732 w 9517857"/>
              <a:gd name="connsiteY71-3914" fmla="*/ 187376 h 918344"/>
              <a:gd name="connsiteX72-3915" fmla="*/ 6194152 w 9517857"/>
              <a:gd name="connsiteY72-3916" fmla="*/ 151760 h 918344"/>
              <a:gd name="connsiteX73-3917" fmla="*/ 6281379 w 9517857"/>
              <a:gd name="connsiteY73-3918" fmla="*/ 181614 h 918344"/>
              <a:gd name="connsiteX74-3919" fmla="*/ 6374947 w 9517857"/>
              <a:gd name="connsiteY74-3920" fmla="*/ 179787 h 918344"/>
              <a:gd name="connsiteX75-3921" fmla="*/ 6448518 w 9517857"/>
              <a:gd name="connsiteY75-3922" fmla="*/ 164366 h 918344"/>
              <a:gd name="connsiteX76-3923" fmla="*/ 6544700 w 9517857"/>
              <a:gd name="connsiteY76-3924" fmla="*/ 167149 h 918344"/>
              <a:gd name="connsiteX77-3925" fmla="*/ 6648353 w 9517857"/>
              <a:gd name="connsiteY77-3926" fmla="*/ 172238 h 918344"/>
              <a:gd name="connsiteX78-3927" fmla="*/ 6736227 w 9517857"/>
              <a:gd name="connsiteY78-3928" fmla="*/ 173204 h 918344"/>
              <a:gd name="connsiteX79-3929" fmla="*/ 6977218 w 9517857"/>
              <a:gd name="connsiteY79-3930" fmla="*/ 184277 h 918344"/>
              <a:gd name="connsiteX80-3931" fmla="*/ 7065221 w 9517857"/>
              <a:gd name="connsiteY80-3932" fmla="*/ 227519 h 918344"/>
              <a:gd name="connsiteX81-3933" fmla="*/ 7366801 w 9517857"/>
              <a:gd name="connsiteY81-3934" fmla="*/ 258938 h 918344"/>
              <a:gd name="connsiteX82-3935" fmla="*/ 7433745 w 9517857"/>
              <a:gd name="connsiteY82-3936" fmla="*/ 246959 h 918344"/>
              <a:gd name="connsiteX83-3937" fmla="*/ 7644411 w 9517857"/>
              <a:gd name="connsiteY83-3938" fmla="*/ 258974 h 918344"/>
              <a:gd name="connsiteX84-3939" fmla="*/ 7825110 w 9517857"/>
              <a:gd name="connsiteY84-3940" fmla="*/ 229097 h 918344"/>
              <a:gd name="connsiteX85-3941" fmla="*/ 8106016 w 9517857"/>
              <a:gd name="connsiteY85-3942" fmla="*/ 231005 h 918344"/>
              <a:gd name="connsiteX86-3943" fmla="*/ 8256033 w 9517857"/>
              <a:gd name="connsiteY86-3944" fmla="*/ 193701 h 918344"/>
              <a:gd name="connsiteX87-3945" fmla="*/ 8551625 w 9517857"/>
              <a:gd name="connsiteY87-3946" fmla="*/ 161505 h 918344"/>
              <a:gd name="connsiteX88-3947" fmla="*/ 8715976 w 9517857"/>
              <a:gd name="connsiteY88-3948" fmla="*/ 178362 h 918344"/>
              <a:gd name="connsiteX89-3949" fmla="*/ 8778827 w 9517857"/>
              <a:gd name="connsiteY89-3950" fmla="*/ 172924 h 918344"/>
              <a:gd name="connsiteX90-3951" fmla="*/ 8840778 w 9517857"/>
              <a:gd name="connsiteY90-3952" fmla="*/ 143137 h 918344"/>
              <a:gd name="connsiteX91-3953" fmla="*/ 9010380 w 9517857"/>
              <a:gd name="connsiteY91-3954" fmla="*/ 91879 h 918344"/>
              <a:gd name="connsiteX92-3955" fmla="*/ 9110856 w 9517857"/>
              <a:gd name="connsiteY92-3956" fmla="*/ 70985 h 918344"/>
              <a:gd name="connsiteX93-3957" fmla="*/ 9268817 w 9517857"/>
              <a:gd name="connsiteY93-3958" fmla="*/ 53070 h 918344"/>
              <a:gd name="connsiteX94-3959" fmla="*/ 9316667 w 9517857"/>
              <a:gd name="connsiteY94-3960" fmla="*/ 45035 h 918344"/>
              <a:gd name="connsiteX95-3961" fmla="*/ 9428209 w 9517857"/>
              <a:gd name="connsiteY95-3962" fmla="*/ 29911 h 918344"/>
              <a:gd name="connsiteX0-3963" fmla="*/ 4686423 w 9517857"/>
              <a:gd name="connsiteY0-3964" fmla="*/ 247907 h 918344"/>
              <a:gd name="connsiteX1-3965" fmla="*/ 4689051 w 9517857"/>
              <a:gd name="connsiteY1-3966" fmla="*/ 250956 h 918344"/>
              <a:gd name="connsiteX2-3967" fmla="*/ 4687244 w 9517857"/>
              <a:gd name="connsiteY2-3968" fmla="*/ 251286 h 918344"/>
              <a:gd name="connsiteX3-3969" fmla="*/ 4686423 w 9517857"/>
              <a:gd name="connsiteY3-3970" fmla="*/ 247907 h 918344"/>
              <a:gd name="connsiteX4-3971" fmla="*/ 4685225 w 9517857"/>
              <a:gd name="connsiteY4-3972" fmla="*/ 246518 h 918344"/>
              <a:gd name="connsiteX5-3973" fmla="*/ 4686133 w 9517857"/>
              <a:gd name="connsiteY5-3974" fmla="*/ 246715 h 918344"/>
              <a:gd name="connsiteX6-3975" fmla="*/ 4686423 w 9517857"/>
              <a:gd name="connsiteY6-3976" fmla="*/ 247907 h 918344"/>
              <a:gd name="connsiteX7-3977" fmla="*/ 4685225 w 9517857"/>
              <a:gd name="connsiteY7-3978" fmla="*/ 246518 h 918344"/>
              <a:gd name="connsiteX8-3979" fmla="*/ 9428209 w 9517857"/>
              <a:gd name="connsiteY8-3980" fmla="*/ 29911 h 918344"/>
              <a:gd name="connsiteX9-3981" fmla="*/ 9517857 w 9517857"/>
              <a:gd name="connsiteY9-3982" fmla="*/ 0 h 918344"/>
              <a:gd name="connsiteX10-3983" fmla="*/ 9517857 w 9517857"/>
              <a:gd name="connsiteY10-3984" fmla="*/ 918344 h 918344"/>
              <a:gd name="connsiteX11-3985" fmla="*/ 14604 w 9517857"/>
              <a:gd name="connsiteY11-3986" fmla="*/ 918344 h 918344"/>
              <a:gd name="connsiteX12-3987" fmla="*/ 12841 w 9517857"/>
              <a:gd name="connsiteY12-3988" fmla="*/ 917751 h 918344"/>
              <a:gd name="connsiteX13-3989" fmla="*/ 93 w 9517857"/>
              <a:gd name="connsiteY13-3990" fmla="*/ 912459 h 918344"/>
              <a:gd name="connsiteX14-3991" fmla="*/ 58674 w 9517857"/>
              <a:gd name="connsiteY14-3992" fmla="*/ 890310 h 918344"/>
              <a:gd name="connsiteX15-3993" fmla="*/ 275005 w 9517857"/>
              <a:gd name="connsiteY15-3994" fmla="*/ 807217 h 918344"/>
              <a:gd name="connsiteX16-3995" fmla="*/ 587824 w 9517857"/>
              <a:gd name="connsiteY16-3996" fmla="*/ 798183 h 918344"/>
              <a:gd name="connsiteX17-3997" fmla="*/ 651826 w 9517857"/>
              <a:gd name="connsiteY17-3998" fmla="*/ 738326 h 918344"/>
              <a:gd name="connsiteX18-3999" fmla="*/ 727985 w 9517857"/>
              <a:gd name="connsiteY18-4000" fmla="*/ 719814 h 918344"/>
              <a:gd name="connsiteX19-4001" fmla="*/ 778982 w 9517857"/>
              <a:gd name="connsiteY19-4002" fmla="*/ 710130 h 918344"/>
              <a:gd name="connsiteX20-4003" fmla="*/ 849944 w 9517857"/>
              <a:gd name="connsiteY20-4004" fmla="*/ 717975 h 918344"/>
              <a:gd name="connsiteX21-4005" fmla="*/ 921659 w 9517857"/>
              <a:gd name="connsiteY21-4006" fmla="*/ 712683 h 918344"/>
              <a:gd name="connsiteX22-4007" fmla="*/ 930946 w 9517857"/>
              <a:gd name="connsiteY22-4008" fmla="*/ 734034 h 918344"/>
              <a:gd name="connsiteX23-4009" fmla="*/ 986250 w 9517857"/>
              <a:gd name="connsiteY23-4010" fmla="*/ 713518 h 918344"/>
              <a:gd name="connsiteX24-4011" fmla="*/ 1013752 w 9517857"/>
              <a:gd name="connsiteY24-4012" fmla="*/ 713349 h 918344"/>
              <a:gd name="connsiteX25-4013" fmla="*/ 1023734 w 9517857"/>
              <a:gd name="connsiteY25-4014" fmla="*/ 718559 h 918344"/>
              <a:gd name="connsiteX26-4015" fmla="*/ 1063207 w 9517857"/>
              <a:gd name="connsiteY26-4016" fmla="*/ 715639 h 918344"/>
              <a:gd name="connsiteX27-4017" fmla="*/ 1081980 w 9517857"/>
              <a:gd name="connsiteY27-4018" fmla="*/ 738443 h 918344"/>
              <a:gd name="connsiteX28-4019" fmla="*/ 1218120 w 9517857"/>
              <a:gd name="connsiteY28-4020" fmla="*/ 713268 h 918344"/>
              <a:gd name="connsiteX29-4021" fmla="*/ 1397459 w 9517857"/>
              <a:gd name="connsiteY29-4022" fmla="*/ 691178 h 918344"/>
              <a:gd name="connsiteX30-4023" fmla="*/ 1580688 w 9517857"/>
              <a:gd name="connsiteY30-4024" fmla="*/ 693685 h 918344"/>
              <a:gd name="connsiteX31-4025" fmla="*/ 1772334 w 9517857"/>
              <a:gd name="connsiteY31-4026" fmla="*/ 710628 h 918344"/>
              <a:gd name="connsiteX32-4027" fmla="*/ 2002561 w 9517857"/>
              <a:gd name="connsiteY32-4028" fmla="*/ 659905 h 918344"/>
              <a:gd name="connsiteX33-4029" fmla="*/ 2135144 w 9517857"/>
              <a:gd name="connsiteY33-4030" fmla="*/ 636489 h 918344"/>
              <a:gd name="connsiteX34-4031" fmla="*/ 2448505 w 9517857"/>
              <a:gd name="connsiteY34-4032" fmla="*/ 578838 h 918344"/>
              <a:gd name="connsiteX35-4033" fmla="*/ 2658055 w 9517857"/>
              <a:gd name="connsiteY35-4034" fmla="*/ 578715 h 918344"/>
              <a:gd name="connsiteX36-4035" fmla="*/ 2693698 w 9517857"/>
              <a:gd name="connsiteY36-4036" fmla="*/ 560017 h 918344"/>
              <a:gd name="connsiteX37-4037" fmla="*/ 2699673 w 9517857"/>
              <a:gd name="connsiteY37-4038" fmla="*/ 556388 h 918344"/>
              <a:gd name="connsiteX38-4039" fmla="*/ 2727306 w 9517857"/>
              <a:gd name="connsiteY38-4040" fmla="*/ 550686 h 918344"/>
              <a:gd name="connsiteX39-4041" fmla="*/ 2730451 w 9517857"/>
              <a:gd name="connsiteY39-4042" fmla="*/ 538046 h 918344"/>
              <a:gd name="connsiteX40-4043" fmla="*/ 2768713 w 9517857"/>
              <a:gd name="connsiteY40-4044" fmla="*/ 521563 h 918344"/>
              <a:gd name="connsiteX41-4045" fmla="*/ 2820868 w 9517857"/>
              <a:gd name="connsiteY41-4046" fmla="*/ 514148 h 918344"/>
              <a:gd name="connsiteX42-4047" fmla="*/ 3073635 w 9517857"/>
              <a:gd name="connsiteY42-4048" fmla="*/ 491282 h 918344"/>
              <a:gd name="connsiteX43-4049" fmla="*/ 3222071 w 9517857"/>
              <a:gd name="connsiteY43-4050" fmla="*/ 470547 h 918344"/>
              <a:gd name="connsiteX44-4051" fmla="*/ 3274069 w 9517857"/>
              <a:gd name="connsiteY44-4052" fmla="*/ 451593 h 918344"/>
              <a:gd name="connsiteX45-4053" fmla="*/ 3349632 w 9517857"/>
              <a:gd name="connsiteY45-4054" fmla="*/ 432571 h 918344"/>
              <a:gd name="connsiteX46-4055" fmla="*/ 3479593 w 9517857"/>
              <a:gd name="connsiteY46-4056" fmla="*/ 390425 h 918344"/>
              <a:gd name="connsiteX47-4057" fmla="*/ 3750023 w 9517857"/>
              <a:gd name="connsiteY47-4058" fmla="*/ 370666 h 918344"/>
              <a:gd name="connsiteX48-4059" fmla="*/ 3844133 w 9517857"/>
              <a:gd name="connsiteY48-4060" fmla="*/ 360636 h 918344"/>
              <a:gd name="connsiteX49-4061" fmla="*/ 3979762 w 9517857"/>
              <a:gd name="connsiteY49-4062" fmla="*/ 350573 h 918344"/>
              <a:gd name="connsiteX50-4063" fmla="*/ 4266740 w 9517857"/>
              <a:gd name="connsiteY50-4064" fmla="*/ 361442 h 918344"/>
              <a:gd name="connsiteX51-4065" fmla="*/ 4430770 w 9517857"/>
              <a:gd name="connsiteY51-4066" fmla="*/ 342631 h 918344"/>
              <a:gd name="connsiteX52-4067" fmla="*/ 4512664 w 9517857"/>
              <a:gd name="connsiteY52-4068" fmla="*/ 319936 h 918344"/>
              <a:gd name="connsiteX53-4069" fmla="*/ 4616423 w 9517857"/>
              <a:gd name="connsiteY53-4070" fmla="*/ 290902 h 918344"/>
              <a:gd name="connsiteX54-4071" fmla="*/ 4691675 w 9517857"/>
              <a:gd name="connsiteY54-4072" fmla="*/ 253999 h 918344"/>
              <a:gd name="connsiteX55-4073" fmla="*/ 4689051 w 9517857"/>
              <a:gd name="connsiteY55-4074" fmla="*/ 250956 h 918344"/>
              <a:gd name="connsiteX56-4075" fmla="*/ 4719994 w 9517857"/>
              <a:gd name="connsiteY56-4076" fmla="*/ 245295 h 918344"/>
              <a:gd name="connsiteX57-4077" fmla="*/ 4752894 w 9517857"/>
              <a:gd name="connsiteY57-4078" fmla="*/ 239863 h 918344"/>
              <a:gd name="connsiteX58-4079" fmla="*/ 4769329 w 9517857"/>
              <a:gd name="connsiteY58-4080" fmla="*/ 233573 h 918344"/>
              <a:gd name="connsiteX59-4081" fmla="*/ 4775634 w 9517857"/>
              <a:gd name="connsiteY59-4082" fmla="*/ 234051 h 918344"/>
              <a:gd name="connsiteX60-4083" fmla="*/ 4790452 w 9517857"/>
              <a:gd name="connsiteY60-4084" fmla="*/ 233560 h 918344"/>
              <a:gd name="connsiteX61-4085" fmla="*/ 4789062 w 9517857"/>
              <a:gd name="connsiteY61-4086" fmla="*/ 241912 h 918344"/>
              <a:gd name="connsiteX62-4087" fmla="*/ 4827826 w 9517857"/>
              <a:gd name="connsiteY62-4088" fmla="*/ 246965 h 918344"/>
              <a:gd name="connsiteX63-4089" fmla="*/ 4892569 w 9517857"/>
              <a:gd name="connsiteY63-4090" fmla="*/ 249921 h 918344"/>
              <a:gd name="connsiteX64-4091" fmla="*/ 4896611 w 9517857"/>
              <a:gd name="connsiteY64-4092" fmla="*/ 240436 h 918344"/>
              <a:gd name="connsiteX65-4093" fmla="*/ 4917286 w 9517857"/>
              <a:gd name="connsiteY65-4094" fmla="*/ 243647 h 918344"/>
              <a:gd name="connsiteX66-4095" fmla="*/ 5060397 w 9517857"/>
              <a:gd name="connsiteY66-4096" fmla="*/ 263676 h 918344"/>
              <a:gd name="connsiteX67-4097" fmla="*/ 5244719 w 9517857"/>
              <a:gd name="connsiteY67-4098" fmla="*/ 245243 h 918344"/>
              <a:gd name="connsiteX68-4099" fmla="*/ 5358056 w 9517857"/>
              <a:gd name="connsiteY68-4100" fmla="*/ 247236 h 918344"/>
              <a:gd name="connsiteX69-4101" fmla="*/ 5426496 w 9517857"/>
              <a:gd name="connsiteY69-4102" fmla="*/ 235130 h 918344"/>
              <a:gd name="connsiteX70-4103" fmla="*/ 5497161 w 9517857"/>
              <a:gd name="connsiteY70-4104" fmla="*/ 228796 h 918344"/>
              <a:gd name="connsiteX71-4105" fmla="*/ 5923732 w 9517857"/>
              <a:gd name="connsiteY71-4106" fmla="*/ 187376 h 918344"/>
              <a:gd name="connsiteX72-4107" fmla="*/ 6194152 w 9517857"/>
              <a:gd name="connsiteY72-4108" fmla="*/ 151760 h 918344"/>
              <a:gd name="connsiteX73-4109" fmla="*/ 6281379 w 9517857"/>
              <a:gd name="connsiteY73-4110" fmla="*/ 181614 h 918344"/>
              <a:gd name="connsiteX74-4111" fmla="*/ 6374947 w 9517857"/>
              <a:gd name="connsiteY74-4112" fmla="*/ 179787 h 918344"/>
              <a:gd name="connsiteX75-4113" fmla="*/ 6448518 w 9517857"/>
              <a:gd name="connsiteY75-4114" fmla="*/ 164366 h 918344"/>
              <a:gd name="connsiteX76-4115" fmla="*/ 6544700 w 9517857"/>
              <a:gd name="connsiteY76-4116" fmla="*/ 167149 h 918344"/>
              <a:gd name="connsiteX77-4117" fmla="*/ 6648353 w 9517857"/>
              <a:gd name="connsiteY77-4118" fmla="*/ 172238 h 918344"/>
              <a:gd name="connsiteX78-4119" fmla="*/ 6736227 w 9517857"/>
              <a:gd name="connsiteY78-4120" fmla="*/ 173204 h 918344"/>
              <a:gd name="connsiteX79-4121" fmla="*/ 6977218 w 9517857"/>
              <a:gd name="connsiteY79-4122" fmla="*/ 184277 h 918344"/>
              <a:gd name="connsiteX80-4123" fmla="*/ 7065221 w 9517857"/>
              <a:gd name="connsiteY80-4124" fmla="*/ 227519 h 918344"/>
              <a:gd name="connsiteX81-4125" fmla="*/ 7366801 w 9517857"/>
              <a:gd name="connsiteY81-4126" fmla="*/ 258938 h 918344"/>
              <a:gd name="connsiteX82-4127" fmla="*/ 7433745 w 9517857"/>
              <a:gd name="connsiteY82-4128" fmla="*/ 246959 h 918344"/>
              <a:gd name="connsiteX83-4129" fmla="*/ 7644411 w 9517857"/>
              <a:gd name="connsiteY83-4130" fmla="*/ 258974 h 918344"/>
              <a:gd name="connsiteX84-4131" fmla="*/ 7825110 w 9517857"/>
              <a:gd name="connsiteY84-4132" fmla="*/ 229097 h 918344"/>
              <a:gd name="connsiteX85-4133" fmla="*/ 8106016 w 9517857"/>
              <a:gd name="connsiteY85-4134" fmla="*/ 231005 h 918344"/>
              <a:gd name="connsiteX86-4135" fmla="*/ 8256033 w 9517857"/>
              <a:gd name="connsiteY86-4136" fmla="*/ 193701 h 918344"/>
              <a:gd name="connsiteX87-4137" fmla="*/ 8551625 w 9517857"/>
              <a:gd name="connsiteY87-4138" fmla="*/ 161505 h 918344"/>
              <a:gd name="connsiteX88-4139" fmla="*/ 8715976 w 9517857"/>
              <a:gd name="connsiteY88-4140" fmla="*/ 178362 h 918344"/>
              <a:gd name="connsiteX89-4141" fmla="*/ 8778827 w 9517857"/>
              <a:gd name="connsiteY89-4142" fmla="*/ 172924 h 918344"/>
              <a:gd name="connsiteX90-4143" fmla="*/ 8840778 w 9517857"/>
              <a:gd name="connsiteY90-4144" fmla="*/ 143137 h 918344"/>
              <a:gd name="connsiteX91-4145" fmla="*/ 9010380 w 9517857"/>
              <a:gd name="connsiteY91-4146" fmla="*/ 91879 h 918344"/>
              <a:gd name="connsiteX92-4147" fmla="*/ 9110856 w 9517857"/>
              <a:gd name="connsiteY92-4148" fmla="*/ 70985 h 918344"/>
              <a:gd name="connsiteX93-4149" fmla="*/ 9268817 w 9517857"/>
              <a:gd name="connsiteY93-4150" fmla="*/ 53070 h 918344"/>
              <a:gd name="connsiteX94-4151" fmla="*/ 9316667 w 9517857"/>
              <a:gd name="connsiteY94-4152" fmla="*/ 45035 h 918344"/>
              <a:gd name="connsiteX95-4153" fmla="*/ 9428209 w 9517857"/>
              <a:gd name="connsiteY95-4154" fmla="*/ 29911 h 918344"/>
              <a:gd name="connsiteX0-4155" fmla="*/ 4686423 w 9517857"/>
              <a:gd name="connsiteY0-4156" fmla="*/ 247907 h 918344"/>
              <a:gd name="connsiteX1-4157" fmla="*/ 4689051 w 9517857"/>
              <a:gd name="connsiteY1-4158" fmla="*/ 250956 h 918344"/>
              <a:gd name="connsiteX2-4159" fmla="*/ 4687244 w 9517857"/>
              <a:gd name="connsiteY2-4160" fmla="*/ 251286 h 918344"/>
              <a:gd name="connsiteX3-4161" fmla="*/ 4686423 w 9517857"/>
              <a:gd name="connsiteY3-4162" fmla="*/ 247907 h 918344"/>
              <a:gd name="connsiteX4-4163" fmla="*/ 4685225 w 9517857"/>
              <a:gd name="connsiteY4-4164" fmla="*/ 246518 h 918344"/>
              <a:gd name="connsiteX5-4165" fmla="*/ 4686133 w 9517857"/>
              <a:gd name="connsiteY5-4166" fmla="*/ 246715 h 918344"/>
              <a:gd name="connsiteX6-4167" fmla="*/ 4686423 w 9517857"/>
              <a:gd name="connsiteY6-4168" fmla="*/ 247907 h 918344"/>
              <a:gd name="connsiteX7-4169" fmla="*/ 4685225 w 9517857"/>
              <a:gd name="connsiteY7-4170" fmla="*/ 246518 h 918344"/>
              <a:gd name="connsiteX8-4171" fmla="*/ 9428209 w 9517857"/>
              <a:gd name="connsiteY8-4172" fmla="*/ 29911 h 918344"/>
              <a:gd name="connsiteX9-4173" fmla="*/ 9517857 w 9517857"/>
              <a:gd name="connsiteY9-4174" fmla="*/ 0 h 918344"/>
              <a:gd name="connsiteX10-4175" fmla="*/ 9517857 w 9517857"/>
              <a:gd name="connsiteY10-4176" fmla="*/ 918344 h 918344"/>
              <a:gd name="connsiteX11-4177" fmla="*/ 14604 w 9517857"/>
              <a:gd name="connsiteY11-4178" fmla="*/ 918344 h 918344"/>
              <a:gd name="connsiteX12-4179" fmla="*/ 12841 w 9517857"/>
              <a:gd name="connsiteY12-4180" fmla="*/ 917751 h 918344"/>
              <a:gd name="connsiteX13-4181" fmla="*/ 93 w 9517857"/>
              <a:gd name="connsiteY13-4182" fmla="*/ 912459 h 918344"/>
              <a:gd name="connsiteX14-4183" fmla="*/ 58674 w 9517857"/>
              <a:gd name="connsiteY14-4184" fmla="*/ 890310 h 918344"/>
              <a:gd name="connsiteX15-4185" fmla="*/ 275005 w 9517857"/>
              <a:gd name="connsiteY15-4186" fmla="*/ 807217 h 918344"/>
              <a:gd name="connsiteX16-4187" fmla="*/ 587824 w 9517857"/>
              <a:gd name="connsiteY16-4188" fmla="*/ 798183 h 918344"/>
              <a:gd name="connsiteX17-4189" fmla="*/ 651826 w 9517857"/>
              <a:gd name="connsiteY17-4190" fmla="*/ 738326 h 918344"/>
              <a:gd name="connsiteX18-4191" fmla="*/ 727985 w 9517857"/>
              <a:gd name="connsiteY18-4192" fmla="*/ 719814 h 918344"/>
              <a:gd name="connsiteX19-4193" fmla="*/ 778982 w 9517857"/>
              <a:gd name="connsiteY19-4194" fmla="*/ 710130 h 918344"/>
              <a:gd name="connsiteX20-4195" fmla="*/ 849944 w 9517857"/>
              <a:gd name="connsiteY20-4196" fmla="*/ 717975 h 918344"/>
              <a:gd name="connsiteX21-4197" fmla="*/ 921659 w 9517857"/>
              <a:gd name="connsiteY21-4198" fmla="*/ 712683 h 918344"/>
              <a:gd name="connsiteX22-4199" fmla="*/ 930946 w 9517857"/>
              <a:gd name="connsiteY22-4200" fmla="*/ 734034 h 918344"/>
              <a:gd name="connsiteX23-4201" fmla="*/ 986250 w 9517857"/>
              <a:gd name="connsiteY23-4202" fmla="*/ 713518 h 918344"/>
              <a:gd name="connsiteX24-4203" fmla="*/ 1013752 w 9517857"/>
              <a:gd name="connsiteY24-4204" fmla="*/ 713349 h 918344"/>
              <a:gd name="connsiteX25-4205" fmla="*/ 1023734 w 9517857"/>
              <a:gd name="connsiteY25-4206" fmla="*/ 718559 h 918344"/>
              <a:gd name="connsiteX26-4207" fmla="*/ 1063207 w 9517857"/>
              <a:gd name="connsiteY26-4208" fmla="*/ 715639 h 918344"/>
              <a:gd name="connsiteX27-4209" fmla="*/ 1081980 w 9517857"/>
              <a:gd name="connsiteY27-4210" fmla="*/ 738443 h 918344"/>
              <a:gd name="connsiteX28-4211" fmla="*/ 1218120 w 9517857"/>
              <a:gd name="connsiteY28-4212" fmla="*/ 713268 h 918344"/>
              <a:gd name="connsiteX29-4213" fmla="*/ 1397459 w 9517857"/>
              <a:gd name="connsiteY29-4214" fmla="*/ 691178 h 918344"/>
              <a:gd name="connsiteX30-4215" fmla="*/ 1580688 w 9517857"/>
              <a:gd name="connsiteY30-4216" fmla="*/ 693685 h 918344"/>
              <a:gd name="connsiteX31-4217" fmla="*/ 1772334 w 9517857"/>
              <a:gd name="connsiteY31-4218" fmla="*/ 710628 h 918344"/>
              <a:gd name="connsiteX32-4219" fmla="*/ 2002561 w 9517857"/>
              <a:gd name="connsiteY32-4220" fmla="*/ 659905 h 918344"/>
              <a:gd name="connsiteX33-4221" fmla="*/ 2135144 w 9517857"/>
              <a:gd name="connsiteY33-4222" fmla="*/ 636489 h 918344"/>
              <a:gd name="connsiteX34-4223" fmla="*/ 2448505 w 9517857"/>
              <a:gd name="connsiteY34-4224" fmla="*/ 578838 h 918344"/>
              <a:gd name="connsiteX35-4225" fmla="*/ 2658055 w 9517857"/>
              <a:gd name="connsiteY35-4226" fmla="*/ 578715 h 918344"/>
              <a:gd name="connsiteX36-4227" fmla="*/ 2693698 w 9517857"/>
              <a:gd name="connsiteY36-4228" fmla="*/ 560017 h 918344"/>
              <a:gd name="connsiteX37-4229" fmla="*/ 2699673 w 9517857"/>
              <a:gd name="connsiteY37-4230" fmla="*/ 556388 h 918344"/>
              <a:gd name="connsiteX38-4231" fmla="*/ 2727306 w 9517857"/>
              <a:gd name="connsiteY38-4232" fmla="*/ 550686 h 918344"/>
              <a:gd name="connsiteX39-4233" fmla="*/ 2730451 w 9517857"/>
              <a:gd name="connsiteY39-4234" fmla="*/ 538046 h 918344"/>
              <a:gd name="connsiteX40-4235" fmla="*/ 2768713 w 9517857"/>
              <a:gd name="connsiteY40-4236" fmla="*/ 521563 h 918344"/>
              <a:gd name="connsiteX41-4237" fmla="*/ 2820868 w 9517857"/>
              <a:gd name="connsiteY41-4238" fmla="*/ 514148 h 918344"/>
              <a:gd name="connsiteX42-4239" fmla="*/ 3073635 w 9517857"/>
              <a:gd name="connsiteY42-4240" fmla="*/ 491282 h 918344"/>
              <a:gd name="connsiteX43-4241" fmla="*/ 3222071 w 9517857"/>
              <a:gd name="connsiteY43-4242" fmla="*/ 470547 h 918344"/>
              <a:gd name="connsiteX44-4243" fmla="*/ 3274069 w 9517857"/>
              <a:gd name="connsiteY44-4244" fmla="*/ 451593 h 918344"/>
              <a:gd name="connsiteX45-4245" fmla="*/ 3349632 w 9517857"/>
              <a:gd name="connsiteY45-4246" fmla="*/ 432571 h 918344"/>
              <a:gd name="connsiteX46-4247" fmla="*/ 3479593 w 9517857"/>
              <a:gd name="connsiteY46-4248" fmla="*/ 390425 h 918344"/>
              <a:gd name="connsiteX47-4249" fmla="*/ 3750023 w 9517857"/>
              <a:gd name="connsiteY47-4250" fmla="*/ 370666 h 918344"/>
              <a:gd name="connsiteX48-4251" fmla="*/ 3844133 w 9517857"/>
              <a:gd name="connsiteY48-4252" fmla="*/ 360636 h 918344"/>
              <a:gd name="connsiteX49-4253" fmla="*/ 4037701 w 9517857"/>
              <a:gd name="connsiteY49-4254" fmla="*/ 350573 h 918344"/>
              <a:gd name="connsiteX50-4255" fmla="*/ 4266740 w 9517857"/>
              <a:gd name="connsiteY50-4256" fmla="*/ 361442 h 918344"/>
              <a:gd name="connsiteX51-4257" fmla="*/ 4430770 w 9517857"/>
              <a:gd name="connsiteY51-4258" fmla="*/ 342631 h 918344"/>
              <a:gd name="connsiteX52-4259" fmla="*/ 4512664 w 9517857"/>
              <a:gd name="connsiteY52-4260" fmla="*/ 319936 h 918344"/>
              <a:gd name="connsiteX53-4261" fmla="*/ 4616423 w 9517857"/>
              <a:gd name="connsiteY53-4262" fmla="*/ 290902 h 918344"/>
              <a:gd name="connsiteX54-4263" fmla="*/ 4691675 w 9517857"/>
              <a:gd name="connsiteY54-4264" fmla="*/ 253999 h 918344"/>
              <a:gd name="connsiteX55-4265" fmla="*/ 4689051 w 9517857"/>
              <a:gd name="connsiteY55-4266" fmla="*/ 250956 h 918344"/>
              <a:gd name="connsiteX56-4267" fmla="*/ 4719994 w 9517857"/>
              <a:gd name="connsiteY56-4268" fmla="*/ 245295 h 918344"/>
              <a:gd name="connsiteX57-4269" fmla="*/ 4752894 w 9517857"/>
              <a:gd name="connsiteY57-4270" fmla="*/ 239863 h 918344"/>
              <a:gd name="connsiteX58-4271" fmla="*/ 4769329 w 9517857"/>
              <a:gd name="connsiteY58-4272" fmla="*/ 233573 h 918344"/>
              <a:gd name="connsiteX59-4273" fmla="*/ 4775634 w 9517857"/>
              <a:gd name="connsiteY59-4274" fmla="*/ 234051 h 918344"/>
              <a:gd name="connsiteX60-4275" fmla="*/ 4790452 w 9517857"/>
              <a:gd name="connsiteY60-4276" fmla="*/ 233560 h 918344"/>
              <a:gd name="connsiteX61-4277" fmla="*/ 4789062 w 9517857"/>
              <a:gd name="connsiteY61-4278" fmla="*/ 241912 h 918344"/>
              <a:gd name="connsiteX62-4279" fmla="*/ 4827826 w 9517857"/>
              <a:gd name="connsiteY62-4280" fmla="*/ 246965 h 918344"/>
              <a:gd name="connsiteX63-4281" fmla="*/ 4892569 w 9517857"/>
              <a:gd name="connsiteY63-4282" fmla="*/ 249921 h 918344"/>
              <a:gd name="connsiteX64-4283" fmla="*/ 4896611 w 9517857"/>
              <a:gd name="connsiteY64-4284" fmla="*/ 240436 h 918344"/>
              <a:gd name="connsiteX65-4285" fmla="*/ 4917286 w 9517857"/>
              <a:gd name="connsiteY65-4286" fmla="*/ 243647 h 918344"/>
              <a:gd name="connsiteX66-4287" fmla="*/ 5060397 w 9517857"/>
              <a:gd name="connsiteY66-4288" fmla="*/ 263676 h 918344"/>
              <a:gd name="connsiteX67-4289" fmla="*/ 5244719 w 9517857"/>
              <a:gd name="connsiteY67-4290" fmla="*/ 245243 h 918344"/>
              <a:gd name="connsiteX68-4291" fmla="*/ 5358056 w 9517857"/>
              <a:gd name="connsiteY68-4292" fmla="*/ 247236 h 918344"/>
              <a:gd name="connsiteX69-4293" fmla="*/ 5426496 w 9517857"/>
              <a:gd name="connsiteY69-4294" fmla="*/ 235130 h 918344"/>
              <a:gd name="connsiteX70-4295" fmla="*/ 5497161 w 9517857"/>
              <a:gd name="connsiteY70-4296" fmla="*/ 228796 h 918344"/>
              <a:gd name="connsiteX71-4297" fmla="*/ 5923732 w 9517857"/>
              <a:gd name="connsiteY71-4298" fmla="*/ 187376 h 918344"/>
              <a:gd name="connsiteX72-4299" fmla="*/ 6194152 w 9517857"/>
              <a:gd name="connsiteY72-4300" fmla="*/ 151760 h 918344"/>
              <a:gd name="connsiteX73-4301" fmla="*/ 6281379 w 9517857"/>
              <a:gd name="connsiteY73-4302" fmla="*/ 181614 h 918344"/>
              <a:gd name="connsiteX74-4303" fmla="*/ 6374947 w 9517857"/>
              <a:gd name="connsiteY74-4304" fmla="*/ 179787 h 918344"/>
              <a:gd name="connsiteX75-4305" fmla="*/ 6448518 w 9517857"/>
              <a:gd name="connsiteY75-4306" fmla="*/ 164366 h 918344"/>
              <a:gd name="connsiteX76-4307" fmla="*/ 6544700 w 9517857"/>
              <a:gd name="connsiteY76-4308" fmla="*/ 167149 h 918344"/>
              <a:gd name="connsiteX77-4309" fmla="*/ 6648353 w 9517857"/>
              <a:gd name="connsiteY77-4310" fmla="*/ 172238 h 918344"/>
              <a:gd name="connsiteX78-4311" fmla="*/ 6736227 w 9517857"/>
              <a:gd name="connsiteY78-4312" fmla="*/ 173204 h 918344"/>
              <a:gd name="connsiteX79-4313" fmla="*/ 6977218 w 9517857"/>
              <a:gd name="connsiteY79-4314" fmla="*/ 184277 h 918344"/>
              <a:gd name="connsiteX80-4315" fmla="*/ 7065221 w 9517857"/>
              <a:gd name="connsiteY80-4316" fmla="*/ 227519 h 918344"/>
              <a:gd name="connsiteX81-4317" fmla="*/ 7366801 w 9517857"/>
              <a:gd name="connsiteY81-4318" fmla="*/ 258938 h 918344"/>
              <a:gd name="connsiteX82-4319" fmla="*/ 7433745 w 9517857"/>
              <a:gd name="connsiteY82-4320" fmla="*/ 246959 h 918344"/>
              <a:gd name="connsiteX83-4321" fmla="*/ 7644411 w 9517857"/>
              <a:gd name="connsiteY83-4322" fmla="*/ 258974 h 918344"/>
              <a:gd name="connsiteX84-4323" fmla="*/ 7825110 w 9517857"/>
              <a:gd name="connsiteY84-4324" fmla="*/ 229097 h 918344"/>
              <a:gd name="connsiteX85-4325" fmla="*/ 8106016 w 9517857"/>
              <a:gd name="connsiteY85-4326" fmla="*/ 231005 h 918344"/>
              <a:gd name="connsiteX86-4327" fmla="*/ 8256033 w 9517857"/>
              <a:gd name="connsiteY86-4328" fmla="*/ 193701 h 918344"/>
              <a:gd name="connsiteX87-4329" fmla="*/ 8551625 w 9517857"/>
              <a:gd name="connsiteY87-4330" fmla="*/ 161505 h 918344"/>
              <a:gd name="connsiteX88-4331" fmla="*/ 8715976 w 9517857"/>
              <a:gd name="connsiteY88-4332" fmla="*/ 178362 h 918344"/>
              <a:gd name="connsiteX89-4333" fmla="*/ 8778827 w 9517857"/>
              <a:gd name="connsiteY89-4334" fmla="*/ 172924 h 918344"/>
              <a:gd name="connsiteX90-4335" fmla="*/ 8840778 w 9517857"/>
              <a:gd name="connsiteY90-4336" fmla="*/ 143137 h 918344"/>
              <a:gd name="connsiteX91-4337" fmla="*/ 9010380 w 9517857"/>
              <a:gd name="connsiteY91-4338" fmla="*/ 91879 h 918344"/>
              <a:gd name="connsiteX92-4339" fmla="*/ 9110856 w 9517857"/>
              <a:gd name="connsiteY92-4340" fmla="*/ 70985 h 918344"/>
              <a:gd name="connsiteX93-4341" fmla="*/ 9268817 w 9517857"/>
              <a:gd name="connsiteY93-4342" fmla="*/ 53070 h 918344"/>
              <a:gd name="connsiteX94-4343" fmla="*/ 9316667 w 9517857"/>
              <a:gd name="connsiteY94-4344" fmla="*/ 45035 h 918344"/>
              <a:gd name="connsiteX95-4345" fmla="*/ 9428209 w 9517857"/>
              <a:gd name="connsiteY95-4346" fmla="*/ 29911 h 918344"/>
              <a:gd name="connsiteX0-4347" fmla="*/ 4686423 w 9517857"/>
              <a:gd name="connsiteY0-4348" fmla="*/ 247907 h 918344"/>
              <a:gd name="connsiteX1-4349" fmla="*/ 4689051 w 9517857"/>
              <a:gd name="connsiteY1-4350" fmla="*/ 250956 h 918344"/>
              <a:gd name="connsiteX2-4351" fmla="*/ 4687244 w 9517857"/>
              <a:gd name="connsiteY2-4352" fmla="*/ 251286 h 918344"/>
              <a:gd name="connsiteX3-4353" fmla="*/ 4686423 w 9517857"/>
              <a:gd name="connsiteY3-4354" fmla="*/ 247907 h 918344"/>
              <a:gd name="connsiteX4-4355" fmla="*/ 4685225 w 9517857"/>
              <a:gd name="connsiteY4-4356" fmla="*/ 246518 h 918344"/>
              <a:gd name="connsiteX5-4357" fmla="*/ 4686133 w 9517857"/>
              <a:gd name="connsiteY5-4358" fmla="*/ 246715 h 918344"/>
              <a:gd name="connsiteX6-4359" fmla="*/ 4686423 w 9517857"/>
              <a:gd name="connsiteY6-4360" fmla="*/ 247907 h 918344"/>
              <a:gd name="connsiteX7-4361" fmla="*/ 4685225 w 9517857"/>
              <a:gd name="connsiteY7-4362" fmla="*/ 246518 h 918344"/>
              <a:gd name="connsiteX8-4363" fmla="*/ 9428209 w 9517857"/>
              <a:gd name="connsiteY8-4364" fmla="*/ 29911 h 918344"/>
              <a:gd name="connsiteX9-4365" fmla="*/ 9517857 w 9517857"/>
              <a:gd name="connsiteY9-4366" fmla="*/ 0 h 918344"/>
              <a:gd name="connsiteX10-4367" fmla="*/ 9517857 w 9517857"/>
              <a:gd name="connsiteY10-4368" fmla="*/ 918344 h 918344"/>
              <a:gd name="connsiteX11-4369" fmla="*/ 14604 w 9517857"/>
              <a:gd name="connsiteY11-4370" fmla="*/ 918344 h 918344"/>
              <a:gd name="connsiteX12-4371" fmla="*/ 12841 w 9517857"/>
              <a:gd name="connsiteY12-4372" fmla="*/ 917751 h 918344"/>
              <a:gd name="connsiteX13-4373" fmla="*/ 93 w 9517857"/>
              <a:gd name="connsiteY13-4374" fmla="*/ 912459 h 918344"/>
              <a:gd name="connsiteX14-4375" fmla="*/ 58674 w 9517857"/>
              <a:gd name="connsiteY14-4376" fmla="*/ 890310 h 918344"/>
              <a:gd name="connsiteX15-4377" fmla="*/ 275005 w 9517857"/>
              <a:gd name="connsiteY15-4378" fmla="*/ 807217 h 918344"/>
              <a:gd name="connsiteX16-4379" fmla="*/ 587824 w 9517857"/>
              <a:gd name="connsiteY16-4380" fmla="*/ 798183 h 918344"/>
              <a:gd name="connsiteX17-4381" fmla="*/ 651826 w 9517857"/>
              <a:gd name="connsiteY17-4382" fmla="*/ 738326 h 918344"/>
              <a:gd name="connsiteX18-4383" fmla="*/ 727985 w 9517857"/>
              <a:gd name="connsiteY18-4384" fmla="*/ 719814 h 918344"/>
              <a:gd name="connsiteX19-4385" fmla="*/ 778982 w 9517857"/>
              <a:gd name="connsiteY19-4386" fmla="*/ 710130 h 918344"/>
              <a:gd name="connsiteX20-4387" fmla="*/ 849944 w 9517857"/>
              <a:gd name="connsiteY20-4388" fmla="*/ 717975 h 918344"/>
              <a:gd name="connsiteX21-4389" fmla="*/ 921659 w 9517857"/>
              <a:gd name="connsiteY21-4390" fmla="*/ 712683 h 918344"/>
              <a:gd name="connsiteX22-4391" fmla="*/ 930946 w 9517857"/>
              <a:gd name="connsiteY22-4392" fmla="*/ 734034 h 918344"/>
              <a:gd name="connsiteX23-4393" fmla="*/ 986250 w 9517857"/>
              <a:gd name="connsiteY23-4394" fmla="*/ 713518 h 918344"/>
              <a:gd name="connsiteX24-4395" fmla="*/ 1013752 w 9517857"/>
              <a:gd name="connsiteY24-4396" fmla="*/ 713349 h 918344"/>
              <a:gd name="connsiteX25-4397" fmla="*/ 1023734 w 9517857"/>
              <a:gd name="connsiteY25-4398" fmla="*/ 718559 h 918344"/>
              <a:gd name="connsiteX26-4399" fmla="*/ 1063207 w 9517857"/>
              <a:gd name="connsiteY26-4400" fmla="*/ 715639 h 918344"/>
              <a:gd name="connsiteX27-4401" fmla="*/ 1081980 w 9517857"/>
              <a:gd name="connsiteY27-4402" fmla="*/ 738443 h 918344"/>
              <a:gd name="connsiteX28-4403" fmla="*/ 1218120 w 9517857"/>
              <a:gd name="connsiteY28-4404" fmla="*/ 713268 h 918344"/>
              <a:gd name="connsiteX29-4405" fmla="*/ 1397459 w 9517857"/>
              <a:gd name="connsiteY29-4406" fmla="*/ 691178 h 918344"/>
              <a:gd name="connsiteX30-4407" fmla="*/ 1580688 w 9517857"/>
              <a:gd name="connsiteY30-4408" fmla="*/ 693685 h 918344"/>
              <a:gd name="connsiteX31-4409" fmla="*/ 1772334 w 9517857"/>
              <a:gd name="connsiteY31-4410" fmla="*/ 710628 h 918344"/>
              <a:gd name="connsiteX32-4411" fmla="*/ 2002561 w 9517857"/>
              <a:gd name="connsiteY32-4412" fmla="*/ 659905 h 918344"/>
              <a:gd name="connsiteX33-4413" fmla="*/ 2135144 w 9517857"/>
              <a:gd name="connsiteY33-4414" fmla="*/ 636489 h 918344"/>
              <a:gd name="connsiteX34-4415" fmla="*/ 2448505 w 9517857"/>
              <a:gd name="connsiteY34-4416" fmla="*/ 578838 h 918344"/>
              <a:gd name="connsiteX35-4417" fmla="*/ 2658055 w 9517857"/>
              <a:gd name="connsiteY35-4418" fmla="*/ 578715 h 918344"/>
              <a:gd name="connsiteX36-4419" fmla="*/ 2693698 w 9517857"/>
              <a:gd name="connsiteY36-4420" fmla="*/ 560017 h 918344"/>
              <a:gd name="connsiteX37-4421" fmla="*/ 2699673 w 9517857"/>
              <a:gd name="connsiteY37-4422" fmla="*/ 556388 h 918344"/>
              <a:gd name="connsiteX38-4423" fmla="*/ 2727306 w 9517857"/>
              <a:gd name="connsiteY38-4424" fmla="*/ 550686 h 918344"/>
              <a:gd name="connsiteX39-4425" fmla="*/ 2730451 w 9517857"/>
              <a:gd name="connsiteY39-4426" fmla="*/ 538046 h 918344"/>
              <a:gd name="connsiteX40-4427" fmla="*/ 2768713 w 9517857"/>
              <a:gd name="connsiteY40-4428" fmla="*/ 521563 h 918344"/>
              <a:gd name="connsiteX41-4429" fmla="*/ 2820868 w 9517857"/>
              <a:gd name="connsiteY41-4430" fmla="*/ 514148 h 918344"/>
              <a:gd name="connsiteX42-4431" fmla="*/ 3073635 w 9517857"/>
              <a:gd name="connsiteY42-4432" fmla="*/ 491282 h 918344"/>
              <a:gd name="connsiteX43-4433" fmla="*/ 3222071 w 9517857"/>
              <a:gd name="connsiteY43-4434" fmla="*/ 470547 h 918344"/>
              <a:gd name="connsiteX44-4435" fmla="*/ 3274069 w 9517857"/>
              <a:gd name="connsiteY44-4436" fmla="*/ 451593 h 918344"/>
              <a:gd name="connsiteX45-4437" fmla="*/ 3349632 w 9517857"/>
              <a:gd name="connsiteY45-4438" fmla="*/ 432571 h 918344"/>
              <a:gd name="connsiteX46-4439" fmla="*/ 3479593 w 9517857"/>
              <a:gd name="connsiteY46-4440" fmla="*/ 390425 h 918344"/>
              <a:gd name="connsiteX47-4441" fmla="*/ 3750023 w 9517857"/>
              <a:gd name="connsiteY47-4442" fmla="*/ 370666 h 918344"/>
              <a:gd name="connsiteX48-4443" fmla="*/ 3844133 w 9517857"/>
              <a:gd name="connsiteY48-4444" fmla="*/ 360636 h 918344"/>
              <a:gd name="connsiteX49-4445" fmla="*/ 4037701 w 9517857"/>
              <a:gd name="connsiteY49-4446" fmla="*/ 350573 h 918344"/>
              <a:gd name="connsiteX50-4447" fmla="*/ 4266740 w 9517857"/>
              <a:gd name="connsiteY50-4448" fmla="*/ 361442 h 918344"/>
              <a:gd name="connsiteX51-4449" fmla="*/ 4430770 w 9517857"/>
              <a:gd name="connsiteY51-4450" fmla="*/ 342631 h 918344"/>
              <a:gd name="connsiteX52-4451" fmla="*/ 4512664 w 9517857"/>
              <a:gd name="connsiteY52-4452" fmla="*/ 319936 h 918344"/>
              <a:gd name="connsiteX53-4453" fmla="*/ 4616423 w 9517857"/>
              <a:gd name="connsiteY53-4454" fmla="*/ 290902 h 918344"/>
              <a:gd name="connsiteX54-4455" fmla="*/ 4691675 w 9517857"/>
              <a:gd name="connsiteY54-4456" fmla="*/ 253999 h 918344"/>
              <a:gd name="connsiteX55-4457" fmla="*/ 4689051 w 9517857"/>
              <a:gd name="connsiteY55-4458" fmla="*/ 250956 h 918344"/>
              <a:gd name="connsiteX56-4459" fmla="*/ 4719994 w 9517857"/>
              <a:gd name="connsiteY56-4460" fmla="*/ 245295 h 918344"/>
              <a:gd name="connsiteX57-4461" fmla="*/ 4752894 w 9517857"/>
              <a:gd name="connsiteY57-4462" fmla="*/ 239863 h 918344"/>
              <a:gd name="connsiteX58-4463" fmla="*/ 4769329 w 9517857"/>
              <a:gd name="connsiteY58-4464" fmla="*/ 233573 h 918344"/>
              <a:gd name="connsiteX59-4465" fmla="*/ 4775634 w 9517857"/>
              <a:gd name="connsiteY59-4466" fmla="*/ 234051 h 918344"/>
              <a:gd name="connsiteX60-4467" fmla="*/ 4790452 w 9517857"/>
              <a:gd name="connsiteY60-4468" fmla="*/ 233560 h 918344"/>
              <a:gd name="connsiteX61-4469" fmla="*/ 4789062 w 9517857"/>
              <a:gd name="connsiteY61-4470" fmla="*/ 241912 h 918344"/>
              <a:gd name="connsiteX62-4471" fmla="*/ 4827826 w 9517857"/>
              <a:gd name="connsiteY62-4472" fmla="*/ 246965 h 918344"/>
              <a:gd name="connsiteX63-4473" fmla="*/ 4892569 w 9517857"/>
              <a:gd name="connsiteY63-4474" fmla="*/ 249921 h 918344"/>
              <a:gd name="connsiteX64-4475" fmla="*/ 4896611 w 9517857"/>
              <a:gd name="connsiteY64-4476" fmla="*/ 240436 h 918344"/>
              <a:gd name="connsiteX65-4477" fmla="*/ 4917286 w 9517857"/>
              <a:gd name="connsiteY65-4478" fmla="*/ 243647 h 918344"/>
              <a:gd name="connsiteX66-4479" fmla="*/ 5060397 w 9517857"/>
              <a:gd name="connsiteY66-4480" fmla="*/ 263676 h 918344"/>
              <a:gd name="connsiteX67-4481" fmla="*/ 5244719 w 9517857"/>
              <a:gd name="connsiteY67-4482" fmla="*/ 245243 h 918344"/>
              <a:gd name="connsiteX68-4483" fmla="*/ 5358056 w 9517857"/>
              <a:gd name="connsiteY68-4484" fmla="*/ 247236 h 918344"/>
              <a:gd name="connsiteX69-4485" fmla="*/ 5426496 w 9517857"/>
              <a:gd name="connsiteY69-4486" fmla="*/ 235130 h 918344"/>
              <a:gd name="connsiteX70-4487" fmla="*/ 5497161 w 9517857"/>
              <a:gd name="connsiteY70-4488" fmla="*/ 228796 h 918344"/>
              <a:gd name="connsiteX71-4489" fmla="*/ 5923732 w 9517857"/>
              <a:gd name="connsiteY71-4490" fmla="*/ 187376 h 918344"/>
              <a:gd name="connsiteX72-4491" fmla="*/ 6194152 w 9517857"/>
              <a:gd name="connsiteY72-4492" fmla="*/ 151760 h 918344"/>
              <a:gd name="connsiteX73-4493" fmla="*/ 6281379 w 9517857"/>
              <a:gd name="connsiteY73-4494" fmla="*/ 181614 h 918344"/>
              <a:gd name="connsiteX74-4495" fmla="*/ 6374947 w 9517857"/>
              <a:gd name="connsiteY74-4496" fmla="*/ 179787 h 918344"/>
              <a:gd name="connsiteX75-4497" fmla="*/ 6448518 w 9517857"/>
              <a:gd name="connsiteY75-4498" fmla="*/ 164366 h 918344"/>
              <a:gd name="connsiteX76-4499" fmla="*/ 6544700 w 9517857"/>
              <a:gd name="connsiteY76-4500" fmla="*/ 167149 h 918344"/>
              <a:gd name="connsiteX77-4501" fmla="*/ 6648353 w 9517857"/>
              <a:gd name="connsiteY77-4502" fmla="*/ 172238 h 918344"/>
              <a:gd name="connsiteX78-4503" fmla="*/ 6736227 w 9517857"/>
              <a:gd name="connsiteY78-4504" fmla="*/ 173204 h 918344"/>
              <a:gd name="connsiteX79-4505" fmla="*/ 6977218 w 9517857"/>
              <a:gd name="connsiteY79-4506" fmla="*/ 184277 h 918344"/>
              <a:gd name="connsiteX80-4507" fmla="*/ 7065221 w 9517857"/>
              <a:gd name="connsiteY80-4508" fmla="*/ 227519 h 918344"/>
              <a:gd name="connsiteX81-4509" fmla="*/ 7366801 w 9517857"/>
              <a:gd name="connsiteY81-4510" fmla="*/ 258938 h 918344"/>
              <a:gd name="connsiteX82-4511" fmla="*/ 7433745 w 9517857"/>
              <a:gd name="connsiteY82-4512" fmla="*/ 246959 h 918344"/>
              <a:gd name="connsiteX83-4513" fmla="*/ 7644411 w 9517857"/>
              <a:gd name="connsiteY83-4514" fmla="*/ 258974 h 918344"/>
              <a:gd name="connsiteX84-4515" fmla="*/ 7825110 w 9517857"/>
              <a:gd name="connsiteY84-4516" fmla="*/ 229097 h 918344"/>
              <a:gd name="connsiteX85-4517" fmla="*/ 8106016 w 9517857"/>
              <a:gd name="connsiteY85-4518" fmla="*/ 231005 h 918344"/>
              <a:gd name="connsiteX86-4519" fmla="*/ 8256033 w 9517857"/>
              <a:gd name="connsiteY86-4520" fmla="*/ 193701 h 918344"/>
              <a:gd name="connsiteX87-4521" fmla="*/ 8551625 w 9517857"/>
              <a:gd name="connsiteY87-4522" fmla="*/ 161505 h 918344"/>
              <a:gd name="connsiteX88-4523" fmla="*/ 8715976 w 9517857"/>
              <a:gd name="connsiteY88-4524" fmla="*/ 178362 h 918344"/>
              <a:gd name="connsiteX89-4525" fmla="*/ 8778827 w 9517857"/>
              <a:gd name="connsiteY89-4526" fmla="*/ 172924 h 918344"/>
              <a:gd name="connsiteX90-4527" fmla="*/ 8840778 w 9517857"/>
              <a:gd name="connsiteY90-4528" fmla="*/ 143137 h 918344"/>
              <a:gd name="connsiteX91-4529" fmla="*/ 9010380 w 9517857"/>
              <a:gd name="connsiteY91-4530" fmla="*/ 91879 h 918344"/>
              <a:gd name="connsiteX92-4531" fmla="*/ 9110856 w 9517857"/>
              <a:gd name="connsiteY92-4532" fmla="*/ 70985 h 918344"/>
              <a:gd name="connsiteX93-4533" fmla="*/ 9268817 w 9517857"/>
              <a:gd name="connsiteY93-4534" fmla="*/ 53070 h 918344"/>
              <a:gd name="connsiteX94-4535" fmla="*/ 9316667 w 9517857"/>
              <a:gd name="connsiteY94-4536" fmla="*/ 45035 h 918344"/>
              <a:gd name="connsiteX95-4537" fmla="*/ 9428209 w 9517857"/>
              <a:gd name="connsiteY95-4538" fmla="*/ 29911 h 918344"/>
              <a:gd name="connsiteX0-4539" fmla="*/ 4686423 w 9517857"/>
              <a:gd name="connsiteY0-4540" fmla="*/ 247907 h 918344"/>
              <a:gd name="connsiteX1-4541" fmla="*/ 4689051 w 9517857"/>
              <a:gd name="connsiteY1-4542" fmla="*/ 250956 h 918344"/>
              <a:gd name="connsiteX2-4543" fmla="*/ 4687244 w 9517857"/>
              <a:gd name="connsiteY2-4544" fmla="*/ 251286 h 918344"/>
              <a:gd name="connsiteX3-4545" fmla="*/ 4686423 w 9517857"/>
              <a:gd name="connsiteY3-4546" fmla="*/ 247907 h 918344"/>
              <a:gd name="connsiteX4-4547" fmla="*/ 4685225 w 9517857"/>
              <a:gd name="connsiteY4-4548" fmla="*/ 246518 h 918344"/>
              <a:gd name="connsiteX5-4549" fmla="*/ 4686133 w 9517857"/>
              <a:gd name="connsiteY5-4550" fmla="*/ 246715 h 918344"/>
              <a:gd name="connsiteX6-4551" fmla="*/ 4686423 w 9517857"/>
              <a:gd name="connsiteY6-4552" fmla="*/ 247907 h 918344"/>
              <a:gd name="connsiteX7-4553" fmla="*/ 4685225 w 9517857"/>
              <a:gd name="connsiteY7-4554" fmla="*/ 246518 h 918344"/>
              <a:gd name="connsiteX8-4555" fmla="*/ 9428209 w 9517857"/>
              <a:gd name="connsiteY8-4556" fmla="*/ 29911 h 918344"/>
              <a:gd name="connsiteX9-4557" fmla="*/ 9517857 w 9517857"/>
              <a:gd name="connsiteY9-4558" fmla="*/ 0 h 918344"/>
              <a:gd name="connsiteX10-4559" fmla="*/ 9517857 w 9517857"/>
              <a:gd name="connsiteY10-4560" fmla="*/ 918344 h 918344"/>
              <a:gd name="connsiteX11-4561" fmla="*/ 14604 w 9517857"/>
              <a:gd name="connsiteY11-4562" fmla="*/ 918344 h 918344"/>
              <a:gd name="connsiteX12-4563" fmla="*/ 12841 w 9517857"/>
              <a:gd name="connsiteY12-4564" fmla="*/ 917751 h 918344"/>
              <a:gd name="connsiteX13-4565" fmla="*/ 93 w 9517857"/>
              <a:gd name="connsiteY13-4566" fmla="*/ 912459 h 918344"/>
              <a:gd name="connsiteX14-4567" fmla="*/ 58674 w 9517857"/>
              <a:gd name="connsiteY14-4568" fmla="*/ 890310 h 918344"/>
              <a:gd name="connsiteX15-4569" fmla="*/ 275005 w 9517857"/>
              <a:gd name="connsiteY15-4570" fmla="*/ 807217 h 918344"/>
              <a:gd name="connsiteX16-4571" fmla="*/ 587824 w 9517857"/>
              <a:gd name="connsiteY16-4572" fmla="*/ 798183 h 918344"/>
              <a:gd name="connsiteX17-4573" fmla="*/ 651826 w 9517857"/>
              <a:gd name="connsiteY17-4574" fmla="*/ 738326 h 918344"/>
              <a:gd name="connsiteX18-4575" fmla="*/ 727985 w 9517857"/>
              <a:gd name="connsiteY18-4576" fmla="*/ 719814 h 918344"/>
              <a:gd name="connsiteX19-4577" fmla="*/ 778982 w 9517857"/>
              <a:gd name="connsiteY19-4578" fmla="*/ 710130 h 918344"/>
              <a:gd name="connsiteX20-4579" fmla="*/ 849944 w 9517857"/>
              <a:gd name="connsiteY20-4580" fmla="*/ 717975 h 918344"/>
              <a:gd name="connsiteX21-4581" fmla="*/ 921659 w 9517857"/>
              <a:gd name="connsiteY21-4582" fmla="*/ 712683 h 918344"/>
              <a:gd name="connsiteX22-4583" fmla="*/ 930946 w 9517857"/>
              <a:gd name="connsiteY22-4584" fmla="*/ 734034 h 918344"/>
              <a:gd name="connsiteX23-4585" fmla="*/ 986250 w 9517857"/>
              <a:gd name="connsiteY23-4586" fmla="*/ 713518 h 918344"/>
              <a:gd name="connsiteX24-4587" fmla="*/ 1013752 w 9517857"/>
              <a:gd name="connsiteY24-4588" fmla="*/ 713349 h 918344"/>
              <a:gd name="connsiteX25-4589" fmla="*/ 1023734 w 9517857"/>
              <a:gd name="connsiteY25-4590" fmla="*/ 718559 h 918344"/>
              <a:gd name="connsiteX26-4591" fmla="*/ 1063207 w 9517857"/>
              <a:gd name="connsiteY26-4592" fmla="*/ 715639 h 918344"/>
              <a:gd name="connsiteX27-4593" fmla="*/ 1081980 w 9517857"/>
              <a:gd name="connsiteY27-4594" fmla="*/ 738443 h 918344"/>
              <a:gd name="connsiteX28-4595" fmla="*/ 1218120 w 9517857"/>
              <a:gd name="connsiteY28-4596" fmla="*/ 713268 h 918344"/>
              <a:gd name="connsiteX29-4597" fmla="*/ 1397459 w 9517857"/>
              <a:gd name="connsiteY29-4598" fmla="*/ 691178 h 918344"/>
              <a:gd name="connsiteX30-4599" fmla="*/ 1580688 w 9517857"/>
              <a:gd name="connsiteY30-4600" fmla="*/ 693685 h 918344"/>
              <a:gd name="connsiteX31-4601" fmla="*/ 1772334 w 9517857"/>
              <a:gd name="connsiteY31-4602" fmla="*/ 710628 h 918344"/>
              <a:gd name="connsiteX32-4603" fmla="*/ 2002561 w 9517857"/>
              <a:gd name="connsiteY32-4604" fmla="*/ 659905 h 918344"/>
              <a:gd name="connsiteX33-4605" fmla="*/ 2135144 w 9517857"/>
              <a:gd name="connsiteY33-4606" fmla="*/ 636489 h 918344"/>
              <a:gd name="connsiteX34-4607" fmla="*/ 2448505 w 9517857"/>
              <a:gd name="connsiteY34-4608" fmla="*/ 578838 h 918344"/>
              <a:gd name="connsiteX35-4609" fmla="*/ 2658055 w 9517857"/>
              <a:gd name="connsiteY35-4610" fmla="*/ 578715 h 918344"/>
              <a:gd name="connsiteX36-4611" fmla="*/ 2693698 w 9517857"/>
              <a:gd name="connsiteY36-4612" fmla="*/ 560017 h 918344"/>
              <a:gd name="connsiteX37-4613" fmla="*/ 2699673 w 9517857"/>
              <a:gd name="connsiteY37-4614" fmla="*/ 556388 h 918344"/>
              <a:gd name="connsiteX38-4615" fmla="*/ 2727306 w 9517857"/>
              <a:gd name="connsiteY38-4616" fmla="*/ 550686 h 918344"/>
              <a:gd name="connsiteX39-4617" fmla="*/ 2730451 w 9517857"/>
              <a:gd name="connsiteY39-4618" fmla="*/ 538046 h 918344"/>
              <a:gd name="connsiteX40-4619" fmla="*/ 2768713 w 9517857"/>
              <a:gd name="connsiteY40-4620" fmla="*/ 521563 h 918344"/>
              <a:gd name="connsiteX41-4621" fmla="*/ 2820868 w 9517857"/>
              <a:gd name="connsiteY41-4622" fmla="*/ 514148 h 918344"/>
              <a:gd name="connsiteX42-4623" fmla="*/ 3073635 w 9517857"/>
              <a:gd name="connsiteY42-4624" fmla="*/ 491282 h 918344"/>
              <a:gd name="connsiteX43-4625" fmla="*/ 3222071 w 9517857"/>
              <a:gd name="connsiteY43-4626" fmla="*/ 470547 h 918344"/>
              <a:gd name="connsiteX44-4627" fmla="*/ 3274069 w 9517857"/>
              <a:gd name="connsiteY44-4628" fmla="*/ 451593 h 918344"/>
              <a:gd name="connsiteX45-4629" fmla="*/ 3349632 w 9517857"/>
              <a:gd name="connsiteY45-4630" fmla="*/ 432571 h 918344"/>
              <a:gd name="connsiteX46-4631" fmla="*/ 3479593 w 9517857"/>
              <a:gd name="connsiteY46-4632" fmla="*/ 390425 h 918344"/>
              <a:gd name="connsiteX47-4633" fmla="*/ 3750023 w 9517857"/>
              <a:gd name="connsiteY47-4634" fmla="*/ 370666 h 918344"/>
              <a:gd name="connsiteX48-4635" fmla="*/ 3844133 w 9517857"/>
              <a:gd name="connsiteY48-4636" fmla="*/ 360636 h 918344"/>
              <a:gd name="connsiteX49-4637" fmla="*/ 4037701 w 9517857"/>
              <a:gd name="connsiteY49-4638" fmla="*/ 350573 h 918344"/>
              <a:gd name="connsiteX50-4639" fmla="*/ 4266740 w 9517857"/>
              <a:gd name="connsiteY50-4640" fmla="*/ 361442 h 918344"/>
              <a:gd name="connsiteX51-4641" fmla="*/ 4430770 w 9517857"/>
              <a:gd name="connsiteY51-4642" fmla="*/ 342631 h 918344"/>
              <a:gd name="connsiteX52-4643" fmla="*/ 4512664 w 9517857"/>
              <a:gd name="connsiteY52-4644" fmla="*/ 319936 h 918344"/>
              <a:gd name="connsiteX53-4645" fmla="*/ 4616423 w 9517857"/>
              <a:gd name="connsiteY53-4646" fmla="*/ 290902 h 918344"/>
              <a:gd name="connsiteX54-4647" fmla="*/ 4691675 w 9517857"/>
              <a:gd name="connsiteY54-4648" fmla="*/ 253999 h 918344"/>
              <a:gd name="connsiteX55-4649" fmla="*/ 4689051 w 9517857"/>
              <a:gd name="connsiteY55-4650" fmla="*/ 250956 h 918344"/>
              <a:gd name="connsiteX56-4651" fmla="*/ 4719994 w 9517857"/>
              <a:gd name="connsiteY56-4652" fmla="*/ 245295 h 918344"/>
              <a:gd name="connsiteX57-4653" fmla="*/ 4752894 w 9517857"/>
              <a:gd name="connsiteY57-4654" fmla="*/ 239863 h 918344"/>
              <a:gd name="connsiteX58-4655" fmla="*/ 4769329 w 9517857"/>
              <a:gd name="connsiteY58-4656" fmla="*/ 233573 h 918344"/>
              <a:gd name="connsiteX59-4657" fmla="*/ 4775634 w 9517857"/>
              <a:gd name="connsiteY59-4658" fmla="*/ 234051 h 918344"/>
              <a:gd name="connsiteX60-4659" fmla="*/ 4790452 w 9517857"/>
              <a:gd name="connsiteY60-4660" fmla="*/ 233560 h 918344"/>
              <a:gd name="connsiteX61-4661" fmla="*/ 4789062 w 9517857"/>
              <a:gd name="connsiteY61-4662" fmla="*/ 241912 h 918344"/>
              <a:gd name="connsiteX62-4663" fmla="*/ 4827826 w 9517857"/>
              <a:gd name="connsiteY62-4664" fmla="*/ 246965 h 918344"/>
              <a:gd name="connsiteX63-4665" fmla="*/ 4892569 w 9517857"/>
              <a:gd name="connsiteY63-4666" fmla="*/ 249921 h 918344"/>
              <a:gd name="connsiteX64-4667" fmla="*/ 4896611 w 9517857"/>
              <a:gd name="connsiteY64-4668" fmla="*/ 240436 h 918344"/>
              <a:gd name="connsiteX65-4669" fmla="*/ 4917286 w 9517857"/>
              <a:gd name="connsiteY65-4670" fmla="*/ 243647 h 918344"/>
              <a:gd name="connsiteX66-4671" fmla="*/ 5060397 w 9517857"/>
              <a:gd name="connsiteY66-4672" fmla="*/ 263676 h 918344"/>
              <a:gd name="connsiteX67-4673" fmla="*/ 5244719 w 9517857"/>
              <a:gd name="connsiteY67-4674" fmla="*/ 245243 h 918344"/>
              <a:gd name="connsiteX68-4675" fmla="*/ 5358056 w 9517857"/>
              <a:gd name="connsiteY68-4676" fmla="*/ 247236 h 918344"/>
              <a:gd name="connsiteX69-4677" fmla="*/ 5426496 w 9517857"/>
              <a:gd name="connsiteY69-4678" fmla="*/ 235130 h 918344"/>
              <a:gd name="connsiteX70-4679" fmla="*/ 5497161 w 9517857"/>
              <a:gd name="connsiteY70-4680" fmla="*/ 228796 h 918344"/>
              <a:gd name="connsiteX71-4681" fmla="*/ 5923732 w 9517857"/>
              <a:gd name="connsiteY71-4682" fmla="*/ 187376 h 918344"/>
              <a:gd name="connsiteX72-4683" fmla="*/ 6194152 w 9517857"/>
              <a:gd name="connsiteY72-4684" fmla="*/ 151760 h 918344"/>
              <a:gd name="connsiteX73-4685" fmla="*/ 6281379 w 9517857"/>
              <a:gd name="connsiteY73-4686" fmla="*/ 181614 h 918344"/>
              <a:gd name="connsiteX74-4687" fmla="*/ 6374947 w 9517857"/>
              <a:gd name="connsiteY74-4688" fmla="*/ 179787 h 918344"/>
              <a:gd name="connsiteX75-4689" fmla="*/ 6448518 w 9517857"/>
              <a:gd name="connsiteY75-4690" fmla="*/ 164366 h 918344"/>
              <a:gd name="connsiteX76-4691" fmla="*/ 6544700 w 9517857"/>
              <a:gd name="connsiteY76-4692" fmla="*/ 167149 h 918344"/>
              <a:gd name="connsiteX77-4693" fmla="*/ 6648353 w 9517857"/>
              <a:gd name="connsiteY77-4694" fmla="*/ 172238 h 918344"/>
              <a:gd name="connsiteX78-4695" fmla="*/ 6736227 w 9517857"/>
              <a:gd name="connsiteY78-4696" fmla="*/ 173204 h 918344"/>
              <a:gd name="connsiteX79-4697" fmla="*/ 6977218 w 9517857"/>
              <a:gd name="connsiteY79-4698" fmla="*/ 184277 h 918344"/>
              <a:gd name="connsiteX80-4699" fmla="*/ 7065221 w 9517857"/>
              <a:gd name="connsiteY80-4700" fmla="*/ 227519 h 918344"/>
              <a:gd name="connsiteX81-4701" fmla="*/ 7366801 w 9517857"/>
              <a:gd name="connsiteY81-4702" fmla="*/ 258938 h 918344"/>
              <a:gd name="connsiteX82-4703" fmla="*/ 7433745 w 9517857"/>
              <a:gd name="connsiteY82-4704" fmla="*/ 246959 h 918344"/>
              <a:gd name="connsiteX83-4705" fmla="*/ 7644411 w 9517857"/>
              <a:gd name="connsiteY83-4706" fmla="*/ 258974 h 918344"/>
              <a:gd name="connsiteX84-4707" fmla="*/ 7825110 w 9517857"/>
              <a:gd name="connsiteY84-4708" fmla="*/ 229097 h 918344"/>
              <a:gd name="connsiteX85-4709" fmla="*/ 8106016 w 9517857"/>
              <a:gd name="connsiteY85-4710" fmla="*/ 231005 h 918344"/>
              <a:gd name="connsiteX86-4711" fmla="*/ 8256033 w 9517857"/>
              <a:gd name="connsiteY86-4712" fmla="*/ 193701 h 918344"/>
              <a:gd name="connsiteX87-4713" fmla="*/ 8551625 w 9517857"/>
              <a:gd name="connsiteY87-4714" fmla="*/ 161505 h 918344"/>
              <a:gd name="connsiteX88-4715" fmla="*/ 8715976 w 9517857"/>
              <a:gd name="connsiteY88-4716" fmla="*/ 178362 h 918344"/>
              <a:gd name="connsiteX89-4717" fmla="*/ 8840778 w 9517857"/>
              <a:gd name="connsiteY89-4718" fmla="*/ 143137 h 918344"/>
              <a:gd name="connsiteX90-4719" fmla="*/ 9010380 w 9517857"/>
              <a:gd name="connsiteY90-4720" fmla="*/ 91879 h 918344"/>
              <a:gd name="connsiteX91-4721" fmla="*/ 9110856 w 9517857"/>
              <a:gd name="connsiteY91-4722" fmla="*/ 70985 h 918344"/>
              <a:gd name="connsiteX92-4723" fmla="*/ 9268817 w 9517857"/>
              <a:gd name="connsiteY92-4724" fmla="*/ 53070 h 918344"/>
              <a:gd name="connsiteX93-4725" fmla="*/ 9316667 w 9517857"/>
              <a:gd name="connsiteY93-4726" fmla="*/ 45035 h 918344"/>
              <a:gd name="connsiteX94-4727" fmla="*/ 9428209 w 9517857"/>
              <a:gd name="connsiteY94-4728" fmla="*/ 29911 h 918344"/>
              <a:gd name="connsiteX0-4729" fmla="*/ 4686423 w 9517857"/>
              <a:gd name="connsiteY0-4730" fmla="*/ 247907 h 918344"/>
              <a:gd name="connsiteX1-4731" fmla="*/ 4689051 w 9517857"/>
              <a:gd name="connsiteY1-4732" fmla="*/ 250956 h 918344"/>
              <a:gd name="connsiteX2-4733" fmla="*/ 4687244 w 9517857"/>
              <a:gd name="connsiteY2-4734" fmla="*/ 251286 h 918344"/>
              <a:gd name="connsiteX3-4735" fmla="*/ 4686423 w 9517857"/>
              <a:gd name="connsiteY3-4736" fmla="*/ 247907 h 918344"/>
              <a:gd name="connsiteX4-4737" fmla="*/ 4685225 w 9517857"/>
              <a:gd name="connsiteY4-4738" fmla="*/ 246518 h 918344"/>
              <a:gd name="connsiteX5-4739" fmla="*/ 4686133 w 9517857"/>
              <a:gd name="connsiteY5-4740" fmla="*/ 246715 h 918344"/>
              <a:gd name="connsiteX6-4741" fmla="*/ 4686423 w 9517857"/>
              <a:gd name="connsiteY6-4742" fmla="*/ 247907 h 918344"/>
              <a:gd name="connsiteX7-4743" fmla="*/ 4685225 w 9517857"/>
              <a:gd name="connsiteY7-4744" fmla="*/ 246518 h 918344"/>
              <a:gd name="connsiteX8-4745" fmla="*/ 9428209 w 9517857"/>
              <a:gd name="connsiteY8-4746" fmla="*/ 29911 h 918344"/>
              <a:gd name="connsiteX9-4747" fmla="*/ 9517857 w 9517857"/>
              <a:gd name="connsiteY9-4748" fmla="*/ 0 h 918344"/>
              <a:gd name="connsiteX10-4749" fmla="*/ 9517857 w 9517857"/>
              <a:gd name="connsiteY10-4750" fmla="*/ 918344 h 918344"/>
              <a:gd name="connsiteX11-4751" fmla="*/ 14604 w 9517857"/>
              <a:gd name="connsiteY11-4752" fmla="*/ 918344 h 918344"/>
              <a:gd name="connsiteX12-4753" fmla="*/ 12841 w 9517857"/>
              <a:gd name="connsiteY12-4754" fmla="*/ 917751 h 918344"/>
              <a:gd name="connsiteX13-4755" fmla="*/ 93 w 9517857"/>
              <a:gd name="connsiteY13-4756" fmla="*/ 912459 h 918344"/>
              <a:gd name="connsiteX14-4757" fmla="*/ 58674 w 9517857"/>
              <a:gd name="connsiteY14-4758" fmla="*/ 890310 h 918344"/>
              <a:gd name="connsiteX15-4759" fmla="*/ 275005 w 9517857"/>
              <a:gd name="connsiteY15-4760" fmla="*/ 807217 h 918344"/>
              <a:gd name="connsiteX16-4761" fmla="*/ 587824 w 9517857"/>
              <a:gd name="connsiteY16-4762" fmla="*/ 798183 h 918344"/>
              <a:gd name="connsiteX17-4763" fmla="*/ 651826 w 9517857"/>
              <a:gd name="connsiteY17-4764" fmla="*/ 738326 h 918344"/>
              <a:gd name="connsiteX18-4765" fmla="*/ 727985 w 9517857"/>
              <a:gd name="connsiteY18-4766" fmla="*/ 719814 h 918344"/>
              <a:gd name="connsiteX19-4767" fmla="*/ 778982 w 9517857"/>
              <a:gd name="connsiteY19-4768" fmla="*/ 710130 h 918344"/>
              <a:gd name="connsiteX20-4769" fmla="*/ 849944 w 9517857"/>
              <a:gd name="connsiteY20-4770" fmla="*/ 717975 h 918344"/>
              <a:gd name="connsiteX21-4771" fmla="*/ 921659 w 9517857"/>
              <a:gd name="connsiteY21-4772" fmla="*/ 712683 h 918344"/>
              <a:gd name="connsiteX22-4773" fmla="*/ 930946 w 9517857"/>
              <a:gd name="connsiteY22-4774" fmla="*/ 734034 h 918344"/>
              <a:gd name="connsiteX23-4775" fmla="*/ 986250 w 9517857"/>
              <a:gd name="connsiteY23-4776" fmla="*/ 713518 h 918344"/>
              <a:gd name="connsiteX24-4777" fmla="*/ 1013752 w 9517857"/>
              <a:gd name="connsiteY24-4778" fmla="*/ 713349 h 918344"/>
              <a:gd name="connsiteX25-4779" fmla="*/ 1023734 w 9517857"/>
              <a:gd name="connsiteY25-4780" fmla="*/ 718559 h 918344"/>
              <a:gd name="connsiteX26-4781" fmla="*/ 1063207 w 9517857"/>
              <a:gd name="connsiteY26-4782" fmla="*/ 715639 h 918344"/>
              <a:gd name="connsiteX27-4783" fmla="*/ 1081980 w 9517857"/>
              <a:gd name="connsiteY27-4784" fmla="*/ 738443 h 918344"/>
              <a:gd name="connsiteX28-4785" fmla="*/ 1218120 w 9517857"/>
              <a:gd name="connsiteY28-4786" fmla="*/ 713268 h 918344"/>
              <a:gd name="connsiteX29-4787" fmla="*/ 1397459 w 9517857"/>
              <a:gd name="connsiteY29-4788" fmla="*/ 691178 h 918344"/>
              <a:gd name="connsiteX30-4789" fmla="*/ 1580688 w 9517857"/>
              <a:gd name="connsiteY30-4790" fmla="*/ 693685 h 918344"/>
              <a:gd name="connsiteX31-4791" fmla="*/ 1772334 w 9517857"/>
              <a:gd name="connsiteY31-4792" fmla="*/ 710628 h 918344"/>
              <a:gd name="connsiteX32-4793" fmla="*/ 2002561 w 9517857"/>
              <a:gd name="connsiteY32-4794" fmla="*/ 659905 h 918344"/>
              <a:gd name="connsiteX33-4795" fmla="*/ 2135144 w 9517857"/>
              <a:gd name="connsiteY33-4796" fmla="*/ 636489 h 918344"/>
              <a:gd name="connsiteX34-4797" fmla="*/ 2448505 w 9517857"/>
              <a:gd name="connsiteY34-4798" fmla="*/ 578838 h 918344"/>
              <a:gd name="connsiteX35-4799" fmla="*/ 2658055 w 9517857"/>
              <a:gd name="connsiteY35-4800" fmla="*/ 578715 h 918344"/>
              <a:gd name="connsiteX36-4801" fmla="*/ 2693698 w 9517857"/>
              <a:gd name="connsiteY36-4802" fmla="*/ 560017 h 918344"/>
              <a:gd name="connsiteX37-4803" fmla="*/ 2699673 w 9517857"/>
              <a:gd name="connsiteY37-4804" fmla="*/ 556388 h 918344"/>
              <a:gd name="connsiteX38-4805" fmla="*/ 2727306 w 9517857"/>
              <a:gd name="connsiteY38-4806" fmla="*/ 550686 h 918344"/>
              <a:gd name="connsiteX39-4807" fmla="*/ 2730451 w 9517857"/>
              <a:gd name="connsiteY39-4808" fmla="*/ 538046 h 918344"/>
              <a:gd name="connsiteX40-4809" fmla="*/ 2768713 w 9517857"/>
              <a:gd name="connsiteY40-4810" fmla="*/ 521563 h 918344"/>
              <a:gd name="connsiteX41-4811" fmla="*/ 2820868 w 9517857"/>
              <a:gd name="connsiteY41-4812" fmla="*/ 514148 h 918344"/>
              <a:gd name="connsiteX42-4813" fmla="*/ 3073635 w 9517857"/>
              <a:gd name="connsiteY42-4814" fmla="*/ 491282 h 918344"/>
              <a:gd name="connsiteX43-4815" fmla="*/ 3222071 w 9517857"/>
              <a:gd name="connsiteY43-4816" fmla="*/ 470547 h 918344"/>
              <a:gd name="connsiteX44-4817" fmla="*/ 3274069 w 9517857"/>
              <a:gd name="connsiteY44-4818" fmla="*/ 451593 h 918344"/>
              <a:gd name="connsiteX45-4819" fmla="*/ 3349632 w 9517857"/>
              <a:gd name="connsiteY45-4820" fmla="*/ 432571 h 918344"/>
              <a:gd name="connsiteX46-4821" fmla="*/ 3479593 w 9517857"/>
              <a:gd name="connsiteY46-4822" fmla="*/ 390425 h 918344"/>
              <a:gd name="connsiteX47-4823" fmla="*/ 3750023 w 9517857"/>
              <a:gd name="connsiteY47-4824" fmla="*/ 370666 h 918344"/>
              <a:gd name="connsiteX48-4825" fmla="*/ 3844133 w 9517857"/>
              <a:gd name="connsiteY48-4826" fmla="*/ 360636 h 918344"/>
              <a:gd name="connsiteX49-4827" fmla="*/ 4037701 w 9517857"/>
              <a:gd name="connsiteY49-4828" fmla="*/ 350573 h 918344"/>
              <a:gd name="connsiteX50-4829" fmla="*/ 4266740 w 9517857"/>
              <a:gd name="connsiteY50-4830" fmla="*/ 361442 h 918344"/>
              <a:gd name="connsiteX51-4831" fmla="*/ 4430770 w 9517857"/>
              <a:gd name="connsiteY51-4832" fmla="*/ 342631 h 918344"/>
              <a:gd name="connsiteX52-4833" fmla="*/ 4512664 w 9517857"/>
              <a:gd name="connsiteY52-4834" fmla="*/ 319936 h 918344"/>
              <a:gd name="connsiteX53-4835" fmla="*/ 4616423 w 9517857"/>
              <a:gd name="connsiteY53-4836" fmla="*/ 290902 h 918344"/>
              <a:gd name="connsiteX54-4837" fmla="*/ 4691675 w 9517857"/>
              <a:gd name="connsiteY54-4838" fmla="*/ 253999 h 918344"/>
              <a:gd name="connsiteX55-4839" fmla="*/ 4689051 w 9517857"/>
              <a:gd name="connsiteY55-4840" fmla="*/ 250956 h 918344"/>
              <a:gd name="connsiteX56-4841" fmla="*/ 4719994 w 9517857"/>
              <a:gd name="connsiteY56-4842" fmla="*/ 245295 h 918344"/>
              <a:gd name="connsiteX57-4843" fmla="*/ 4752894 w 9517857"/>
              <a:gd name="connsiteY57-4844" fmla="*/ 239863 h 918344"/>
              <a:gd name="connsiteX58-4845" fmla="*/ 4769329 w 9517857"/>
              <a:gd name="connsiteY58-4846" fmla="*/ 233573 h 918344"/>
              <a:gd name="connsiteX59-4847" fmla="*/ 4775634 w 9517857"/>
              <a:gd name="connsiteY59-4848" fmla="*/ 234051 h 918344"/>
              <a:gd name="connsiteX60-4849" fmla="*/ 4790452 w 9517857"/>
              <a:gd name="connsiteY60-4850" fmla="*/ 233560 h 918344"/>
              <a:gd name="connsiteX61-4851" fmla="*/ 4789062 w 9517857"/>
              <a:gd name="connsiteY61-4852" fmla="*/ 241912 h 918344"/>
              <a:gd name="connsiteX62-4853" fmla="*/ 4827826 w 9517857"/>
              <a:gd name="connsiteY62-4854" fmla="*/ 246965 h 918344"/>
              <a:gd name="connsiteX63-4855" fmla="*/ 4892569 w 9517857"/>
              <a:gd name="connsiteY63-4856" fmla="*/ 249921 h 918344"/>
              <a:gd name="connsiteX64-4857" fmla="*/ 4896611 w 9517857"/>
              <a:gd name="connsiteY64-4858" fmla="*/ 240436 h 918344"/>
              <a:gd name="connsiteX65-4859" fmla="*/ 4917286 w 9517857"/>
              <a:gd name="connsiteY65-4860" fmla="*/ 243647 h 918344"/>
              <a:gd name="connsiteX66-4861" fmla="*/ 5060397 w 9517857"/>
              <a:gd name="connsiteY66-4862" fmla="*/ 263676 h 918344"/>
              <a:gd name="connsiteX67-4863" fmla="*/ 5244719 w 9517857"/>
              <a:gd name="connsiteY67-4864" fmla="*/ 245243 h 918344"/>
              <a:gd name="connsiteX68-4865" fmla="*/ 5358056 w 9517857"/>
              <a:gd name="connsiteY68-4866" fmla="*/ 247236 h 918344"/>
              <a:gd name="connsiteX69-4867" fmla="*/ 5426496 w 9517857"/>
              <a:gd name="connsiteY69-4868" fmla="*/ 235130 h 918344"/>
              <a:gd name="connsiteX70-4869" fmla="*/ 5497161 w 9517857"/>
              <a:gd name="connsiteY70-4870" fmla="*/ 228796 h 918344"/>
              <a:gd name="connsiteX71-4871" fmla="*/ 5923732 w 9517857"/>
              <a:gd name="connsiteY71-4872" fmla="*/ 187376 h 918344"/>
              <a:gd name="connsiteX72-4873" fmla="*/ 6194152 w 9517857"/>
              <a:gd name="connsiteY72-4874" fmla="*/ 151760 h 918344"/>
              <a:gd name="connsiteX73-4875" fmla="*/ 6281379 w 9517857"/>
              <a:gd name="connsiteY73-4876" fmla="*/ 181614 h 918344"/>
              <a:gd name="connsiteX74-4877" fmla="*/ 6374947 w 9517857"/>
              <a:gd name="connsiteY74-4878" fmla="*/ 179787 h 918344"/>
              <a:gd name="connsiteX75-4879" fmla="*/ 6448518 w 9517857"/>
              <a:gd name="connsiteY75-4880" fmla="*/ 164366 h 918344"/>
              <a:gd name="connsiteX76-4881" fmla="*/ 6544700 w 9517857"/>
              <a:gd name="connsiteY76-4882" fmla="*/ 167149 h 918344"/>
              <a:gd name="connsiteX77-4883" fmla="*/ 6648353 w 9517857"/>
              <a:gd name="connsiteY77-4884" fmla="*/ 172238 h 918344"/>
              <a:gd name="connsiteX78-4885" fmla="*/ 6736227 w 9517857"/>
              <a:gd name="connsiteY78-4886" fmla="*/ 173204 h 918344"/>
              <a:gd name="connsiteX79-4887" fmla="*/ 6977218 w 9517857"/>
              <a:gd name="connsiteY79-4888" fmla="*/ 184277 h 918344"/>
              <a:gd name="connsiteX80-4889" fmla="*/ 7065221 w 9517857"/>
              <a:gd name="connsiteY80-4890" fmla="*/ 227519 h 918344"/>
              <a:gd name="connsiteX81-4891" fmla="*/ 7366801 w 9517857"/>
              <a:gd name="connsiteY81-4892" fmla="*/ 258938 h 918344"/>
              <a:gd name="connsiteX82-4893" fmla="*/ 7433745 w 9517857"/>
              <a:gd name="connsiteY82-4894" fmla="*/ 246959 h 918344"/>
              <a:gd name="connsiteX83-4895" fmla="*/ 7644411 w 9517857"/>
              <a:gd name="connsiteY83-4896" fmla="*/ 258974 h 918344"/>
              <a:gd name="connsiteX84-4897" fmla="*/ 7825110 w 9517857"/>
              <a:gd name="connsiteY84-4898" fmla="*/ 229097 h 918344"/>
              <a:gd name="connsiteX85-4899" fmla="*/ 8106016 w 9517857"/>
              <a:gd name="connsiteY85-4900" fmla="*/ 231005 h 918344"/>
              <a:gd name="connsiteX86-4901" fmla="*/ 8256033 w 9517857"/>
              <a:gd name="connsiteY86-4902" fmla="*/ 193701 h 918344"/>
              <a:gd name="connsiteX87-4903" fmla="*/ 8551625 w 9517857"/>
              <a:gd name="connsiteY87-4904" fmla="*/ 161505 h 918344"/>
              <a:gd name="connsiteX88-4905" fmla="*/ 8840778 w 9517857"/>
              <a:gd name="connsiteY88-4906" fmla="*/ 143137 h 918344"/>
              <a:gd name="connsiteX89-4907" fmla="*/ 9010380 w 9517857"/>
              <a:gd name="connsiteY89-4908" fmla="*/ 91879 h 918344"/>
              <a:gd name="connsiteX90-4909" fmla="*/ 9110856 w 9517857"/>
              <a:gd name="connsiteY90-4910" fmla="*/ 70985 h 918344"/>
              <a:gd name="connsiteX91-4911" fmla="*/ 9268817 w 9517857"/>
              <a:gd name="connsiteY91-4912" fmla="*/ 53070 h 918344"/>
              <a:gd name="connsiteX92-4913" fmla="*/ 9316667 w 9517857"/>
              <a:gd name="connsiteY92-4914" fmla="*/ 45035 h 918344"/>
              <a:gd name="connsiteX93-4915" fmla="*/ 9428209 w 9517857"/>
              <a:gd name="connsiteY93-4916" fmla="*/ 29911 h 918344"/>
              <a:gd name="connsiteX0-4917" fmla="*/ 4686423 w 9517857"/>
              <a:gd name="connsiteY0-4918" fmla="*/ 247907 h 918344"/>
              <a:gd name="connsiteX1-4919" fmla="*/ 4689051 w 9517857"/>
              <a:gd name="connsiteY1-4920" fmla="*/ 250956 h 918344"/>
              <a:gd name="connsiteX2-4921" fmla="*/ 4687244 w 9517857"/>
              <a:gd name="connsiteY2-4922" fmla="*/ 251286 h 918344"/>
              <a:gd name="connsiteX3-4923" fmla="*/ 4686423 w 9517857"/>
              <a:gd name="connsiteY3-4924" fmla="*/ 247907 h 918344"/>
              <a:gd name="connsiteX4-4925" fmla="*/ 4685225 w 9517857"/>
              <a:gd name="connsiteY4-4926" fmla="*/ 246518 h 918344"/>
              <a:gd name="connsiteX5-4927" fmla="*/ 4686133 w 9517857"/>
              <a:gd name="connsiteY5-4928" fmla="*/ 246715 h 918344"/>
              <a:gd name="connsiteX6-4929" fmla="*/ 4686423 w 9517857"/>
              <a:gd name="connsiteY6-4930" fmla="*/ 247907 h 918344"/>
              <a:gd name="connsiteX7-4931" fmla="*/ 4685225 w 9517857"/>
              <a:gd name="connsiteY7-4932" fmla="*/ 246518 h 918344"/>
              <a:gd name="connsiteX8-4933" fmla="*/ 9428209 w 9517857"/>
              <a:gd name="connsiteY8-4934" fmla="*/ 29911 h 918344"/>
              <a:gd name="connsiteX9-4935" fmla="*/ 9517857 w 9517857"/>
              <a:gd name="connsiteY9-4936" fmla="*/ 0 h 918344"/>
              <a:gd name="connsiteX10-4937" fmla="*/ 9517857 w 9517857"/>
              <a:gd name="connsiteY10-4938" fmla="*/ 918344 h 918344"/>
              <a:gd name="connsiteX11-4939" fmla="*/ 14604 w 9517857"/>
              <a:gd name="connsiteY11-4940" fmla="*/ 918344 h 918344"/>
              <a:gd name="connsiteX12-4941" fmla="*/ 12841 w 9517857"/>
              <a:gd name="connsiteY12-4942" fmla="*/ 917751 h 918344"/>
              <a:gd name="connsiteX13-4943" fmla="*/ 93 w 9517857"/>
              <a:gd name="connsiteY13-4944" fmla="*/ 912459 h 918344"/>
              <a:gd name="connsiteX14-4945" fmla="*/ 58674 w 9517857"/>
              <a:gd name="connsiteY14-4946" fmla="*/ 890310 h 918344"/>
              <a:gd name="connsiteX15-4947" fmla="*/ 275005 w 9517857"/>
              <a:gd name="connsiteY15-4948" fmla="*/ 807217 h 918344"/>
              <a:gd name="connsiteX16-4949" fmla="*/ 587824 w 9517857"/>
              <a:gd name="connsiteY16-4950" fmla="*/ 798183 h 918344"/>
              <a:gd name="connsiteX17-4951" fmla="*/ 651826 w 9517857"/>
              <a:gd name="connsiteY17-4952" fmla="*/ 738326 h 918344"/>
              <a:gd name="connsiteX18-4953" fmla="*/ 727985 w 9517857"/>
              <a:gd name="connsiteY18-4954" fmla="*/ 719814 h 918344"/>
              <a:gd name="connsiteX19-4955" fmla="*/ 778982 w 9517857"/>
              <a:gd name="connsiteY19-4956" fmla="*/ 710130 h 918344"/>
              <a:gd name="connsiteX20-4957" fmla="*/ 849944 w 9517857"/>
              <a:gd name="connsiteY20-4958" fmla="*/ 717975 h 918344"/>
              <a:gd name="connsiteX21-4959" fmla="*/ 921659 w 9517857"/>
              <a:gd name="connsiteY21-4960" fmla="*/ 712683 h 918344"/>
              <a:gd name="connsiteX22-4961" fmla="*/ 930946 w 9517857"/>
              <a:gd name="connsiteY22-4962" fmla="*/ 734034 h 918344"/>
              <a:gd name="connsiteX23-4963" fmla="*/ 986250 w 9517857"/>
              <a:gd name="connsiteY23-4964" fmla="*/ 713518 h 918344"/>
              <a:gd name="connsiteX24-4965" fmla="*/ 1013752 w 9517857"/>
              <a:gd name="connsiteY24-4966" fmla="*/ 713349 h 918344"/>
              <a:gd name="connsiteX25-4967" fmla="*/ 1023734 w 9517857"/>
              <a:gd name="connsiteY25-4968" fmla="*/ 718559 h 918344"/>
              <a:gd name="connsiteX26-4969" fmla="*/ 1063207 w 9517857"/>
              <a:gd name="connsiteY26-4970" fmla="*/ 715639 h 918344"/>
              <a:gd name="connsiteX27-4971" fmla="*/ 1081980 w 9517857"/>
              <a:gd name="connsiteY27-4972" fmla="*/ 738443 h 918344"/>
              <a:gd name="connsiteX28-4973" fmla="*/ 1218120 w 9517857"/>
              <a:gd name="connsiteY28-4974" fmla="*/ 713268 h 918344"/>
              <a:gd name="connsiteX29-4975" fmla="*/ 1397459 w 9517857"/>
              <a:gd name="connsiteY29-4976" fmla="*/ 691178 h 918344"/>
              <a:gd name="connsiteX30-4977" fmla="*/ 1580688 w 9517857"/>
              <a:gd name="connsiteY30-4978" fmla="*/ 693685 h 918344"/>
              <a:gd name="connsiteX31-4979" fmla="*/ 1772334 w 9517857"/>
              <a:gd name="connsiteY31-4980" fmla="*/ 710628 h 918344"/>
              <a:gd name="connsiteX32-4981" fmla="*/ 2002561 w 9517857"/>
              <a:gd name="connsiteY32-4982" fmla="*/ 659905 h 918344"/>
              <a:gd name="connsiteX33-4983" fmla="*/ 2135144 w 9517857"/>
              <a:gd name="connsiteY33-4984" fmla="*/ 636489 h 918344"/>
              <a:gd name="connsiteX34-4985" fmla="*/ 2448505 w 9517857"/>
              <a:gd name="connsiteY34-4986" fmla="*/ 578838 h 918344"/>
              <a:gd name="connsiteX35-4987" fmla="*/ 2658055 w 9517857"/>
              <a:gd name="connsiteY35-4988" fmla="*/ 578715 h 918344"/>
              <a:gd name="connsiteX36-4989" fmla="*/ 2693698 w 9517857"/>
              <a:gd name="connsiteY36-4990" fmla="*/ 560017 h 918344"/>
              <a:gd name="connsiteX37-4991" fmla="*/ 2699673 w 9517857"/>
              <a:gd name="connsiteY37-4992" fmla="*/ 556388 h 918344"/>
              <a:gd name="connsiteX38-4993" fmla="*/ 2727306 w 9517857"/>
              <a:gd name="connsiteY38-4994" fmla="*/ 550686 h 918344"/>
              <a:gd name="connsiteX39-4995" fmla="*/ 2730451 w 9517857"/>
              <a:gd name="connsiteY39-4996" fmla="*/ 538046 h 918344"/>
              <a:gd name="connsiteX40-4997" fmla="*/ 2768713 w 9517857"/>
              <a:gd name="connsiteY40-4998" fmla="*/ 521563 h 918344"/>
              <a:gd name="connsiteX41-4999" fmla="*/ 2820868 w 9517857"/>
              <a:gd name="connsiteY41-5000" fmla="*/ 514148 h 918344"/>
              <a:gd name="connsiteX42-5001" fmla="*/ 3073635 w 9517857"/>
              <a:gd name="connsiteY42-5002" fmla="*/ 491282 h 918344"/>
              <a:gd name="connsiteX43-5003" fmla="*/ 3222071 w 9517857"/>
              <a:gd name="connsiteY43-5004" fmla="*/ 470547 h 918344"/>
              <a:gd name="connsiteX44-5005" fmla="*/ 3274069 w 9517857"/>
              <a:gd name="connsiteY44-5006" fmla="*/ 451593 h 918344"/>
              <a:gd name="connsiteX45-5007" fmla="*/ 3349632 w 9517857"/>
              <a:gd name="connsiteY45-5008" fmla="*/ 432571 h 918344"/>
              <a:gd name="connsiteX46-5009" fmla="*/ 3479593 w 9517857"/>
              <a:gd name="connsiteY46-5010" fmla="*/ 390425 h 918344"/>
              <a:gd name="connsiteX47-5011" fmla="*/ 3750023 w 9517857"/>
              <a:gd name="connsiteY47-5012" fmla="*/ 370666 h 918344"/>
              <a:gd name="connsiteX48-5013" fmla="*/ 3844133 w 9517857"/>
              <a:gd name="connsiteY48-5014" fmla="*/ 360636 h 918344"/>
              <a:gd name="connsiteX49-5015" fmla="*/ 4037701 w 9517857"/>
              <a:gd name="connsiteY49-5016" fmla="*/ 350573 h 918344"/>
              <a:gd name="connsiteX50-5017" fmla="*/ 4266740 w 9517857"/>
              <a:gd name="connsiteY50-5018" fmla="*/ 361442 h 918344"/>
              <a:gd name="connsiteX51-5019" fmla="*/ 4430770 w 9517857"/>
              <a:gd name="connsiteY51-5020" fmla="*/ 342631 h 918344"/>
              <a:gd name="connsiteX52-5021" fmla="*/ 4512664 w 9517857"/>
              <a:gd name="connsiteY52-5022" fmla="*/ 319936 h 918344"/>
              <a:gd name="connsiteX53-5023" fmla="*/ 4616423 w 9517857"/>
              <a:gd name="connsiteY53-5024" fmla="*/ 290902 h 918344"/>
              <a:gd name="connsiteX54-5025" fmla="*/ 4691675 w 9517857"/>
              <a:gd name="connsiteY54-5026" fmla="*/ 253999 h 918344"/>
              <a:gd name="connsiteX55-5027" fmla="*/ 4689051 w 9517857"/>
              <a:gd name="connsiteY55-5028" fmla="*/ 250956 h 918344"/>
              <a:gd name="connsiteX56-5029" fmla="*/ 4719994 w 9517857"/>
              <a:gd name="connsiteY56-5030" fmla="*/ 245295 h 918344"/>
              <a:gd name="connsiteX57-5031" fmla="*/ 4752894 w 9517857"/>
              <a:gd name="connsiteY57-5032" fmla="*/ 239863 h 918344"/>
              <a:gd name="connsiteX58-5033" fmla="*/ 4769329 w 9517857"/>
              <a:gd name="connsiteY58-5034" fmla="*/ 233573 h 918344"/>
              <a:gd name="connsiteX59-5035" fmla="*/ 4775634 w 9517857"/>
              <a:gd name="connsiteY59-5036" fmla="*/ 234051 h 918344"/>
              <a:gd name="connsiteX60-5037" fmla="*/ 4790452 w 9517857"/>
              <a:gd name="connsiteY60-5038" fmla="*/ 233560 h 918344"/>
              <a:gd name="connsiteX61-5039" fmla="*/ 4789062 w 9517857"/>
              <a:gd name="connsiteY61-5040" fmla="*/ 241912 h 918344"/>
              <a:gd name="connsiteX62-5041" fmla="*/ 4827826 w 9517857"/>
              <a:gd name="connsiteY62-5042" fmla="*/ 246965 h 918344"/>
              <a:gd name="connsiteX63-5043" fmla="*/ 4892569 w 9517857"/>
              <a:gd name="connsiteY63-5044" fmla="*/ 249921 h 918344"/>
              <a:gd name="connsiteX64-5045" fmla="*/ 4896611 w 9517857"/>
              <a:gd name="connsiteY64-5046" fmla="*/ 240436 h 918344"/>
              <a:gd name="connsiteX65-5047" fmla="*/ 4917286 w 9517857"/>
              <a:gd name="connsiteY65-5048" fmla="*/ 243647 h 918344"/>
              <a:gd name="connsiteX66-5049" fmla="*/ 5060397 w 9517857"/>
              <a:gd name="connsiteY66-5050" fmla="*/ 263676 h 918344"/>
              <a:gd name="connsiteX67-5051" fmla="*/ 5244719 w 9517857"/>
              <a:gd name="connsiteY67-5052" fmla="*/ 245243 h 918344"/>
              <a:gd name="connsiteX68-5053" fmla="*/ 5358056 w 9517857"/>
              <a:gd name="connsiteY68-5054" fmla="*/ 247236 h 918344"/>
              <a:gd name="connsiteX69-5055" fmla="*/ 5426496 w 9517857"/>
              <a:gd name="connsiteY69-5056" fmla="*/ 235130 h 918344"/>
              <a:gd name="connsiteX70-5057" fmla="*/ 5497161 w 9517857"/>
              <a:gd name="connsiteY70-5058" fmla="*/ 228796 h 918344"/>
              <a:gd name="connsiteX71-5059" fmla="*/ 5923732 w 9517857"/>
              <a:gd name="connsiteY71-5060" fmla="*/ 187376 h 918344"/>
              <a:gd name="connsiteX72-5061" fmla="*/ 6194152 w 9517857"/>
              <a:gd name="connsiteY72-5062" fmla="*/ 151760 h 918344"/>
              <a:gd name="connsiteX73-5063" fmla="*/ 6281379 w 9517857"/>
              <a:gd name="connsiteY73-5064" fmla="*/ 181614 h 918344"/>
              <a:gd name="connsiteX74-5065" fmla="*/ 6374947 w 9517857"/>
              <a:gd name="connsiteY74-5066" fmla="*/ 179787 h 918344"/>
              <a:gd name="connsiteX75-5067" fmla="*/ 6448518 w 9517857"/>
              <a:gd name="connsiteY75-5068" fmla="*/ 164366 h 918344"/>
              <a:gd name="connsiteX76-5069" fmla="*/ 6544700 w 9517857"/>
              <a:gd name="connsiteY76-5070" fmla="*/ 167149 h 918344"/>
              <a:gd name="connsiteX77-5071" fmla="*/ 6648353 w 9517857"/>
              <a:gd name="connsiteY77-5072" fmla="*/ 172238 h 918344"/>
              <a:gd name="connsiteX78-5073" fmla="*/ 6736227 w 9517857"/>
              <a:gd name="connsiteY78-5074" fmla="*/ 173204 h 918344"/>
              <a:gd name="connsiteX79-5075" fmla="*/ 6977218 w 9517857"/>
              <a:gd name="connsiteY79-5076" fmla="*/ 184277 h 918344"/>
              <a:gd name="connsiteX80-5077" fmla="*/ 7065221 w 9517857"/>
              <a:gd name="connsiteY80-5078" fmla="*/ 227519 h 918344"/>
              <a:gd name="connsiteX81-5079" fmla="*/ 7366801 w 9517857"/>
              <a:gd name="connsiteY81-5080" fmla="*/ 258938 h 918344"/>
              <a:gd name="connsiteX82-5081" fmla="*/ 7433745 w 9517857"/>
              <a:gd name="connsiteY82-5082" fmla="*/ 246959 h 918344"/>
              <a:gd name="connsiteX83-5083" fmla="*/ 7644411 w 9517857"/>
              <a:gd name="connsiteY83-5084" fmla="*/ 258974 h 918344"/>
              <a:gd name="connsiteX84-5085" fmla="*/ 7825110 w 9517857"/>
              <a:gd name="connsiteY84-5086" fmla="*/ 229097 h 918344"/>
              <a:gd name="connsiteX85-5087" fmla="*/ 8106016 w 9517857"/>
              <a:gd name="connsiteY85-5088" fmla="*/ 231005 h 918344"/>
              <a:gd name="connsiteX86-5089" fmla="*/ 8256033 w 9517857"/>
              <a:gd name="connsiteY86-5090" fmla="*/ 193701 h 918344"/>
              <a:gd name="connsiteX87-5091" fmla="*/ 8551625 w 9517857"/>
              <a:gd name="connsiteY87-5092" fmla="*/ 161505 h 918344"/>
              <a:gd name="connsiteX88-5093" fmla="*/ 8791116 w 9517857"/>
              <a:gd name="connsiteY88-5094" fmla="*/ 143137 h 918344"/>
              <a:gd name="connsiteX89-5095" fmla="*/ 9010380 w 9517857"/>
              <a:gd name="connsiteY89-5096" fmla="*/ 91879 h 918344"/>
              <a:gd name="connsiteX90-5097" fmla="*/ 9110856 w 9517857"/>
              <a:gd name="connsiteY90-5098" fmla="*/ 70985 h 918344"/>
              <a:gd name="connsiteX91-5099" fmla="*/ 9268817 w 9517857"/>
              <a:gd name="connsiteY91-5100" fmla="*/ 53070 h 918344"/>
              <a:gd name="connsiteX92-5101" fmla="*/ 9316667 w 9517857"/>
              <a:gd name="connsiteY92-5102" fmla="*/ 45035 h 918344"/>
              <a:gd name="connsiteX93-5103" fmla="*/ 9428209 w 9517857"/>
              <a:gd name="connsiteY93-5104" fmla="*/ 29911 h 918344"/>
              <a:gd name="connsiteX0-5105" fmla="*/ 4686423 w 9517857"/>
              <a:gd name="connsiteY0-5106" fmla="*/ 247907 h 918344"/>
              <a:gd name="connsiteX1-5107" fmla="*/ 4689051 w 9517857"/>
              <a:gd name="connsiteY1-5108" fmla="*/ 250956 h 918344"/>
              <a:gd name="connsiteX2-5109" fmla="*/ 4687244 w 9517857"/>
              <a:gd name="connsiteY2-5110" fmla="*/ 251286 h 918344"/>
              <a:gd name="connsiteX3-5111" fmla="*/ 4686423 w 9517857"/>
              <a:gd name="connsiteY3-5112" fmla="*/ 247907 h 918344"/>
              <a:gd name="connsiteX4-5113" fmla="*/ 4685225 w 9517857"/>
              <a:gd name="connsiteY4-5114" fmla="*/ 246518 h 918344"/>
              <a:gd name="connsiteX5-5115" fmla="*/ 4686133 w 9517857"/>
              <a:gd name="connsiteY5-5116" fmla="*/ 246715 h 918344"/>
              <a:gd name="connsiteX6-5117" fmla="*/ 4686423 w 9517857"/>
              <a:gd name="connsiteY6-5118" fmla="*/ 247907 h 918344"/>
              <a:gd name="connsiteX7-5119" fmla="*/ 4685225 w 9517857"/>
              <a:gd name="connsiteY7-5120" fmla="*/ 246518 h 918344"/>
              <a:gd name="connsiteX8-5121" fmla="*/ 9428209 w 9517857"/>
              <a:gd name="connsiteY8-5122" fmla="*/ 29911 h 918344"/>
              <a:gd name="connsiteX9-5123" fmla="*/ 9517857 w 9517857"/>
              <a:gd name="connsiteY9-5124" fmla="*/ 0 h 918344"/>
              <a:gd name="connsiteX10-5125" fmla="*/ 9517857 w 9517857"/>
              <a:gd name="connsiteY10-5126" fmla="*/ 918344 h 918344"/>
              <a:gd name="connsiteX11-5127" fmla="*/ 14604 w 9517857"/>
              <a:gd name="connsiteY11-5128" fmla="*/ 918344 h 918344"/>
              <a:gd name="connsiteX12-5129" fmla="*/ 12841 w 9517857"/>
              <a:gd name="connsiteY12-5130" fmla="*/ 917751 h 918344"/>
              <a:gd name="connsiteX13-5131" fmla="*/ 93 w 9517857"/>
              <a:gd name="connsiteY13-5132" fmla="*/ 912459 h 918344"/>
              <a:gd name="connsiteX14-5133" fmla="*/ 58674 w 9517857"/>
              <a:gd name="connsiteY14-5134" fmla="*/ 890310 h 918344"/>
              <a:gd name="connsiteX15-5135" fmla="*/ 275005 w 9517857"/>
              <a:gd name="connsiteY15-5136" fmla="*/ 807217 h 918344"/>
              <a:gd name="connsiteX16-5137" fmla="*/ 587824 w 9517857"/>
              <a:gd name="connsiteY16-5138" fmla="*/ 798183 h 918344"/>
              <a:gd name="connsiteX17-5139" fmla="*/ 651826 w 9517857"/>
              <a:gd name="connsiteY17-5140" fmla="*/ 738326 h 918344"/>
              <a:gd name="connsiteX18-5141" fmla="*/ 727985 w 9517857"/>
              <a:gd name="connsiteY18-5142" fmla="*/ 719814 h 918344"/>
              <a:gd name="connsiteX19-5143" fmla="*/ 778982 w 9517857"/>
              <a:gd name="connsiteY19-5144" fmla="*/ 710130 h 918344"/>
              <a:gd name="connsiteX20-5145" fmla="*/ 849944 w 9517857"/>
              <a:gd name="connsiteY20-5146" fmla="*/ 717975 h 918344"/>
              <a:gd name="connsiteX21-5147" fmla="*/ 921659 w 9517857"/>
              <a:gd name="connsiteY21-5148" fmla="*/ 712683 h 918344"/>
              <a:gd name="connsiteX22-5149" fmla="*/ 930946 w 9517857"/>
              <a:gd name="connsiteY22-5150" fmla="*/ 734034 h 918344"/>
              <a:gd name="connsiteX23-5151" fmla="*/ 986250 w 9517857"/>
              <a:gd name="connsiteY23-5152" fmla="*/ 713518 h 918344"/>
              <a:gd name="connsiteX24-5153" fmla="*/ 1013752 w 9517857"/>
              <a:gd name="connsiteY24-5154" fmla="*/ 713349 h 918344"/>
              <a:gd name="connsiteX25-5155" fmla="*/ 1023734 w 9517857"/>
              <a:gd name="connsiteY25-5156" fmla="*/ 718559 h 918344"/>
              <a:gd name="connsiteX26-5157" fmla="*/ 1063207 w 9517857"/>
              <a:gd name="connsiteY26-5158" fmla="*/ 715639 h 918344"/>
              <a:gd name="connsiteX27-5159" fmla="*/ 1081980 w 9517857"/>
              <a:gd name="connsiteY27-5160" fmla="*/ 738443 h 918344"/>
              <a:gd name="connsiteX28-5161" fmla="*/ 1218120 w 9517857"/>
              <a:gd name="connsiteY28-5162" fmla="*/ 713268 h 918344"/>
              <a:gd name="connsiteX29-5163" fmla="*/ 1397459 w 9517857"/>
              <a:gd name="connsiteY29-5164" fmla="*/ 691178 h 918344"/>
              <a:gd name="connsiteX30-5165" fmla="*/ 1580688 w 9517857"/>
              <a:gd name="connsiteY30-5166" fmla="*/ 693685 h 918344"/>
              <a:gd name="connsiteX31-5167" fmla="*/ 1772334 w 9517857"/>
              <a:gd name="connsiteY31-5168" fmla="*/ 710628 h 918344"/>
              <a:gd name="connsiteX32-5169" fmla="*/ 2002561 w 9517857"/>
              <a:gd name="connsiteY32-5170" fmla="*/ 659905 h 918344"/>
              <a:gd name="connsiteX33-5171" fmla="*/ 2135144 w 9517857"/>
              <a:gd name="connsiteY33-5172" fmla="*/ 636489 h 918344"/>
              <a:gd name="connsiteX34-5173" fmla="*/ 2448505 w 9517857"/>
              <a:gd name="connsiteY34-5174" fmla="*/ 578838 h 918344"/>
              <a:gd name="connsiteX35-5175" fmla="*/ 2658055 w 9517857"/>
              <a:gd name="connsiteY35-5176" fmla="*/ 578715 h 918344"/>
              <a:gd name="connsiteX36-5177" fmla="*/ 2693698 w 9517857"/>
              <a:gd name="connsiteY36-5178" fmla="*/ 560017 h 918344"/>
              <a:gd name="connsiteX37-5179" fmla="*/ 2699673 w 9517857"/>
              <a:gd name="connsiteY37-5180" fmla="*/ 556388 h 918344"/>
              <a:gd name="connsiteX38-5181" fmla="*/ 2727306 w 9517857"/>
              <a:gd name="connsiteY38-5182" fmla="*/ 550686 h 918344"/>
              <a:gd name="connsiteX39-5183" fmla="*/ 2730451 w 9517857"/>
              <a:gd name="connsiteY39-5184" fmla="*/ 538046 h 918344"/>
              <a:gd name="connsiteX40-5185" fmla="*/ 2768713 w 9517857"/>
              <a:gd name="connsiteY40-5186" fmla="*/ 521563 h 918344"/>
              <a:gd name="connsiteX41-5187" fmla="*/ 2820868 w 9517857"/>
              <a:gd name="connsiteY41-5188" fmla="*/ 514148 h 918344"/>
              <a:gd name="connsiteX42-5189" fmla="*/ 3073635 w 9517857"/>
              <a:gd name="connsiteY42-5190" fmla="*/ 491282 h 918344"/>
              <a:gd name="connsiteX43-5191" fmla="*/ 3222071 w 9517857"/>
              <a:gd name="connsiteY43-5192" fmla="*/ 470547 h 918344"/>
              <a:gd name="connsiteX44-5193" fmla="*/ 3274069 w 9517857"/>
              <a:gd name="connsiteY44-5194" fmla="*/ 451593 h 918344"/>
              <a:gd name="connsiteX45-5195" fmla="*/ 3349632 w 9517857"/>
              <a:gd name="connsiteY45-5196" fmla="*/ 432571 h 918344"/>
              <a:gd name="connsiteX46-5197" fmla="*/ 3479593 w 9517857"/>
              <a:gd name="connsiteY46-5198" fmla="*/ 390425 h 918344"/>
              <a:gd name="connsiteX47-5199" fmla="*/ 3750023 w 9517857"/>
              <a:gd name="connsiteY47-5200" fmla="*/ 370666 h 918344"/>
              <a:gd name="connsiteX48-5201" fmla="*/ 3844133 w 9517857"/>
              <a:gd name="connsiteY48-5202" fmla="*/ 360636 h 918344"/>
              <a:gd name="connsiteX49-5203" fmla="*/ 4037701 w 9517857"/>
              <a:gd name="connsiteY49-5204" fmla="*/ 350573 h 918344"/>
              <a:gd name="connsiteX50-5205" fmla="*/ 4266740 w 9517857"/>
              <a:gd name="connsiteY50-5206" fmla="*/ 361442 h 918344"/>
              <a:gd name="connsiteX51-5207" fmla="*/ 4430770 w 9517857"/>
              <a:gd name="connsiteY51-5208" fmla="*/ 342631 h 918344"/>
              <a:gd name="connsiteX52-5209" fmla="*/ 4512664 w 9517857"/>
              <a:gd name="connsiteY52-5210" fmla="*/ 319936 h 918344"/>
              <a:gd name="connsiteX53-5211" fmla="*/ 4616423 w 9517857"/>
              <a:gd name="connsiteY53-5212" fmla="*/ 290902 h 918344"/>
              <a:gd name="connsiteX54-5213" fmla="*/ 4691675 w 9517857"/>
              <a:gd name="connsiteY54-5214" fmla="*/ 253999 h 918344"/>
              <a:gd name="connsiteX55-5215" fmla="*/ 4689051 w 9517857"/>
              <a:gd name="connsiteY55-5216" fmla="*/ 250956 h 918344"/>
              <a:gd name="connsiteX56-5217" fmla="*/ 4719994 w 9517857"/>
              <a:gd name="connsiteY56-5218" fmla="*/ 245295 h 918344"/>
              <a:gd name="connsiteX57-5219" fmla="*/ 4752894 w 9517857"/>
              <a:gd name="connsiteY57-5220" fmla="*/ 239863 h 918344"/>
              <a:gd name="connsiteX58-5221" fmla="*/ 4769329 w 9517857"/>
              <a:gd name="connsiteY58-5222" fmla="*/ 233573 h 918344"/>
              <a:gd name="connsiteX59-5223" fmla="*/ 4775634 w 9517857"/>
              <a:gd name="connsiteY59-5224" fmla="*/ 234051 h 918344"/>
              <a:gd name="connsiteX60-5225" fmla="*/ 4790452 w 9517857"/>
              <a:gd name="connsiteY60-5226" fmla="*/ 233560 h 918344"/>
              <a:gd name="connsiteX61-5227" fmla="*/ 4789062 w 9517857"/>
              <a:gd name="connsiteY61-5228" fmla="*/ 241912 h 918344"/>
              <a:gd name="connsiteX62-5229" fmla="*/ 4827826 w 9517857"/>
              <a:gd name="connsiteY62-5230" fmla="*/ 246965 h 918344"/>
              <a:gd name="connsiteX63-5231" fmla="*/ 4892569 w 9517857"/>
              <a:gd name="connsiteY63-5232" fmla="*/ 249921 h 918344"/>
              <a:gd name="connsiteX64-5233" fmla="*/ 4896611 w 9517857"/>
              <a:gd name="connsiteY64-5234" fmla="*/ 240436 h 918344"/>
              <a:gd name="connsiteX65-5235" fmla="*/ 4917286 w 9517857"/>
              <a:gd name="connsiteY65-5236" fmla="*/ 243647 h 918344"/>
              <a:gd name="connsiteX66-5237" fmla="*/ 5060397 w 9517857"/>
              <a:gd name="connsiteY66-5238" fmla="*/ 263676 h 918344"/>
              <a:gd name="connsiteX67-5239" fmla="*/ 5244719 w 9517857"/>
              <a:gd name="connsiteY67-5240" fmla="*/ 245243 h 918344"/>
              <a:gd name="connsiteX68-5241" fmla="*/ 5358056 w 9517857"/>
              <a:gd name="connsiteY68-5242" fmla="*/ 247236 h 918344"/>
              <a:gd name="connsiteX69-5243" fmla="*/ 5426496 w 9517857"/>
              <a:gd name="connsiteY69-5244" fmla="*/ 235130 h 918344"/>
              <a:gd name="connsiteX70-5245" fmla="*/ 5497161 w 9517857"/>
              <a:gd name="connsiteY70-5246" fmla="*/ 228796 h 918344"/>
              <a:gd name="connsiteX71-5247" fmla="*/ 5923732 w 9517857"/>
              <a:gd name="connsiteY71-5248" fmla="*/ 187376 h 918344"/>
              <a:gd name="connsiteX72-5249" fmla="*/ 6194152 w 9517857"/>
              <a:gd name="connsiteY72-5250" fmla="*/ 151760 h 918344"/>
              <a:gd name="connsiteX73-5251" fmla="*/ 6281379 w 9517857"/>
              <a:gd name="connsiteY73-5252" fmla="*/ 181614 h 918344"/>
              <a:gd name="connsiteX74-5253" fmla="*/ 6374947 w 9517857"/>
              <a:gd name="connsiteY74-5254" fmla="*/ 179787 h 918344"/>
              <a:gd name="connsiteX75-5255" fmla="*/ 6448518 w 9517857"/>
              <a:gd name="connsiteY75-5256" fmla="*/ 164366 h 918344"/>
              <a:gd name="connsiteX76-5257" fmla="*/ 6544700 w 9517857"/>
              <a:gd name="connsiteY76-5258" fmla="*/ 167149 h 918344"/>
              <a:gd name="connsiteX77-5259" fmla="*/ 6648353 w 9517857"/>
              <a:gd name="connsiteY77-5260" fmla="*/ 172238 h 918344"/>
              <a:gd name="connsiteX78-5261" fmla="*/ 6736227 w 9517857"/>
              <a:gd name="connsiteY78-5262" fmla="*/ 173204 h 918344"/>
              <a:gd name="connsiteX79-5263" fmla="*/ 6977218 w 9517857"/>
              <a:gd name="connsiteY79-5264" fmla="*/ 184277 h 918344"/>
              <a:gd name="connsiteX80-5265" fmla="*/ 7065221 w 9517857"/>
              <a:gd name="connsiteY80-5266" fmla="*/ 227519 h 918344"/>
              <a:gd name="connsiteX81-5267" fmla="*/ 7366801 w 9517857"/>
              <a:gd name="connsiteY81-5268" fmla="*/ 258938 h 918344"/>
              <a:gd name="connsiteX82-5269" fmla="*/ 7433745 w 9517857"/>
              <a:gd name="connsiteY82-5270" fmla="*/ 246959 h 918344"/>
              <a:gd name="connsiteX83-5271" fmla="*/ 7644411 w 9517857"/>
              <a:gd name="connsiteY83-5272" fmla="*/ 258974 h 918344"/>
              <a:gd name="connsiteX84-5273" fmla="*/ 7825110 w 9517857"/>
              <a:gd name="connsiteY84-5274" fmla="*/ 229097 h 918344"/>
              <a:gd name="connsiteX85-5275" fmla="*/ 8106016 w 9517857"/>
              <a:gd name="connsiteY85-5276" fmla="*/ 231005 h 918344"/>
              <a:gd name="connsiteX86-5277" fmla="*/ 8256033 w 9517857"/>
              <a:gd name="connsiteY86-5278" fmla="*/ 193701 h 918344"/>
              <a:gd name="connsiteX87-5279" fmla="*/ 8551625 w 9517857"/>
              <a:gd name="connsiteY87-5280" fmla="*/ 161505 h 918344"/>
              <a:gd name="connsiteX88-5281" fmla="*/ 8791116 w 9517857"/>
              <a:gd name="connsiteY88-5282" fmla="*/ 143137 h 918344"/>
              <a:gd name="connsiteX89-5283" fmla="*/ 9010380 w 9517857"/>
              <a:gd name="connsiteY89-5284" fmla="*/ 91879 h 918344"/>
              <a:gd name="connsiteX90-5285" fmla="*/ 9110856 w 9517857"/>
              <a:gd name="connsiteY90-5286" fmla="*/ 70985 h 918344"/>
              <a:gd name="connsiteX91-5287" fmla="*/ 9268817 w 9517857"/>
              <a:gd name="connsiteY91-5288" fmla="*/ 53070 h 918344"/>
              <a:gd name="connsiteX92-5289" fmla="*/ 9316667 w 9517857"/>
              <a:gd name="connsiteY92-5290" fmla="*/ 45035 h 918344"/>
              <a:gd name="connsiteX93-5291" fmla="*/ 9428209 w 9517857"/>
              <a:gd name="connsiteY93-5292" fmla="*/ 29911 h 918344"/>
              <a:gd name="connsiteX0-5293" fmla="*/ 4686423 w 9517857"/>
              <a:gd name="connsiteY0-5294" fmla="*/ 247907 h 918344"/>
              <a:gd name="connsiteX1-5295" fmla="*/ 4689051 w 9517857"/>
              <a:gd name="connsiteY1-5296" fmla="*/ 250956 h 918344"/>
              <a:gd name="connsiteX2-5297" fmla="*/ 4687244 w 9517857"/>
              <a:gd name="connsiteY2-5298" fmla="*/ 251286 h 918344"/>
              <a:gd name="connsiteX3-5299" fmla="*/ 4686423 w 9517857"/>
              <a:gd name="connsiteY3-5300" fmla="*/ 247907 h 918344"/>
              <a:gd name="connsiteX4-5301" fmla="*/ 4685225 w 9517857"/>
              <a:gd name="connsiteY4-5302" fmla="*/ 246518 h 918344"/>
              <a:gd name="connsiteX5-5303" fmla="*/ 4686133 w 9517857"/>
              <a:gd name="connsiteY5-5304" fmla="*/ 246715 h 918344"/>
              <a:gd name="connsiteX6-5305" fmla="*/ 4686423 w 9517857"/>
              <a:gd name="connsiteY6-5306" fmla="*/ 247907 h 918344"/>
              <a:gd name="connsiteX7-5307" fmla="*/ 4685225 w 9517857"/>
              <a:gd name="connsiteY7-5308" fmla="*/ 246518 h 918344"/>
              <a:gd name="connsiteX8-5309" fmla="*/ 9428209 w 9517857"/>
              <a:gd name="connsiteY8-5310" fmla="*/ 29911 h 918344"/>
              <a:gd name="connsiteX9-5311" fmla="*/ 9517857 w 9517857"/>
              <a:gd name="connsiteY9-5312" fmla="*/ 0 h 918344"/>
              <a:gd name="connsiteX10-5313" fmla="*/ 9517857 w 9517857"/>
              <a:gd name="connsiteY10-5314" fmla="*/ 918344 h 918344"/>
              <a:gd name="connsiteX11-5315" fmla="*/ 14604 w 9517857"/>
              <a:gd name="connsiteY11-5316" fmla="*/ 918344 h 918344"/>
              <a:gd name="connsiteX12-5317" fmla="*/ 12841 w 9517857"/>
              <a:gd name="connsiteY12-5318" fmla="*/ 917751 h 918344"/>
              <a:gd name="connsiteX13-5319" fmla="*/ 93 w 9517857"/>
              <a:gd name="connsiteY13-5320" fmla="*/ 912459 h 918344"/>
              <a:gd name="connsiteX14-5321" fmla="*/ 58674 w 9517857"/>
              <a:gd name="connsiteY14-5322" fmla="*/ 890310 h 918344"/>
              <a:gd name="connsiteX15-5323" fmla="*/ 275005 w 9517857"/>
              <a:gd name="connsiteY15-5324" fmla="*/ 807217 h 918344"/>
              <a:gd name="connsiteX16-5325" fmla="*/ 587824 w 9517857"/>
              <a:gd name="connsiteY16-5326" fmla="*/ 798183 h 918344"/>
              <a:gd name="connsiteX17-5327" fmla="*/ 651826 w 9517857"/>
              <a:gd name="connsiteY17-5328" fmla="*/ 738326 h 918344"/>
              <a:gd name="connsiteX18-5329" fmla="*/ 727985 w 9517857"/>
              <a:gd name="connsiteY18-5330" fmla="*/ 719814 h 918344"/>
              <a:gd name="connsiteX19-5331" fmla="*/ 778982 w 9517857"/>
              <a:gd name="connsiteY19-5332" fmla="*/ 710130 h 918344"/>
              <a:gd name="connsiteX20-5333" fmla="*/ 849944 w 9517857"/>
              <a:gd name="connsiteY20-5334" fmla="*/ 717975 h 918344"/>
              <a:gd name="connsiteX21-5335" fmla="*/ 921659 w 9517857"/>
              <a:gd name="connsiteY21-5336" fmla="*/ 712683 h 918344"/>
              <a:gd name="connsiteX22-5337" fmla="*/ 930946 w 9517857"/>
              <a:gd name="connsiteY22-5338" fmla="*/ 734034 h 918344"/>
              <a:gd name="connsiteX23-5339" fmla="*/ 986250 w 9517857"/>
              <a:gd name="connsiteY23-5340" fmla="*/ 713518 h 918344"/>
              <a:gd name="connsiteX24-5341" fmla="*/ 1013752 w 9517857"/>
              <a:gd name="connsiteY24-5342" fmla="*/ 713349 h 918344"/>
              <a:gd name="connsiteX25-5343" fmla="*/ 1023734 w 9517857"/>
              <a:gd name="connsiteY25-5344" fmla="*/ 718559 h 918344"/>
              <a:gd name="connsiteX26-5345" fmla="*/ 1063207 w 9517857"/>
              <a:gd name="connsiteY26-5346" fmla="*/ 715639 h 918344"/>
              <a:gd name="connsiteX27-5347" fmla="*/ 1081980 w 9517857"/>
              <a:gd name="connsiteY27-5348" fmla="*/ 738443 h 918344"/>
              <a:gd name="connsiteX28-5349" fmla="*/ 1218120 w 9517857"/>
              <a:gd name="connsiteY28-5350" fmla="*/ 713268 h 918344"/>
              <a:gd name="connsiteX29-5351" fmla="*/ 1397459 w 9517857"/>
              <a:gd name="connsiteY29-5352" fmla="*/ 691178 h 918344"/>
              <a:gd name="connsiteX30-5353" fmla="*/ 1580688 w 9517857"/>
              <a:gd name="connsiteY30-5354" fmla="*/ 693685 h 918344"/>
              <a:gd name="connsiteX31-5355" fmla="*/ 1772334 w 9517857"/>
              <a:gd name="connsiteY31-5356" fmla="*/ 710628 h 918344"/>
              <a:gd name="connsiteX32-5357" fmla="*/ 2002561 w 9517857"/>
              <a:gd name="connsiteY32-5358" fmla="*/ 659905 h 918344"/>
              <a:gd name="connsiteX33-5359" fmla="*/ 2135144 w 9517857"/>
              <a:gd name="connsiteY33-5360" fmla="*/ 636489 h 918344"/>
              <a:gd name="connsiteX34-5361" fmla="*/ 2448505 w 9517857"/>
              <a:gd name="connsiteY34-5362" fmla="*/ 578838 h 918344"/>
              <a:gd name="connsiteX35-5363" fmla="*/ 2658055 w 9517857"/>
              <a:gd name="connsiteY35-5364" fmla="*/ 578715 h 918344"/>
              <a:gd name="connsiteX36-5365" fmla="*/ 2693698 w 9517857"/>
              <a:gd name="connsiteY36-5366" fmla="*/ 560017 h 918344"/>
              <a:gd name="connsiteX37-5367" fmla="*/ 2699673 w 9517857"/>
              <a:gd name="connsiteY37-5368" fmla="*/ 556388 h 918344"/>
              <a:gd name="connsiteX38-5369" fmla="*/ 2727306 w 9517857"/>
              <a:gd name="connsiteY38-5370" fmla="*/ 550686 h 918344"/>
              <a:gd name="connsiteX39-5371" fmla="*/ 2730451 w 9517857"/>
              <a:gd name="connsiteY39-5372" fmla="*/ 538046 h 918344"/>
              <a:gd name="connsiteX40-5373" fmla="*/ 2768713 w 9517857"/>
              <a:gd name="connsiteY40-5374" fmla="*/ 521563 h 918344"/>
              <a:gd name="connsiteX41-5375" fmla="*/ 2820868 w 9517857"/>
              <a:gd name="connsiteY41-5376" fmla="*/ 514148 h 918344"/>
              <a:gd name="connsiteX42-5377" fmla="*/ 3073635 w 9517857"/>
              <a:gd name="connsiteY42-5378" fmla="*/ 491282 h 918344"/>
              <a:gd name="connsiteX43-5379" fmla="*/ 3222071 w 9517857"/>
              <a:gd name="connsiteY43-5380" fmla="*/ 470547 h 918344"/>
              <a:gd name="connsiteX44-5381" fmla="*/ 3274069 w 9517857"/>
              <a:gd name="connsiteY44-5382" fmla="*/ 451593 h 918344"/>
              <a:gd name="connsiteX45-5383" fmla="*/ 3349632 w 9517857"/>
              <a:gd name="connsiteY45-5384" fmla="*/ 432571 h 918344"/>
              <a:gd name="connsiteX46-5385" fmla="*/ 3479593 w 9517857"/>
              <a:gd name="connsiteY46-5386" fmla="*/ 390425 h 918344"/>
              <a:gd name="connsiteX47-5387" fmla="*/ 3750023 w 9517857"/>
              <a:gd name="connsiteY47-5388" fmla="*/ 370666 h 918344"/>
              <a:gd name="connsiteX48-5389" fmla="*/ 3844133 w 9517857"/>
              <a:gd name="connsiteY48-5390" fmla="*/ 360636 h 918344"/>
              <a:gd name="connsiteX49-5391" fmla="*/ 4037701 w 9517857"/>
              <a:gd name="connsiteY49-5392" fmla="*/ 350573 h 918344"/>
              <a:gd name="connsiteX50-5393" fmla="*/ 4266740 w 9517857"/>
              <a:gd name="connsiteY50-5394" fmla="*/ 361442 h 918344"/>
              <a:gd name="connsiteX51-5395" fmla="*/ 4430770 w 9517857"/>
              <a:gd name="connsiteY51-5396" fmla="*/ 342631 h 918344"/>
              <a:gd name="connsiteX52-5397" fmla="*/ 4512664 w 9517857"/>
              <a:gd name="connsiteY52-5398" fmla="*/ 319936 h 918344"/>
              <a:gd name="connsiteX53-5399" fmla="*/ 4616423 w 9517857"/>
              <a:gd name="connsiteY53-5400" fmla="*/ 290902 h 918344"/>
              <a:gd name="connsiteX54-5401" fmla="*/ 4691675 w 9517857"/>
              <a:gd name="connsiteY54-5402" fmla="*/ 253999 h 918344"/>
              <a:gd name="connsiteX55-5403" fmla="*/ 4689051 w 9517857"/>
              <a:gd name="connsiteY55-5404" fmla="*/ 250956 h 918344"/>
              <a:gd name="connsiteX56-5405" fmla="*/ 4719994 w 9517857"/>
              <a:gd name="connsiteY56-5406" fmla="*/ 245295 h 918344"/>
              <a:gd name="connsiteX57-5407" fmla="*/ 4752894 w 9517857"/>
              <a:gd name="connsiteY57-5408" fmla="*/ 239863 h 918344"/>
              <a:gd name="connsiteX58-5409" fmla="*/ 4769329 w 9517857"/>
              <a:gd name="connsiteY58-5410" fmla="*/ 233573 h 918344"/>
              <a:gd name="connsiteX59-5411" fmla="*/ 4775634 w 9517857"/>
              <a:gd name="connsiteY59-5412" fmla="*/ 234051 h 918344"/>
              <a:gd name="connsiteX60-5413" fmla="*/ 4790452 w 9517857"/>
              <a:gd name="connsiteY60-5414" fmla="*/ 233560 h 918344"/>
              <a:gd name="connsiteX61-5415" fmla="*/ 4789062 w 9517857"/>
              <a:gd name="connsiteY61-5416" fmla="*/ 241912 h 918344"/>
              <a:gd name="connsiteX62-5417" fmla="*/ 4827826 w 9517857"/>
              <a:gd name="connsiteY62-5418" fmla="*/ 246965 h 918344"/>
              <a:gd name="connsiteX63-5419" fmla="*/ 4892569 w 9517857"/>
              <a:gd name="connsiteY63-5420" fmla="*/ 249921 h 918344"/>
              <a:gd name="connsiteX64-5421" fmla="*/ 4896611 w 9517857"/>
              <a:gd name="connsiteY64-5422" fmla="*/ 240436 h 918344"/>
              <a:gd name="connsiteX65-5423" fmla="*/ 4917286 w 9517857"/>
              <a:gd name="connsiteY65-5424" fmla="*/ 243647 h 918344"/>
              <a:gd name="connsiteX66-5425" fmla="*/ 5060397 w 9517857"/>
              <a:gd name="connsiteY66-5426" fmla="*/ 263676 h 918344"/>
              <a:gd name="connsiteX67-5427" fmla="*/ 5244719 w 9517857"/>
              <a:gd name="connsiteY67-5428" fmla="*/ 245243 h 918344"/>
              <a:gd name="connsiteX68-5429" fmla="*/ 5358056 w 9517857"/>
              <a:gd name="connsiteY68-5430" fmla="*/ 247236 h 918344"/>
              <a:gd name="connsiteX69-5431" fmla="*/ 5426496 w 9517857"/>
              <a:gd name="connsiteY69-5432" fmla="*/ 235130 h 918344"/>
              <a:gd name="connsiteX70-5433" fmla="*/ 5497161 w 9517857"/>
              <a:gd name="connsiteY70-5434" fmla="*/ 228796 h 918344"/>
              <a:gd name="connsiteX71-5435" fmla="*/ 5923732 w 9517857"/>
              <a:gd name="connsiteY71-5436" fmla="*/ 187376 h 918344"/>
              <a:gd name="connsiteX72-5437" fmla="*/ 6194152 w 9517857"/>
              <a:gd name="connsiteY72-5438" fmla="*/ 151760 h 918344"/>
              <a:gd name="connsiteX73-5439" fmla="*/ 6281379 w 9517857"/>
              <a:gd name="connsiteY73-5440" fmla="*/ 181614 h 918344"/>
              <a:gd name="connsiteX74-5441" fmla="*/ 6374947 w 9517857"/>
              <a:gd name="connsiteY74-5442" fmla="*/ 179787 h 918344"/>
              <a:gd name="connsiteX75-5443" fmla="*/ 6448518 w 9517857"/>
              <a:gd name="connsiteY75-5444" fmla="*/ 164366 h 918344"/>
              <a:gd name="connsiteX76-5445" fmla="*/ 6544700 w 9517857"/>
              <a:gd name="connsiteY76-5446" fmla="*/ 167149 h 918344"/>
              <a:gd name="connsiteX77-5447" fmla="*/ 6648353 w 9517857"/>
              <a:gd name="connsiteY77-5448" fmla="*/ 172238 h 918344"/>
              <a:gd name="connsiteX78-5449" fmla="*/ 6736227 w 9517857"/>
              <a:gd name="connsiteY78-5450" fmla="*/ 173204 h 918344"/>
              <a:gd name="connsiteX79-5451" fmla="*/ 6977218 w 9517857"/>
              <a:gd name="connsiteY79-5452" fmla="*/ 184277 h 918344"/>
              <a:gd name="connsiteX80-5453" fmla="*/ 7065221 w 9517857"/>
              <a:gd name="connsiteY80-5454" fmla="*/ 227519 h 918344"/>
              <a:gd name="connsiteX81-5455" fmla="*/ 7366801 w 9517857"/>
              <a:gd name="connsiteY81-5456" fmla="*/ 258938 h 918344"/>
              <a:gd name="connsiteX82-5457" fmla="*/ 7433745 w 9517857"/>
              <a:gd name="connsiteY82-5458" fmla="*/ 246959 h 918344"/>
              <a:gd name="connsiteX83-5459" fmla="*/ 7644411 w 9517857"/>
              <a:gd name="connsiteY83-5460" fmla="*/ 258974 h 918344"/>
              <a:gd name="connsiteX84-5461" fmla="*/ 7825110 w 9517857"/>
              <a:gd name="connsiteY84-5462" fmla="*/ 229097 h 918344"/>
              <a:gd name="connsiteX85-5463" fmla="*/ 8106016 w 9517857"/>
              <a:gd name="connsiteY85-5464" fmla="*/ 231005 h 918344"/>
              <a:gd name="connsiteX86-5465" fmla="*/ 8256033 w 9517857"/>
              <a:gd name="connsiteY86-5466" fmla="*/ 193701 h 918344"/>
              <a:gd name="connsiteX87-5467" fmla="*/ 8551625 w 9517857"/>
              <a:gd name="connsiteY87-5468" fmla="*/ 161505 h 918344"/>
              <a:gd name="connsiteX88-5469" fmla="*/ 8791116 w 9517857"/>
              <a:gd name="connsiteY88-5470" fmla="*/ 143137 h 918344"/>
              <a:gd name="connsiteX89-5471" fmla="*/ 9002103 w 9517857"/>
              <a:gd name="connsiteY89-5472" fmla="*/ 85529 h 918344"/>
              <a:gd name="connsiteX90-5473" fmla="*/ 9110856 w 9517857"/>
              <a:gd name="connsiteY90-5474" fmla="*/ 70985 h 918344"/>
              <a:gd name="connsiteX91-5475" fmla="*/ 9268817 w 9517857"/>
              <a:gd name="connsiteY91-5476" fmla="*/ 53070 h 918344"/>
              <a:gd name="connsiteX92-5477" fmla="*/ 9316667 w 9517857"/>
              <a:gd name="connsiteY92-5478" fmla="*/ 45035 h 918344"/>
              <a:gd name="connsiteX93-5479" fmla="*/ 9428209 w 9517857"/>
              <a:gd name="connsiteY93-5480" fmla="*/ 29911 h 918344"/>
              <a:gd name="connsiteX0-5481" fmla="*/ 4686423 w 9517857"/>
              <a:gd name="connsiteY0-5482" fmla="*/ 247907 h 918344"/>
              <a:gd name="connsiteX1-5483" fmla="*/ 4689051 w 9517857"/>
              <a:gd name="connsiteY1-5484" fmla="*/ 250956 h 918344"/>
              <a:gd name="connsiteX2-5485" fmla="*/ 4687244 w 9517857"/>
              <a:gd name="connsiteY2-5486" fmla="*/ 251286 h 918344"/>
              <a:gd name="connsiteX3-5487" fmla="*/ 4686423 w 9517857"/>
              <a:gd name="connsiteY3-5488" fmla="*/ 247907 h 918344"/>
              <a:gd name="connsiteX4-5489" fmla="*/ 4685225 w 9517857"/>
              <a:gd name="connsiteY4-5490" fmla="*/ 246518 h 918344"/>
              <a:gd name="connsiteX5-5491" fmla="*/ 4686133 w 9517857"/>
              <a:gd name="connsiteY5-5492" fmla="*/ 246715 h 918344"/>
              <a:gd name="connsiteX6-5493" fmla="*/ 4686423 w 9517857"/>
              <a:gd name="connsiteY6-5494" fmla="*/ 247907 h 918344"/>
              <a:gd name="connsiteX7-5495" fmla="*/ 4685225 w 9517857"/>
              <a:gd name="connsiteY7-5496" fmla="*/ 246518 h 918344"/>
              <a:gd name="connsiteX8-5497" fmla="*/ 9428209 w 9517857"/>
              <a:gd name="connsiteY8-5498" fmla="*/ 29911 h 918344"/>
              <a:gd name="connsiteX9-5499" fmla="*/ 9517857 w 9517857"/>
              <a:gd name="connsiteY9-5500" fmla="*/ 0 h 918344"/>
              <a:gd name="connsiteX10-5501" fmla="*/ 9517857 w 9517857"/>
              <a:gd name="connsiteY10-5502" fmla="*/ 918344 h 918344"/>
              <a:gd name="connsiteX11-5503" fmla="*/ 14604 w 9517857"/>
              <a:gd name="connsiteY11-5504" fmla="*/ 918344 h 918344"/>
              <a:gd name="connsiteX12-5505" fmla="*/ 12841 w 9517857"/>
              <a:gd name="connsiteY12-5506" fmla="*/ 917751 h 918344"/>
              <a:gd name="connsiteX13-5507" fmla="*/ 93 w 9517857"/>
              <a:gd name="connsiteY13-5508" fmla="*/ 912459 h 918344"/>
              <a:gd name="connsiteX14-5509" fmla="*/ 58674 w 9517857"/>
              <a:gd name="connsiteY14-5510" fmla="*/ 890310 h 918344"/>
              <a:gd name="connsiteX15-5511" fmla="*/ 275005 w 9517857"/>
              <a:gd name="connsiteY15-5512" fmla="*/ 807217 h 918344"/>
              <a:gd name="connsiteX16-5513" fmla="*/ 587824 w 9517857"/>
              <a:gd name="connsiteY16-5514" fmla="*/ 798183 h 918344"/>
              <a:gd name="connsiteX17-5515" fmla="*/ 651826 w 9517857"/>
              <a:gd name="connsiteY17-5516" fmla="*/ 738326 h 918344"/>
              <a:gd name="connsiteX18-5517" fmla="*/ 727985 w 9517857"/>
              <a:gd name="connsiteY18-5518" fmla="*/ 719814 h 918344"/>
              <a:gd name="connsiteX19-5519" fmla="*/ 778982 w 9517857"/>
              <a:gd name="connsiteY19-5520" fmla="*/ 710130 h 918344"/>
              <a:gd name="connsiteX20-5521" fmla="*/ 849944 w 9517857"/>
              <a:gd name="connsiteY20-5522" fmla="*/ 717975 h 918344"/>
              <a:gd name="connsiteX21-5523" fmla="*/ 921659 w 9517857"/>
              <a:gd name="connsiteY21-5524" fmla="*/ 712683 h 918344"/>
              <a:gd name="connsiteX22-5525" fmla="*/ 930946 w 9517857"/>
              <a:gd name="connsiteY22-5526" fmla="*/ 734034 h 918344"/>
              <a:gd name="connsiteX23-5527" fmla="*/ 986250 w 9517857"/>
              <a:gd name="connsiteY23-5528" fmla="*/ 713518 h 918344"/>
              <a:gd name="connsiteX24-5529" fmla="*/ 1013752 w 9517857"/>
              <a:gd name="connsiteY24-5530" fmla="*/ 713349 h 918344"/>
              <a:gd name="connsiteX25-5531" fmla="*/ 1023734 w 9517857"/>
              <a:gd name="connsiteY25-5532" fmla="*/ 718559 h 918344"/>
              <a:gd name="connsiteX26-5533" fmla="*/ 1063207 w 9517857"/>
              <a:gd name="connsiteY26-5534" fmla="*/ 715639 h 918344"/>
              <a:gd name="connsiteX27-5535" fmla="*/ 1081980 w 9517857"/>
              <a:gd name="connsiteY27-5536" fmla="*/ 738443 h 918344"/>
              <a:gd name="connsiteX28-5537" fmla="*/ 1218120 w 9517857"/>
              <a:gd name="connsiteY28-5538" fmla="*/ 713268 h 918344"/>
              <a:gd name="connsiteX29-5539" fmla="*/ 1397459 w 9517857"/>
              <a:gd name="connsiteY29-5540" fmla="*/ 691178 h 918344"/>
              <a:gd name="connsiteX30-5541" fmla="*/ 1580688 w 9517857"/>
              <a:gd name="connsiteY30-5542" fmla="*/ 693685 h 918344"/>
              <a:gd name="connsiteX31-5543" fmla="*/ 1772334 w 9517857"/>
              <a:gd name="connsiteY31-5544" fmla="*/ 710628 h 918344"/>
              <a:gd name="connsiteX32-5545" fmla="*/ 2002561 w 9517857"/>
              <a:gd name="connsiteY32-5546" fmla="*/ 659905 h 918344"/>
              <a:gd name="connsiteX33-5547" fmla="*/ 2135144 w 9517857"/>
              <a:gd name="connsiteY33-5548" fmla="*/ 636489 h 918344"/>
              <a:gd name="connsiteX34-5549" fmla="*/ 2448505 w 9517857"/>
              <a:gd name="connsiteY34-5550" fmla="*/ 578838 h 918344"/>
              <a:gd name="connsiteX35-5551" fmla="*/ 2658055 w 9517857"/>
              <a:gd name="connsiteY35-5552" fmla="*/ 578715 h 918344"/>
              <a:gd name="connsiteX36-5553" fmla="*/ 2693698 w 9517857"/>
              <a:gd name="connsiteY36-5554" fmla="*/ 560017 h 918344"/>
              <a:gd name="connsiteX37-5555" fmla="*/ 2699673 w 9517857"/>
              <a:gd name="connsiteY37-5556" fmla="*/ 556388 h 918344"/>
              <a:gd name="connsiteX38-5557" fmla="*/ 2727306 w 9517857"/>
              <a:gd name="connsiteY38-5558" fmla="*/ 550686 h 918344"/>
              <a:gd name="connsiteX39-5559" fmla="*/ 2730451 w 9517857"/>
              <a:gd name="connsiteY39-5560" fmla="*/ 538046 h 918344"/>
              <a:gd name="connsiteX40-5561" fmla="*/ 2768713 w 9517857"/>
              <a:gd name="connsiteY40-5562" fmla="*/ 521563 h 918344"/>
              <a:gd name="connsiteX41-5563" fmla="*/ 2820868 w 9517857"/>
              <a:gd name="connsiteY41-5564" fmla="*/ 514148 h 918344"/>
              <a:gd name="connsiteX42-5565" fmla="*/ 3073635 w 9517857"/>
              <a:gd name="connsiteY42-5566" fmla="*/ 491282 h 918344"/>
              <a:gd name="connsiteX43-5567" fmla="*/ 3222071 w 9517857"/>
              <a:gd name="connsiteY43-5568" fmla="*/ 470547 h 918344"/>
              <a:gd name="connsiteX44-5569" fmla="*/ 3274069 w 9517857"/>
              <a:gd name="connsiteY44-5570" fmla="*/ 451593 h 918344"/>
              <a:gd name="connsiteX45-5571" fmla="*/ 3349632 w 9517857"/>
              <a:gd name="connsiteY45-5572" fmla="*/ 432571 h 918344"/>
              <a:gd name="connsiteX46-5573" fmla="*/ 3479593 w 9517857"/>
              <a:gd name="connsiteY46-5574" fmla="*/ 390425 h 918344"/>
              <a:gd name="connsiteX47-5575" fmla="*/ 3750023 w 9517857"/>
              <a:gd name="connsiteY47-5576" fmla="*/ 370666 h 918344"/>
              <a:gd name="connsiteX48-5577" fmla="*/ 3844133 w 9517857"/>
              <a:gd name="connsiteY48-5578" fmla="*/ 360636 h 918344"/>
              <a:gd name="connsiteX49-5579" fmla="*/ 4037701 w 9517857"/>
              <a:gd name="connsiteY49-5580" fmla="*/ 350573 h 918344"/>
              <a:gd name="connsiteX50-5581" fmla="*/ 4266740 w 9517857"/>
              <a:gd name="connsiteY50-5582" fmla="*/ 361442 h 918344"/>
              <a:gd name="connsiteX51-5583" fmla="*/ 4430770 w 9517857"/>
              <a:gd name="connsiteY51-5584" fmla="*/ 342631 h 918344"/>
              <a:gd name="connsiteX52-5585" fmla="*/ 4512664 w 9517857"/>
              <a:gd name="connsiteY52-5586" fmla="*/ 319936 h 918344"/>
              <a:gd name="connsiteX53-5587" fmla="*/ 4616423 w 9517857"/>
              <a:gd name="connsiteY53-5588" fmla="*/ 290902 h 918344"/>
              <a:gd name="connsiteX54-5589" fmla="*/ 4691675 w 9517857"/>
              <a:gd name="connsiteY54-5590" fmla="*/ 253999 h 918344"/>
              <a:gd name="connsiteX55-5591" fmla="*/ 4689051 w 9517857"/>
              <a:gd name="connsiteY55-5592" fmla="*/ 250956 h 918344"/>
              <a:gd name="connsiteX56-5593" fmla="*/ 4719994 w 9517857"/>
              <a:gd name="connsiteY56-5594" fmla="*/ 245295 h 918344"/>
              <a:gd name="connsiteX57-5595" fmla="*/ 4752894 w 9517857"/>
              <a:gd name="connsiteY57-5596" fmla="*/ 239863 h 918344"/>
              <a:gd name="connsiteX58-5597" fmla="*/ 4769329 w 9517857"/>
              <a:gd name="connsiteY58-5598" fmla="*/ 233573 h 918344"/>
              <a:gd name="connsiteX59-5599" fmla="*/ 4775634 w 9517857"/>
              <a:gd name="connsiteY59-5600" fmla="*/ 234051 h 918344"/>
              <a:gd name="connsiteX60-5601" fmla="*/ 4790452 w 9517857"/>
              <a:gd name="connsiteY60-5602" fmla="*/ 233560 h 918344"/>
              <a:gd name="connsiteX61-5603" fmla="*/ 4789062 w 9517857"/>
              <a:gd name="connsiteY61-5604" fmla="*/ 241912 h 918344"/>
              <a:gd name="connsiteX62-5605" fmla="*/ 4827826 w 9517857"/>
              <a:gd name="connsiteY62-5606" fmla="*/ 246965 h 918344"/>
              <a:gd name="connsiteX63-5607" fmla="*/ 4892569 w 9517857"/>
              <a:gd name="connsiteY63-5608" fmla="*/ 249921 h 918344"/>
              <a:gd name="connsiteX64-5609" fmla="*/ 4896611 w 9517857"/>
              <a:gd name="connsiteY64-5610" fmla="*/ 240436 h 918344"/>
              <a:gd name="connsiteX65-5611" fmla="*/ 4917286 w 9517857"/>
              <a:gd name="connsiteY65-5612" fmla="*/ 243647 h 918344"/>
              <a:gd name="connsiteX66-5613" fmla="*/ 5060397 w 9517857"/>
              <a:gd name="connsiteY66-5614" fmla="*/ 263676 h 918344"/>
              <a:gd name="connsiteX67-5615" fmla="*/ 5244719 w 9517857"/>
              <a:gd name="connsiteY67-5616" fmla="*/ 245243 h 918344"/>
              <a:gd name="connsiteX68-5617" fmla="*/ 5358056 w 9517857"/>
              <a:gd name="connsiteY68-5618" fmla="*/ 247236 h 918344"/>
              <a:gd name="connsiteX69-5619" fmla="*/ 5426496 w 9517857"/>
              <a:gd name="connsiteY69-5620" fmla="*/ 235130 h 918344"/>
              <a:gd name="connsiteX70-5621" fmla="*/ 5497161 w 9517857"/>
              <a:gd name="connsiteY70-5622" fmla="*/ 228796 h 918344"/>
              <a:gd name="connsiteX71-5623" fmla="*/ 5923732 w 9517857"/>
              <a:gd name="connsiteY71-5624" fmla="*/ 187376 h 918344"/>
              <a:gd name="connsiteX72-5625" fmla="*/ 6194152 w 9517857"/>
              <a:gd name="connsiteY72-5626" fmla="*/ 151760 h 918344"/>
              <a:gd name="connsiteX73-5627" fmla="*/ 6281379 w 9517857"/>
              <a:gd name="connsiteY73-5628" fmla="*/ 181614 h 918344"/>
              <a:gd name="connsiteX74-5629" fmla="*/ 6374947 w 9517857"/>
              <a:gd name="connsiteY74-5630" fmla="*/ 179787 h 918344"/>
              <a:gd name="connsiteX75-5631" fmla="*/ 6448518 w 9517857"/>
              <a:gd name="connsiteY75-5632" fmla="*/ 164366 h 918344"/>
              <a:gd name="connsiteX76-5633" fmla="*/ 6544700 w 9517857"/>
              <a:gd name="connsiteY76-5634" fmla="*/ 167149 h 918344"/>
              <a:gd name="connsiteX77-5635" fmla="*/ 6648353 w 9517857"/>
              <a:gd name="connsiteY77-5636" fmla="*/ 172238 h 918344"/>
              <a:gd name="connsiteX78-5637" fmla="*/ 6736227 w 9517857"/>
              <a:gd name="connsiteY78-5638" fmla="*/ 173204 h 918344"/>
              <a:gd name="connsiteX79-5639" fmla="*/ 6977218 w 9517857"/>
              <a:gd name="connsiteY79-5640" fmla="*/ 184277 h 918344"/>
              <a:gd name="connsiteX80-5641" fmla="*/ 7065221 w 9517857"/>
              <a:gd name="connsiteY80-5642" fmla="*/ 227519 h 918344"/>
              <a:gd name="connsiteX81-5643" fmla="*/ 7366801 w 9517857"/>
              <a:gd name="connsiteY81-5644" fmla="*/ 258938 h 918344"/>
              <a:gd name="connsiteX82-5645" fmla="*/ 7433745 w 9517857"/>
              <a:gd name="connsiteY82-5646" fmla="*/ 246959 h 918344"/>
              <a:gd name="connsiteX83-5647" fmla="*/ 7644411 w 9517857"/>
              <a:gd name="connsiteY83-5648" fmla="*/ 258974 h 918344"/>
              <a:gd name="connsiteX84-5649" fmla="*/ 7825110 w 9517857"/>
              <a:gd name="connsiteY84-5650" fmla="*/ 229097 h 918344"/>
              <a:gd name="connsiteX85-5651" fmla="*/ 8106016 w 9517857"/>
              <a:gd name="connsiteY85-5652" fmla="*/ 231005 h 918344"/>
              <a:gd name="connsiteX86-5653" fmla="*/ 8256033 w 9517857"/>
              <a:gd name="connsiteY86-5654" fmla="*/ 193701 h 918344"/>
              <a:gd name="connsiteX87-5655" fmla="*/ 8551625 w 9517857"/>
              <a:gd name="connsiteY87-5656" fmla="*/ 161505 h 918344"/>
              <a:gd name="connsiteX88-5657" fmla="*/ 8683515 w 9517857"/>
              <a:gd name="connsiteY88-5658" fmla="*/ 143137 h 918344"/>
              <a:gd name="connsiteX89-5659" fmla="*/ 9002103 w 9517857"/>
              <a:gd name="connsiteY89-5660" fmla="*/ 85529 h 918344"/>
              <a:gd name="connsiteX90-5661" fmla="*/ 9110856 w 9517857"/>
              <a:gd name="connsiteY90-5662" fmla="*/ 70985 h 918344"/>
              <a:gd name="connsiteX91-5663" fmla="*/ 9268817 w 9517857"/>
              <a:gd name="connsiteY91-5664" fmla="*/ 53070 h 918344"/>
              <a:gd name="connsiteX92-5665" fmla="*/ 9316667 w 9517857"/>
              <a:gd name="connsiteY92-5666" fmla="*/ 45035 h 918344"/>
              <a:gd name="connsiteX93-5667" fmla="*/ 9428209 w 9517857"/>
              <a:gd name="connsiteY93-5668" fmla="*/ 29911 h 918344"/>
              <a:gd name="connsiteX0-5669" fmla="*/ 4686423 w 9517857"/>
              <a:gd name="connsiteY0-5670" fmla="*/ 247907 h 918344"/>
              <a:gd name="connsiteX1-5671" fmla="*/ 4689051 w 9517857"/>
              <a:gd name="connsiteY1-5672" fmla="*/ 250956 h 918344"/>
              <a:gd name="connsiteX2-5673" fmla="*/ 4687244 w 9517857"/>
              <a:gd name="connsiteY2-5674" fmla="*/ 251286 h 918344"/>
              <a:gd name="connsiteX3-5675" fmla="*/ 4686423 w 9517857"/>
              <a:gd name="connsiteY3-5676" fmla="*/ 247907 h 918344"/>
              <a:gd name="connsiteX4-5677" fmla="*/ 4685225 w 9517857"/>
              <a:gd name="connsiteY4-5678" fmla="*/ 246518 h 918344"/>
              <a:gd name="connsiteX5-5679" fmla="*/ 4686133 w 9517857"/>
              <a:gd name="connsiteY5-5680" fmla="*/ 246715 h 918344"/>
              <a:gd name="connsiteX6-5681" fmla="*/ 4686423 w 9517857"/>
              <a:gd name="connsiteY6-5682" fmla="*/ 247907 h 918344"/>
              <a:gd name="connsiteX7-5683" fmla="*/ 4685225 w 9517857"/>
              <a:gd name="connsiteY7-5684" fmla="*/ 246518 h 918344"/>
              <a:gd name="connsiteX8-5685" fmla="*/ 9428209 w 9517857"/>
              <a:gd name="connsiteY8-5686" fmla="*/ 29911 h 918344"/>
              <a:gd name="connsiteX9-5687" fmla="*/ 9517857 w 9517857"/>
              <a:gd name="connsiteY9-5688" fmla="*/ 0 h 918344"/>
              <a:gd name="connsiteX10-5689" fmla="*/ 9517857 w 9517857"/>
              <a:gd name="connsiteY10-5690" fmla="*/ 918344 h 918344"/>
              <a:gd name="connsiteX11-5691" fmla="*/ 14604 w 9517857"/>
              <a:gd name="connsiteY11-5692" fmla="*/ 918344 h 918344"/>
              <a:gd name="connsiteX12-5693" fmla="*/ 12841 w 9517857"/>
              <a:gd name="connsiteY12-5694" fmla="*/ 917751 h 918344"/>
              <a:gd name="connsiteX13-5695" fmla="*/ 93 w 9517857"/>
              <a:gd name="connsiteY13-5696" fmla="*/ 912459 h 918344"/>
              <a:gd name="connsiteX14-5697" fmla="*/ 58674 w 9517857"/>
              <a:gd name="connsiteY14-5698" fmla="*/ 890310 h 918344"/>
              <a:gd name="connsiteX15-5699" fmla="*/ 275005 w 9517857"/>
              <a:gd name="connsiteY15-5700" fmla="*/ 807217 h 918344"/>
              <a:gd name="connsiteX16-5701" fmla="*/ 587824 w 9517857"/>
              <a:gd name="connsiteY16-5702" fmla="*/ 798183 h 918344"/>
              <a:gd name="connsiteX17-5703" fmla="*/ 651826 w 9517857"/>
              <a:gd name="connsiteY17-5704" fmla="*/ 738326 h 918344"/>
              <a:gd name="connsiteX18-5705" fmla="*/ 727985 w 9517857"/>
              <a:gd name="connsiteY18-5706" fmla="*/ 719814 h 918344"/>
              <a:gd name="connsiteX19-5707" fmla="*/ 778982 w 9517857"/>
              <a:gd name="connsiteY19-5708" fmla="*/ 710130 h 918344"/>
              <a:gd name="connsiteX20-5709" fmla="*/ 849944 w 9517857"/>
              <a:gd name="connsiteY20-5710" fmla="*/ 717975 h 918344"/>
              <a:gd name="connsiteX21-5711" fmla="*/ 921659 w 9517857"/>
              <a:gd name="connsiteY21-5712" fmla="*/ 712683 h 918344"/>
              <a:gd name="connsiteX22-5713" fmla="*/ 930946 w 9517857"/>
              <a:gd name="connsiteY22-5714" fmla="*/ 734034 h 918344"/>
              <a:gd name="connsiteX23-5715" fmla="*/ 986250 w 9517857"/>
              <a:gd name="connsiteY23-5716" fmla="*/ 713518 h 918344"/>
              <a:gd name="connsiteX24-5717" fmla="*/ 1013752 w 9517857"/>
              <a:gd name="connsiteY24-5718" fmla="*/ 713349 h 918344"/>
              <a:gd name="connsiteX25-5719" fmla="*/ 1023734 w 9517857"/>
              <a:gd name="connsiteY25-5720" fmla="*/ 718559 h 918344"/>
              <a:gd name="connsiteX26-5721" fmla="*/ 1063207 w 9517857"/>
              <a:gd name="connsiteY26-5722" fmla="*/ 715639 h 918344"/>
              <a:gd name="connsiteX27-5723" fmla="*/ 1081980 w 9517857"/>
              <a:gd name="connsiteY27-5724" fmla="*/ 738443 h 918344"/>
              <a:gd name="connsiteX28-5725" fmla="*/ 1218120 w 9517857"/>
              <a:gd name="connsiteY28-5726" fmla="*/ 713268 h 918344"/>
              <a:gd name="connsiteX29-5727" fmla="*/ 1397459 w 9517857"/>
              <a:gd name="connsiteY29-5728" fmla="*/ 691178 h 918344"/>
              <a:gd name="connsiteX30-5729" fmla="*/ 1580688 w 9517857"/>
              <a:gd name="connsiteY30-5730" fmla="*/ 693685 h 918344"/>
              <a:gd name="connsiteX31-5731" fmla="*/ 1772334 w 9517857"/>
              <a:gd name="connsiteY31-5732" fmla="*/ 710628 h 918344"/>
              <a:gd name="connsiteX32-5733" fmla="*/ 2002561 w 9517857"/>
              <a:gd name="connsiteY32-5734" fmla="*/ 659905 h 918344"/>
              <a:gd name="connsiteX33-5735" fmla="*/ 2135144 w 9517857"/>
              <a:gd name="connsiteY33-5736" fmla="*/ 636489 h 918344"/>
              <a:gd name="connsiteX34-5737" fmla="*/ 2448505 w 9517857"/>
              <a:gd name="connsiteY34-5738" fmla="*/ 578838 h 918344"/>
              <a:gd name="connsiteX35-5739" fmla="*/ 2658055 w 9517857"/>
              <a:gd name="connsiteY35-5740" fmla="*/ 578715 h 918344"/>
              <a:gd name="connsiteX36-5741" fmla="*/ 2693698 w 9517857"/>
              <a:gd name="connsiteY36-5742" fmla="*/ 560017 h 918344"/>
              <a:gd name="connsiteX37-5743" fmla="*/ 2699673 w 9517857"/>
              <a:gd name="connsiteY37-5744" fmla="*/ 556388 h 918344"/>
              <a:gd name="connsiteX38-5745" fmla="*/ 2727306 w 9517857"/>
              <a:gd name="connsiteY38-5746" fmla="*/ 550686 h 918344"/>
              <a:gd name="connsiteX39-5747" fmla="*/ 2730451 w 9517857"/>
              <a:gd name="connsiteY39-5748" fmla="*/ 538046 h 918344"/>
              <a:gd name="connsiteX40-5749" fmla="*/ 2768713 w 9517857"/>
              <a:gd name="connsiteY40-5750" fmla="*/ 521563 h 918344"/>
              <a:gd name="connsiteX41-5751" fmla="*/ 2820868 w 9517857"/>
              <a:gd name="connsiteY41-5752" fmla="*/ 514148 h 918344"/>
              <a:gd name="connsiteX42-5753" fmla="*/ 3073635 w 9517857"/>
              <a:gd name="connsiteY42-5754" fmla="*/ 491282 h 918344"/>
              <a:gd name="connsiteX43-5755" fmla="*/ 3222071 w 9517857"/>
              <a:gd name="connsiteY43-5756" fmla="*/ 470547 h 918344"/>
              <a:gd name="connsiteX44-5757" fmla="*/ 3274069 w 9517857"/>
              <a:gd name="connsiteY44-5758" fmla="*/ 451593 h 918344"/>
              <a:gd name="connsiteX45-5759" fmla="*/ 3349632 w 9517857"/>
              <a:gd name="connsiteY45-5760" fmla="*/ 432571 h 918344"/>
              <a:gd name="connsiteX46-5761" fmla="*/ 3479593 w 9517857"/>
              <a:gd name="connsiteY46-5762" fmla="*/ 390425 h 918344"/>
              <a:gd name="connsiteX47-5763" fmla="*/ 3750023 w 9517857"/>
              <a:gd name="connsiteY47-5764" fmla="*/ 370666 h 918344"/>
              <a:gd name="connsiteX48-5765" fmla="*/ 3844133 w 9517857"/>
              <a:gd name="connsiteY48-5766" fmla="*/ 360636 h 918344"/>
              <a:gd name="connsiteX49-5767" fmla="*/ 4037701 w 9517857"/>
              <a:gd name="connsiteY49-5768" fmla="*/ 350573 h 918344"/>
              <a:gd name="connsiteX50-5769" fmla="*/ 4266740 w 9517857"/>
              <a:gd name="connsiteY50-5770" fmla="*/ 361442 h 918344"/>
              <a:gd name="connsiteX51-5771" fmla="*/ 4430770 w 9517857"/>
              <a:gd name="connsiteY51-5772" fmla="*/ 342631 h 918344"/>
              <a:gd name="connsiteX52-5773" fmla="*/ 4512664 w 9517857"/>
              <a:gd name="connsiteY52-5774" fmla="*/ 319936 h 918344"/>
              <a:gd name="connsiteX53-5775" fmla="*/ 4616423 w 9517857"/>
              <a:gd name="connsiteY53-5776" fmla="*/ 290902 h 918344"/>
              <a:gd name="connsiteX54-5777" fmla="*/ 4691675 w 9517857"/>
              <a:gd name="connsiteY54-5778" fmla="*/ 253999 h 918344"/>
              <a:gd name="connsiteX55-5779" fmla="*/ 4689051 w 9517857"/>
              <a:gd name="connsiteY55-5780" fmla="*/ 250956 h 918344"/>
              <a:gd name="connsiteX56-5781" fmla="*/ 4719994 w 9517857"/>
              <a:gd name="connsiteY56-5782" fmla="*/ 245295 h 918344"/>
              <a:gd name="connsiteX57-5783" fmla="*/ 4752894 w 9517857"/>
              <a:gd name="connsiteY57-5784" fmla="*/ 239863 h 918344"/>
              <a:gd name="connsiteX58-5785" fmla="*/ 4769329 w 9517857"/>
              <a:gd name="connsiteY58-5786" fmla="*/ 233573 h 918344"/>
              <a:gd name="connsiteX59-5787" fmla="*/ 4775634 w 9517857"/>
              <a:gd name="connsiteY59-5788" fmla="*/ 234051 h 918344"/>
              <a:gd name="connsiteX60-5789" fmla="*/ 4790452 w 9517857"/>
              <a:gd name="connsiteY60-5790" fmla="*/ 233560 h 918344"/>
              <a:gd name="connsiteX61-5791" fmla="*/ 4789062 w 9517857"/>
              <a:gd name="connsiteY61-5792" fmla="*/ 241912 h 918344"/>
              <a:gd name="connsiteX62-5793" fmla="*/ 4827826 w 9517857"/>
              <a:gd name="connsiteY62-5794" fmla="*/ 246965 h 918344"/>
              <a:gd name="connsiteX63-5795" fmla="*/ 4892569 w 9517857"/>
              <a:gd name="connsiteY63-5796" fmla="*/ 249921 h 918344"/>
              <a:gd name="connsiteX64-5797" fmla="*/ 4896611 w 9517857"/>
              <a:gd name="connsiteY64-5798" fmla="*/ 240436 h 918344"/>
              <a:gd name="connsiteX65-5799" fmla="*/ 4917286 w 9517857"/>
              <a:gd name="connsiteY65-5800" fmla="*/ 243647 h 918344"/>
              <a:gd name="connsiteX66-5801" fmla="*/ 5060397 w 9517857"/>
              <a:gd name="connsiteY66-5802" fmla="*/ 263676 h 918344"/>
              <a:gd name="connsiteX67-5803" fmla="*/ 5244719 w 9517857"/>
              <a:gd name="connsiteY67-5804" fmla="*/ 245243 h 918344"/>
              <a:gd name="connsiteX68-5805" fmla="*/ 5358056 w 9517857"/>
              <a:gd name="connsiteY68-5806" fmla="*/ 247236 h 918344"/>
              <a:gd name="connsiteX69-5807" fmla="*/ 5426496 w 9517857"/>
              <a:gd name="connsiteY69-5808" fmla="*/ 235130 h 918344"/>
              <a:gd name="connsiteX70-5809" fmla="*/ 5497161 w 9517857"/>
              <a:gd name="connsiteY70-5810" fmla="*/ 228796 h 918344"/>
              <a:gd name="connsiteX71-5811" fmla="*/ 5923732 w 9517857"/>
              <a:gd name="connsiteY71-5812" fmla="*/ 187376 h 918344"/>
              <a:gd name="connsiteX72-5813" fmla="*/ 6194152 w 9517857"/>
              <a:gd name="connsiteY72-5814" fmla="*/ 151760 h 918344"/>
              <a:gd name="connsiteX73-5815" fmla="*/ 6281379 w 9517857"/>
              <a:gd name="connsiteY73-5816" fmla="*/ 181614 h 918344"/>
              <a:gd name="connsiteX74-5817" fmla="*/ 6374947 w 9517857"/>
              <a:gd name="connsiteY74-5818" fmla="*/ 179787 h 918344"/>
              <a:gd name="connsiteX75-5819" fmla="*/ 6448518 w 9517857"/>
              <a:gd name="connsiteY75-5820" fmla="*/ 164366 h 918344"/>
              <a:gd name="connsiteX76-5821" fmla="*/ 6544700 w 9517857"/>
              <a:gd name="connsiteY76-5822" fmla="*/ 167149 h 918344"/>
              <a:gd name="connsiteX77-5823" fmla="*/ 6648353 w 9517857"/>
              <a:gd name="connsiteY77-5824" fmla="*/ 172238 h 918344"/>
              <a:gd name="connsiteX78-5825" fmla="*/ 6736227 w 9517857"/>
              <a:gd name="connsiteY78-5826" fmla="*/ 173204 h 918344"/>
              <a:gd name="connsiteX79-5827" fmla="*/ 6977218 w 9517857"/>
              <a:gd name="connsiteY79-5828" fmla="*/ 184277 h 918344"/>
              <a:gd name="connsiteX80-5829" fmla="*/ 7065221 w 9517857"/>
              <a:gd name="connsiteY80-5830" fmla="*/ 227519 h 918344"/>
              <a:gd name="connsiteX81-5831" fmla="*/ 7366801 w 9517857"/>
              <a:gd name="connsiteY81-5832" fmla="*/ 258938 h 918344"/>
              <a:gd name="connsiteX82-5833" fmla="*/ 7433745 w 9517857"/>
              <a:gd name="connsiteY82-5834" fmla="*/ 246959 h 918344"/>
              <a:gd name="connsiteX83-5835" fmla="*/ 7644411 w 9517857"/>
              <a:gd name="connsiteY83-5836" fmla="*/ 258974 h 918344"/>
              <a:gd name="connsiteX84-5837" fmla="*/ 7825110 w 9517857"/>
              <a:gd name="connsiteY84-5838" fmla="*/ 229097 h 918344"/>
              <a:gd name="connsiteX85-5839" fmla="*/ 8163955 w 9517857"/>
              <a:gd name="connsiteY85-5840" fmla="*/ 205605 h 918344"/>
              <a:gd name="connsiteX86-5841" fmla="*/ 8256033 w 9517857"/>
              <a:gd name="connsiteY86-5842" fmla="*/ 193701 h 918344"/>
              <a:gd name="connsiteX87-5843" fmla="*/ 8551625 w 9517857"/>
              <a:gd name="connsiteY87-5844" fmla="*/ 161505 h 918344"/>
              <a:gd name="connsiteX88-5845" fmla="*/ 8683515 w 9517857"/>
              <a:gd name="connsiteY88-5846" fmla="*/ 143137 h 918344"/>
              <a:gd name="connsiteX89-5847" fmla="*/ 9002103 w 9517857"/>
              <a:gd name="connsiteY89-5848" fmla="*/ 85529 h 918344"/>
              <a:gd name="connsiteX90-5849" fmla="*/ 9110856 w 9517857"/>
              <a:gd name="connsiteY90-5850" fmla="*/ 70985 h 918344"/>
              <a:gd name="connsiteX91-5851" fmla="*/ 9268817 w 9517857"/>
              <a:gd name="connsiteY91-5852" fmla="*/ 53070 h 918344"/>
              <a:gd name="connsiteX92-5853" fmla="*/ 9316667 w 9517857"/>
              <a:gd name="connsiteY92-5854" fmla="*/ 45035 h 918344"/>
              <a:gd name="connsiteX93-5855" fmla="*/ 9428209 w 9517857"/>
              <a:gd name="connsiteY93-5856" fmla="*/ 29911 h 91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Lst>
            <a:rect l="l" t="t" r="r" b="b"/>
            <a:pathLst>
              <a:path w="9517857" h="918344">
                <a:moveTo>
                  <a:pt x="4686423" y="247907"/>
                </a:moveTo>
                <a:lnTo>
                  <a:pt x="4689051" y="250956"/>
                </a:lnTo>
                <a:lnTo>
                  <a:pt x="4687244" y="251286"/>
                </a:lnTo>
                <a:lnTo>
                  <a:pt x="4686423" y="247907"/>
                </a:lnTo>
                <a:close/>
                <a:moveTo>
                  <a:pt x="4685225" y="246518"/>
                </a:moveTo>
                <a:cubicBezTo>
                  <a:pt x="4688837" y="243186"/>
                  <a:pt x="4687468" y="244586"/>
                  <a:pt x="4686133" y="246715"/>
                </a:cubicBezTo>
                <a:cubicBezTo>
                  <a:pt x="4686230" y="247112"/>
                  <a:pt x="4686326" y="247510"/>
                  <a:pt x="4686423" y="247907"/>
                </a:cubicBezTo>
                <a:lnTo>
                  <a:pt x="4685225" y="246518"/>
                </a:lnTo>
                <a:close/>
                <a:moveTo>
                  <a:pt x="9428209" y="29911"/>
                </a:moveTo>
                <a:lnTo>
                  <a:pt x="9517857" y="0"/>
                </a:lnTo>
                <a:lnTo>
                  <a:pt x="9517857" y="918344"/>
                </a:lnTo>
                <a:lnTo>
                  <a:pt x="14604" y="918344"/>
                </a:lnTo>
                <a:lnTo>
                  <a:pt x="12841" y="917751"/>
                </a:lnTo>
                <a:cubicBezTo>
                  <a:pt x="4532" y="914852"/>
                  <a:pt x="-773" y="912795"/>
                  <a:pt x="93" y="912459"/>
                </a:cubicBezTo>
                <a:cubicBezTo>
                  <a:pt x="172" y="912286"/>
                  <a:pt x="58594" y="890483"/>
                  <a:pt x="58674" y="890310"/>
                </a:cubicBezTo>
                <a:cubicBezTo>
                  <a:pt x="127436" y="929602"/>
                  <a:pt x="206243" y="828214"/>
                  <a:pt x="275005" y="807217"/>
                </a:cubicBezTo>
                <a:cubicBezTo>
                  <a:pt x="303983" y="806075"/>
                  <a:pt x="504960" y="777363"/>
                  <a:pt x="587824" y="798183"/>
                </a:cubicBezTo>
                <a:cubicBezTo>
                  <a:pt x="598733" y="769336"/>
                  <a:pt x="682904" y="785912"/>
                  <a:pt x="651826" y="738326"/>
                </a:cubicBezTo>
                <a:cubicBezTo>
                  <a:pt x="688440" y="737850"/>
                  <a:pt x="753255" y="750384"/>
                  <a:pt x="727985" y="719814"/>
                </a:cubicBezTo>
                <a:cubicBezTo>
                  <a:pt x="739648" y="718737"/>
                  <a:pt x="775717" y="715075"/>
                  <a:pt x="778982" y="710130"/>
                </a:cubicBezTo>
                <a:cubicBezTo>
                  <a:pt x="779189" y="709395"/>
                  <a:pt x="849736" y="718709"/>
                  <a:pt x="849944" y="717975"/>
                </a:cubicBezTo>
                <a:lnTo>
                  <a:pt x="921659" y="712683"/>
                </a:lnTo>
                <a:lnTo>
                  <a:pt x="930946" y="734034"/>
                </a:lnTo>
                <a:lnTo>
                  <a:pt x="986250" y="713518"/>
                </a:lnTo>
                <a:lnTo>
                  <a:pt x="1013752" y="713349"/>
                </a:lnTo>
                <a:lnTo>
                  <a:pt x="1023734" y="718559"/>
                </a:lnTo>
                <a:cubicBezTo>
                  <a:pt x="1033291" y="721264"/>
                  <a:pt x="1045398" y="721382"/>
                  <a:pt x="1063207" y="715639"/>
                </a:cubicBezTo>
                <a:lnTo>
                  <a:pt x="1081980" y="738443"/>
                </a:lnTo>
                <a:lnTo>
                  <a:pt x="1218120" y="713268"/>
                </a:lnTo>
                <a:cubicBezTo>
                  <a:pt x="1230137" y="716150"/>
                  <a:pt x="1387179" y="685167"/>
                  <a:pt x="1397459" y="691178"/>
                </a:cubicBezTo>
                <a:cubicBezTo>
                  <a:pt x="1490025" y="704972"/>
                  <a:pt x="1465878" y="715592"/>
                  <a:pt x="1580688" y="693685"/>
                </a:cubicBezTo>
                <a:cubicBezTo>
                  <a:pt x="1607067" y="704367"/>
                  <a:pt x="1719477" y="658227"/>
                  <a:pt x="1772334" y="710628"/>
                </a:cubicBezTo>
                <a:cubicBezTo>
                  <a:pt x="1745536" y="644812"/>
                  <a:pt x="1976078" y="716424"/>
                  <a:pt x="2002561" y="659905"/>
                </a:cubicBezTo>
                <a:cubicBezTo>
                  <a:pt x="2045346" y="660345"/>
                  <a:pt x="2166676" y="654379"/>
                  <a:pt x="2135144" y="636489"/>
                </a:cubicBezTo>
                <a:cubicBezTo>
                  <a:pt x="2226022" y="620861"/>
                  <a:pt x="2361353" y="588467"/>
                  <a:pt x="2448505" y="578838"/>
                </a:cubicBezTo>
                <a:cubicBezTo>
                  <a:pt x="2446114" y="626857"/>
                  <a:pt x="2632278" y="528268"/>
                  <a:pt x="2658055" y="578715"/>
                </a:cubicBezTo>
                <a:cubicBezTo>
                  <a:pt x="2670795" y="573569"/>
                  <a:pt x="2682322" y="566993"/>
                  <a:pt x="2693698" y="560017"/>
                </a:cubicBezTo>
                <a:lnTo>
                  <a:pt x="2699673" y="556388"/>
                </a:lnTo>
                <a:lnTo>
                  <a:pt x="2727306" y="550686"/>
                </a:lnTo>
                <a:lnTo>
                  <a:pt x="2730451" y="538046"/>
                </a:lnTo>
                <a:lnTo>
                  <a:pt x="2768713" y="521563"/>
                </a:lnTo>
                <a:cubicBezTo>
                  <a:pt x="2783756" y="517092"/>
                  <a:pt x="2800788" y="514279"/>
                  <a:pt x="2820868" y="514148"/>
                </a:cubicBezTo>
                <a:cubicBezTo>
                  <a:pt x="2894791" y="532873"/>
                  <a:pt x="2981506" y="465495"/>
                  <a:pt x="3073635" y="491282"/>
                </a:cubicBezTo>
                <a:cubicBezTo>
                  <a:pt x="3106872" y="496612"/>
                  <a:pt x="3205785" y="487706"/>
                  <a:pt x="3222071" y="470547"/>
                </a:cubicBezTo>
                <a:cubicBezTo>
                  <a:pt x="3242193" y="465502"/>
                  <a:pt x="3267163" y="469124"/>
                  <a:pt x="3274069" y="451593"/>
                </a:cubicBezTo>
                <a:cubicBezTo>
                  <a:pt x="3286659" y="430153"/>
                  <a:pt x="3363648" y="455559"/>
                  <a:pt x="3349632" y="432571"/>
                </a:cubicBezTo>
                <a:lnTo>
                  <a:pt x="3479593" y="390425"/>
                </a:lnTo>
                <a:cubicBezTo>
                  <a:pt x="3546325" y="380108"/>
                  <a:pt x="3689266" y="375631"/>
                  <a:pt x="3750023" y="370666"/>
                </a:cubicBezTo>
                <a:cubicBezTo>
                  <a:pt x="3810780" y="365701"/>
                  <a:pt x="3796187" y="363985"/>
                  <a:pt x="3844133" y="360636"/>
                </a:cubicBezTo>
                <a:cubicBezTo>
                  <a:pt x="3892079" y="357287"/>
                  <a:pt x="4007004" y="338828"/>
                  <a:pt x="4037701" y="350573"/>
                </a:cubicBezTo>
                <a:cubicBezTo>
                  <a:pt x="4133026" y="338752"/>
                  <a:pt x="4159924" y="363178"/>
                  <a:pt x="4266740" y="361442"/>
                </a:cubicBezTo>
                <a:cubicBezTo>
                  <a:pt x="4385770" y="354362"/>
                  <a:pt x="4314535" y="340131"/>
                  <a:pt x="4430770" y="342631"/>
                </a:cubicBezTo>
                <a:cubicBezTo>
                  <a:pt x="4439969" y="322582"/>
                  <a:pt x="4478290" y="314633"/>
                  <a:pt x="4512664" y="319936"/>
                </a:cubicBezTo>
                <a:cubicBezTo>
                  <a:pt x="4570011" y="315126"/>
                  <a:pt x="4549085" y="269587"/>
                  <a:pt x="4616423" y="290902"/>
                </a:cubicBezTo>
                <a:cubicBezTo>
                  <a:pt x="4599641" y="270265"/>
                  <a:pt x="4692085" y="269204"/>
                  <a:pt x="4691675" y="253999"/>
                </a:cubicBezTo>
                <a:lnTo>
                  <a:pt x="4689051" y="250956"/>
                </a:lnTo>
                <a:lnTo>
                  <a:pt x="4719994" y="245295"/>
                </a:lnTo>
                <a:cubicBezTo>
                  <a:pt x="4732635" y="242763"/>
                  <a:pt x="4745300" y="240323"/>
                  <a:pt x="4752894" y="239863"/>
                </a:cubicBezTo>
                <a:lnTo>
                  <a:pt x="4769329" y="233573"/>
                </a:lnTo>
                <a:lnTo>
                  <a:pt x="4775634" y="234051"/>
                </a:lnTo>
                <a:lnTo>
                  <a:pt x="4790452" y="233560"/>
                </a:lnTo>
                <a:lnTo>
                  <a:pt x="4789062" y="241912"/>
                </a:lnTo>
                <a:cubicBezTo>
                  <a:pt x="4786342" y="249920"/>
                  <a:pt x="4804560" y="248619"/>
                  <a:pt x="4827826" y="246965"/>
                </a:cubicBezTo>
                <a:cubicBezTo>
                  <a:pt x="4875782" y="239557"/>
                  <a:pt x="4874112" y="283401"/>
                  <a:pt x="4892569" y="249921"/>
                </a:cubicBezTo>
                <a:lnTo>
                  <a:pt x="4896611" y="240436"/>
                </a:lnTo>
                <a:lnTo>
                  <a:pt x="4917286" y="243647"/>
                </a:lnTo>
                <a:cubicBezTo>
                  <a:pt x="4944584" y="247520"/>
                  <a:pt x="5004445" y="259177"/>
                  <a:pt x="5060397" y="263676"/>
                </a:cubicBezTo>
                <a:cubicBezTo>
                  <a:pt x="5093356" y="238577"/>
                  <a:pt x="5149615" y="249939"/>
                  <a:pt x="5244719" y="245243"/>
                </a:cubicBezTo>
                <a:cubicBezTo>
                  <a:pt x="5280563" y="216460"/>
                  <a:pt x="5287005" y="287909"/>
                  <a:pt x="5358056" y="247236"/>
                </a:cubicBezTo>
                <a:cubicBezTo>
                  <a:pt x="5361752" y="250245"/>
                  <a:pt x="5403312" y="238203"/>
                  <a:pt x="5426496" y="235130"/>
                </a:cubicBezTo>
                <a:cubicBezTo>
                  <a:pt x="5449679" y="232057"/>
                  <a:pt x="5473549" y="245599"/>
                  <a:pt x="5497161" y="228796"/>
                </a:cubicBezTo>
                <a:cubicBezTo>
                  <a:pt x="5639351" y="214989"/>
                  <a:pt x="5707050" y="169433"/>
                  <a:pt x="5923732" y="187376"/>
                </a:cubicBezTo>
                <a:cubicBezTo>
                  <a:pt x="5980821" y="181528"/>
                  <a:pt x="6140195" y="184371"/>
                  <a:pt x="6194152" y="151760"/>
                </a:cubicBezTo>
                <a:cubicBezTo>
                  <a:pt x="6187280" y="177771"/>
                  <a:pt x="6304222" y="153398"/>
                  <a:pt x="6281379" y="181614"/>
                </a:cubicBezTo>
                <a:cubicBezTo>
                  <a:pt x="6321899" y="201807"/>
                  <a:pt x="6335111" y="162578"/>
                  <a:pt x="6374947" y="179787"/>
                </a:cubicBezTo>
                <a:cubicBezTo>
                  <a:pt x="6417404" y="181324"/>
                  <a:pt x="6402484" y="169682"/>
                  <a:pt x="6448518" y="164366"/>
                </a:cubicBezTo>
                <a:cubicBezTo>
                  <a:pt x="6504958" y="162476"/>
                  <a:pt x="6493438" y="111191"/>
                  <a:pt x="6544700" y="167149"/>
                </a:cubicBezTo>
                <a:cubicBezTo>
                  <a:pt x="6601507" y="148685"/>
                  <a:pt x="6566269" y="164374"/>
                  <a:pt x="6648353" y="172238"/>
                </a:cubicBezTo>
                <a:cubicBezTo>
                  <a:pt x="6680008" y="155211"/>
                  <a:pt x="6707960" y="160661"/>
                  <a:pt x="6736227" y="173204"/>
                </a:cubicBezTo>
                <a:cubicBezTo>
                  <a:pt x="6813963" y="164272"/>
                  <a:pt x="6888143" y="181284"/>
                  <a:pt x="6977218" y="184277"/>
                </a:cubicBezTo>
                <a:cubicBezTo>
                  <a:pt x="7040424" y="188306"/>
                  <a:pt x="7000291" y="215076"/>
                  <a:pt x="7065221" y="227519"/>
                </a:cubicBezTo>
                <a:cubicBezTo>
                  <a:pt x="7130151" y="239962"/>
                  <a:pt x="7277790" y="252523"/>
                  <a:pt x="7366801" y="258938"/>
                </a:cubicBezTo>
                <a:cubicBezTo>
                  <a:pt x="7377311" y="252420"/>
                  <a:pt x="7435314" y="238566"/>
                  <a:pt x="7433745" y="246959"/>
                </a:cubicBezTo>
                <a:cubicBezTo>
                  <a:pt x="7446076" y="243878"/>
                  <a:pt x="7639946" y="245807"/>
                  <a:pt x="7644411" y="258974"/>
                </a:cubicBezTo>
                <a:cubicBezTo>
                  <a:pt x="7708015" y="258000"/>
                  <a:pt x="7770249" y="247712"/>
                  <a:pt x="7825110" y="229097"/>
                </a:cubicBezTo>
                <a:cubicBezTo>
                  <a:pt x="7908941" y="220202"/>
                  <a:pt x="8092134" y="211504"/>
                  <a:pt x="8163955" y="205605"/>
                </a:cubicBezTo>
                <a:cubicBezTo>
                  <a:pt x="8183007" y="196598"/>
                  <a:pt x="8225048" y="207087"/>
                  <a:pt x="8256033" y="193701"/>
                </a:cubicBezTo>
                <a:cubicBezTo>
                  <a:pt x="8334440" y="185293"/>
                  <a:pt x="8474968" y="164062"/>
                  <a:pt x="8551625" y="161505"/>
                </a:cubicBezTo>
                <a:cubicBezTo>
                  <a:pt x="8649083" y="153078"/>
                  <a:pt x="8607056" y="154741"/>
                  <a:pt x="8683515" y="143137"/>
                </a:cubicBezTo>
                <a:cubicBezTo>
                  <a:pt x="8746256" y="121084"/>
                  <a:pt x="8897706" y="99547"/>
                  <a:pt x="9002103" y="85529"/>
                </a:cubicBezTo>
                <a:cubicBezTo>
                  <a:pt x="9018826" y="50490"/>
                  <a:pt x="9112524" y="108345"/>
                  <a:pt x="9110856" y="70985"/>
                </a:cubicBezTo>
                <a:cubicBezTo>
                  <a:pt x="9148189" y="94238"/>
                  <a:pt x="9209809" y="53273"/>
                  <a:pt x="9268817" y="53070"/>
                </a:cubicBezTo>
                <a:cubicBezTo>
                  <a:pt x="9279135" y="35985"/>
                  <a:pt x="9292736" y="36508"/>
                  <a:pt x="9316667" y="45035"/>
                </a:cubicBezTo>
                <a:cubicBezTo>
                  <a:pt x="9352186" y="45850"/>
                  <a:pt x="9390008" y="39787"/>
                  <a:pt x="9428209" y="2991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8C78B1BE-C2C7-10FA-76BA-EC9EBCB9A20C}"/>
              </a:ext>
            </a:extLst>
          </p:cNvPr>
          <p:cNvSpPr txBox="1"/>
          <p:nvPr/>
        </p:nvSpPr>
        <p:spPr>
          <a:xfrm>
            <a:off x="8651568" y="280829"/>
            <a:ext cx="1828800" cy="1477328"/>
          </a:xfrm>
          <a:prstGeom prst="rect">
            <a:avLst/>
          </a:prstGeom>
          <a:noFill/>
        </p:spPr>
        <p:txBody>
          <a:bodyPr wrap="square" rtlCol="0">
            <a:spAutoFit/>
          </a:bodyPr>
          <a:lstStyle/>
          <a:p>
            <a:pPr algn="l"/>
            <a:r>
              <a:rPr lang="vi-VN" dirty="0"/>
              <a:t>Không có khuyến cáo đặt lưới dự phòng bên còn lại nếu chưa bị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6"/>
          <p:cNvSpPr>
            <a:spLocks noGrp="1" noRot="1" noChangeAspect="1" noMove="1" noResize="1" noEditPoints="1" noAdjustHandles="1" noChangeArrowheads="1" noChangeShapeType="1" noTextEdit="1"/>
          </p:cNvSpPr>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600"/>
            <a:ext cx="4784796" cy="1330840"/>
          </a:xfrm>
        </p:spPr>
        <p:txBody>
          <a:bodyPr>
            <a:normAutofit/>
          </a:bodyPr>
          <a:lstStyle/>
          <a:p>
            <a:r>
              <a:rPr lang="en-US" dirty="0">
                <a:latin typeface="Arial" panose="020B0604020202020204" pitchFamily="34" charset="0"/>
                <a:cs typeface="Arial" panose="020B0604020202020204" pitchFamily="34" charset="0"/>
              </a:rPr>
              <a:t>LƯU Ý</a:t>
            </a:r>
          </a:p>
        </p:txBody>
      </p:sp>
      <p:sp>
        <p:nvSpPr>
          <p:cNvPr id="3" name="Content Placeholder 2"/>
          <p:cNvSpPr>
            <a:spLocks noGrp="1"/>
          </p:cNvSpPr>
          <p:nvPr>
            <p:ph idx="1"/>
          </p:nvPr>
        </p:nvSpPr>
        <p:spPr>
          <a:xfrm>
            <a:off x="1137034" y="2194102"/>
            <a:ext cx="4438036" cy="3908585"/>
          </a:xfrm>
        </p:spPr>
        <p:txBody>
          <a:bodyPr>
            <a:normAutofit/>
          </a:bodyPr>
          <a:lstStyle/>
          <a:p>
            <a:r>
              <a:rPr lang="en-US" sz="2000" dirty="0">
                <a:latin typeface="Arial" panose="020B0604020202020204" pitchFamily="34" charset="0"/>
                <a:cs typeface="Arial" panose="020B0604020202020204" pitchFamily="34" charset="0"/>
              </a:rPr>
              <a:t>Nhìn và sờ kỹ: tìm những dấu hiệu của biến chứng</a:t>
            </a:r>
          </a:p>
          <a:p>
            <a:r>
              <a:rPr lang="en-US" sz="2000" dirty="0">
                <a:latin typeface="Arial" panose="020B0604020202020204" pitchFamily="34" charset="0"/>
                <a:cs typeface="Arial" panose="020B0604020202020204" pitchFamily="34" charset="0"/>
              </a:rPr>
              <a:t>Khám 2 tư thế: </a:t>
            </a:r>
            <a:r>
              <a:rPr lang="en-US" sz="2000" b="1" dirty="0">
                <a:latin typeface="Arial" panose="020B0604020202020204" pitchFamily="34" charset="0"/>
                <a:cs typeface="Arial" panose="020B0604020202020204" pitchFamily="34" charset="0"/>
              </a:rPr>
              <a:t>NẰM</a:t>
            </a:r>
            <a:r>
              <a:rPr lang="en-US" sz="2000" dirty="0">
                <a:latin typeface="Arial" panose="020B0604020202020204" pitchFamily="34" charset="0"/>
                <a:cs typeface="Arial" panose="020B0604020202020204" pitchFamily="34" charset="0"/>
              </a:rPr>
              <a:t> và </a:t>
            </a:r>
            <a:r>
              <a:rPr lang="en-US" sz="2000" b="1" dirty="0">
                <a:latin typeface="Arial" panose="020B0604020202020204" pitchFamily="34" charset="0"/>
                <a:cs typeface="Arial" panose="020B0604020202020204" pitchFamily="34" charset="0"/>
              </a:rPr>
              <a:t>ĐỨNG</a:t>
            </a:r>
          </a:p>
          <a:p>
            <a:r>
              <a:rPr lang="en-US" sz="2000" dirty="0">
                <a:latin typeface="Arial" panose="020B0604020202020204" pitchFamily="34" charset="0"/>
                <a:cs typeface="Arial" panose="020B0604020202020204" pitchFamily="34" charset="0"/>
              </a:rPr>
              <a:t>Khám </a:t>
            </a:r>
            <a:r>
              <a:rPr lang="en-US" sz="2000" b="1" dirty="0">
                <a:latin typeface="Arial" panose="020B0604020202020204" pitchFamily="34" charset="0"/>
                <a:cs typeface="Arial" panose="020B0604020202020204" pitchFamily="34" charset="0"/>
              </a:rPr>
              <a:t>TINH HOÀN </a:t>
            </a:r>
            <a:r>
              <a:rPr lang="en-US" sz="2000" dirty="0">
                <a:latin typeface="Arial" panose="020B0604020202020204" pitchFamily="34" charset="0"/>
                <a:cs typeface="Arial" panose="020B0604020202020204" pitchFamily="34" charset="0"/>
              </a:rPr>
              <a:t>2 bên:</a:t>
            </a:r>
          </a:p>
          <a:p>
            <a:pPr lvl="1"/>
            <a:r>
              <a:rPr lang="en-US" sz="2000" dirty="0">
                <a:latin typeface="Arial" panose="020B0604020202020204" pitchFamily="34" charset="0"/>
                <a:cs typeface="Arial" panose="020B0604020202020204" pitchFamily="34" charset="0"/>
              </a:rPr>
              <a:t>Số lượng</a:t>
            </a:r>
          </a:p>
          <a:p>
            <a:pPr lvl="1"/>
            <a:r>
              <a:rPr lang="en-US" sz="2000" dirty="0">
                <a:latin typeface="Arial" panose="020B0604020202020204" pitchFamily="34" charset="0"/>
                <a:cs typeface="Arial" panose="020B0604020202020204" pitchFamily="34" charset="0"/>
              </a:rPr>
              <a:t>Kích thước</a:t>
            </a:r>
          </a:p>
          <a:p>
            <a:pPr lvl="1"/>
            <a:r>
              <a:rPr lang="en-US" sz="2000" dirty="0">
                <a:latin typeface="Arial" panose="020B0604020202020204" pitchFamily="34" charset="0"/>
                <a:cs typeface="Arial" panose="020B0604020202020204" pitchFamily="34" charset="0"/>
              </a:rPr>
              <a:t>Mật độ</a:t>
            </a:r>
          </a:p>
        </p:txBody>
      </p:sp>
      <p:pic>
        <p:nvPicPr>
          <p:cNvPr id="5" name="Picture 4" descr="Icon&#10;&#10;Description automatically generated"/>
          <p:cNvPicPr>
            <a:picLocks noChangeAspect="1"/>
          </p:cNvPicPr>
          <p:nvPr/>
        </p:nvPicPr>
        <p:blipFill rotWithShape="1">
          <a:blip r:embed="rId2"/>
          <a:srcRect r="33249" b="-2"/>
          <a:stretch>
            <a:fillRect/>
          </a:stretch>
        </p:blipFill>
        <p:spPr>
          <a:xfrm>
            <a:off x="6880610" y="1071271"/>
            <a:ext cx="4737650" cy="47376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35000" y="640823"/>
            <a:ext cx="3418659" cy="5583148"/>
          </a:xfrm>
        </p:spPr>
        <p:txBody>
          <a:bodyPr anchor="ctr">
            <a:normAutofit/>
          </a:bodyPr>
          <a:lstStyle/>
          <a:p>
            <a:r>
              <a:rPr lang="en-US" sz="5400" dirty="0">
                <a:latin typeface="Arial" panose="020B0604020202020204"/>
                <a:cs typeface="Arial" panose="020B0604020202020204"/>
              </a:rPr>
              <a:t>1. TỔNG QUAN</a:t>
            </a: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09600"/>
            <a:ext cx="3739341" cy="1330839"/>
          </a:xfrm>
        </p:spPr>
        <p:txBody>
          <a:bodyPr>
            <a:normAutofit fontScale="90000"/>
          </a:bodyPr>
          <a:lstStyle/>
          <a:p>
            <a:r>
              <a:rPr lang="en-US" sz="3700">
                <a:latin typeface="Arial" panose="020B0604020202020204" pitchFamily="34" charset="0"/>
                <a:cs typeface="Arial" panose="020B0604020202020204" pitchFamily="34" charset="0"/>
              </a:rPr>
              <a:t>NGHIỆM PHÁP CHẸN LỖ BẸN SÂU</a:t>
            </a:r>
          </a:p>
        </p:txBody>
      </p:sp>
      <p:sp>
        <p:nvSpPr>
          <p:cNvPr id="3" name="Content Placeholder 2"/>
          <p:cNvSpPr>
            <a:spLocks noGrp="1"/>
          </p:cNvSpPr>
          <p:nvPr>
            <p:ph idx="1"/>
          </p:nvPr>
        </p:nvSpPr>
        <p:spPr>
          <a:xfrm>
            <a:off x="862366" y="2194102"/>
            <a:ext cx="3427001" cy="3908586"/>
          </a:xfrm>
        </p:spPr>
        <p:txBody>
          <a:bodyPr>
            <a:normAutofit lnSpcReduction="10000"/>
          </a:bodyPr>
          <a:lstStyle/>
          <a:p>
            <a:r>
              <a:rPr lang="en-US" sz="2000" dirty="0">
                <a:latin typeface="Arial" panose="020B0604020202020204" pitchFamily="34" charset="0"/>
                <a:cs typeface="Arial" panose="020B0604020202020204" pitchFamily="34" charset="0"/>
              </a:rPr>
              <a:t>Ấn xẹp khối phồng</a:t>
            </a:r>
          </a:p>
          <a:p>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ngón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tay</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bẹn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sâu</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Cho BN </a:t>
            </a:r>
            <a:r>
              <a:rPr lang="en-US" sz="2000" dirty="0" err="1">
                <a:latin typeface="Arial" panose="020B0604020202020204" pitchFamily="34" charset="0"/>
                <a:cs typeface="Arial" panose="020B0604020202020204" pitchFamily="34" charset="0"/>
              </a:rPr>
              <a:t>rặn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bụng</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Quan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phồng</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=&gt;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TH </a:t>
            </a:r>
            <a:r>
              <a:rPr lang="en-US" sz="2000" dirty="0" err="1">
                <a:latin typeface="Arial" panose="020B0604020202020204" pitchFamily="34" charset="0"/>
                <a:cs typeface="Arial" panose="020B0604020202020204" pitchFamily="34" charset="0"/>
              </a:rPr>
              <a:t>khối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phồng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a:t>
            </a:r>
            <a:r>
              <a:rPr lang="en-US" sz="2000" dirty="0">
                <a:latin typeface="Arial" panose="020B0604020202020204" pitchFamily="34" charset="0"/>
                <a:cs typeface="Arial" panose="020B0604020202020204" pitchFamily="34" charset="0"/>
              </a:rPr>
              <a:t> to, </a:t>
            </a:r>
            <a:r>
              <a:rPr lang="en-US" sz="2000" dirty="0" err="1">
                <a:latin typeface="Arial" panose="020B0604020202020204" pitchFamily="34" charset="0"/>
                <a:cs typeface="Arial" panose="020B0604020202020204" pitchFamily="34" charset="0"/>
              </a:rPr>
              <a:t>phá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bẹn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đúng</a:t>
            </a:r>
            <a:r>
              <a:rPr lang="en-US" sz="2000" dirty="0">
                <a:latin typeface="Arial" panose="020B0604020202020204" pitchFamily="34" charset="0"/>
                <a:cs typeface="Arial" panose="020B0604020202020204" pitchFamily="34" charset="0"/>
              </a:rPr>
              <a:t> </a:t>
            </a:r>
          </a:p>
        </p:txBody>
      </p:sp>
      <p:pic>
        <p:nvPicPr>
          <p:cNvPr id="7" name="Picture 6" descr="Diagram, schematic&#10;&#10;Description automatically generated"/>
          <p:cNvPicPr>
            <a:picLocks noChangeAspect="1"/>
          </p:cNvPicPr>
          <p:nvPr/>
        </p:nvPicPr>
        <p:blipFill>
          <a:blip r:embed="rId2"/>
          <a:stretch>
            <a:fillRect/>
          </a:stretch>
        </p:blipFill>
        <p:spPr>
          <a:xfrm>
            <a:off x="5693176" y="661916"/>
            <a:ext cx="5659702" cy="555790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7035" y="609600"/>
            <a:ext cx="3595678" cy="1330839"/>
          </a:xfrm>
        </p:spPr>
        <p:txBody>
          <a:bodyPr>
            <a:normAutofit fontScale="90000"/>
          </a:bodyPr>
          <a:lstStyle/>
          <a:p>
            <a:r>
              <a:rPr lang="en-US" dirty="0">
                <a:latin typeface="Arial" panose="020B0604020202020204" pitchFamily="34" charset="0"/>
                <a:cs typeface="Arial" panose="020B0604020202020204" pitchFamily="34" charset="0"/>
              </a:rPr>
              <a:t>NGHIỆM PHÁP CHẠM NGÓN</a:t>
            </a:r>
          </a:p>
        </p:txBody>
      </p:sp>
      <p:sp>
        <p:nvSpPr>
          <p:cNvPr id="3" name="Content Placeholder 2"/>
          <p:cNvSpPr>
            <a:spLocks noGrp="1"/>
          </p:cNvSpPr>
          <p:nvPr>
            <p:ph idx="1"/>
          </p:nvPr>
        </p:nvSpPr>
        <p:spPr>
          <a:xfrm>
            <a:off x="1137034" y="2194102"/>
            <a:ext cx="3158741" cy="3908586"/>
          </a:xfrm>
        </p:spPr>
        <p:txBody>
          <a:bodyPr>
            <a:normAutofit/>
          </a:bodyPr>
          <a:lstStyle/>
          <a:p>
            <a:r>
              <a:rPr lang="en-US" sz="2000">
                <a:latin typeface="Arial" panose="020B0604020202020204" pitchFamily="34" charset="0"/>
                <a:cs typeface="Arial" panose="020B0604020202020204" pitchFamily="34" charset="0"/>
              </a:rPr>
              <a:t>Ấn xẹp khối phồng</a:t>
            </a:r>
          </a:p>
          <a:p>
            <a:r>
              <a:rPr lang="en-US" sz="2000">
                <a:latin typeface="Arial" panose="020B0604020202020204" pitchFamily="34" charset="0"/>
                <a:cs typeface="Arial" panose="020B0604020202020204" pitchFamily="34" charset="0"/>
              </a:rPr>
              <a:t>Dùng ngón tay 2 đẩy từ da bìu đi vào lỗ bẹn nông, đầu ngón hướng về lỗ bẹn sâu, lòng ngón hướng về trong bụng</a:t>
            </a:r>
          </a:p>
          <a:p>
            <a:r>
              <a:rPr lang="en-US" sz="2000">
                <a:latin typeface="Arial" panose="020B0604020202020204" pitchFamily="34" charset="0"/>
                <a:cs typeface="Arial" panose="020B0604020202020204" pitchFamily="34" charset="0"/>
              </a:rPr>
              <a:t>Cho BN rặn hoặc phình bụng</a:t>
            </a:r>
          </a:p>
          <a:p>
            <a:r>
              <a:rPr lang="en-US" sz="2000">
                <a:latin typeface="Arial" panose="020B0604020202020204" pitchFamily="34" charset="0"/>
                <a:cs typeface="Arial" panose="020B0604020202020204" pitchFamily="34" charset="0"/>
              </a:rPr>
              <a:t>Cảm nhận sự chạm của khối phồng vào ngón tay</a:t>
            </a:r>
          </a:p>
        </p:txBody>
      </p:sp>
      <p:pic>
        <p:nvPicPr>
          <p:cNvPr id="5" name="Picture 4" descr="Diagram&#10;&#10;Description automatically generated"/>
          <p:cNvPicPr>
            <a:picLocks noChangeAspect="1"/>
          </p:cNvPicPr>
          <p:nvPr/>
        </p:nvPicPr>
        <p:blipFill rotWithShape="1">
          <a:blip r:embed="rId2"/>
          <a:srcRect r="3" b="607"/>
          <a:stretch>
            <a:fillRect/>
          </a:stretch>
        </p:blipFill>
        <p:spPr>
          <a:xfrm>
            <a:off x="5166572" y="-2"/>
            <a:ext cx="7010400"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Thăm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320925"/>
            <a:ext cx="6800850" cy="4351338"/>
          </a:xfrm>
        </p:spPr>
        <p:txBody>
          <a:bodyPr/>
          <a:lstStyle/>
          <a:p>
            <a:pPr marL="742950" lvl="1" indent="-339090">
              <a:lnSpc>
                <a:spcPct val="80000"/>
              </a:lnSpc>
              <a:spcBef>
                <a:spcPts val="390"/>
              </a:spcBef>
              <a:buClr>
                <a:schemeClr val="dk1"/>
              </a:buClr>
              <a:buSzPct val="100000"/>
              <a:buFont typeface="Arial" panose="020B0604020202020204"/>
              <a:buChar char="–"/>
            </a:pP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Thăm</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khám</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trực</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tràng</a:t>
            </a:r>
            <a:endPar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endParaRPr>
          </a:p>
          <a:p>
            <a:pPr marL="742950" lvl="1" indent="-339090">
              <a:lnSpc>
                <a:spcPct val="80000"/>
              </a:lnSpc>
              <a:spcBef>
                <a:spcPts val="390"/>
              </a:spcBef>
              <a:buClr>
                <a:schemeClr val="dk1"/>
              </a:buClr>
              <a:buSzPct val="100000"/>
              <a:buFont typeface="Arial" panose="020B0604020202020204"/>
              <a:buChar char="–"/>
            </a:pP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Khám</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tiền</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liệt</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tuyến</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trên</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BN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nam</a:t>
            </a:r>
            <a:endPar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endParaRPr>
          </a:p>
          <a:p>
            <a:pPr marL="742950" lvl="1" indent="-339090">
              <a:lnSpc>
                <a:spcPct val="80000"/>
              </a:lnSpc>
              <a:spcBef>
                <a:spcPts val="390"/>
              </a:spcBef>
              <a:buClr>
                <a:schemeClr val="dk1"/>
              </a:buClr>
              <a:buSzPct val="100000"/>
              <a:buFont typeface="Arial" panose="020B0604020202020204"/>
              <a:buChar char="–"/>
            </a:pP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Khám</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bụng</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p>
          <a:p>
            <a:pPr marL="742950" lvl="1" indent="-339090">
              <a:lnSpc>
                <a:spcPct val="80000"/>
              </a:lnSpc>
              <a:spcBef>
                <a:spcPts val="390"/>
              </a:spcBef>
              <a:buClr>
                <a:schemeClr val="dk1"/>
              </a:buClr>
              <a:buSzPct val="100000"/>
              <a:buFont typeface="Arial" panose="020B0604020202020204"/>
              <a:buChar char="–"/>
            </a:pP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Khám</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phổi</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để</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phát</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hiện</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bệnh</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a:t>
            </a:r>
            <a:r>
              <a:rPr lang="en-US" sz="2400" dirty="0" err="1">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lý</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 : COPD...</a:t>
            </a:r>
          </a:p>
          <a:p>
            <a:pPr>
              <a:buFont typeface="Symbol" panose="05050102010706020507" pitchFamily="18" charset="2"/>
              <a:buChar char="Þ"/>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TVB</a:t>
            </a:r>
          </a:p>
          <a:p>
            <a:pPr>
              <a:buFont typeface="Symbol" panose="05050102010706020507" pitchFamily="18" charset="2"/>
              <a:buChar char="Þ"/>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sót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nhầm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lẫn</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742950"/>
            <a:ext cx="5310188" cy="53101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7037" y="741082"/>
            <a:ext cx="9942970" cy="949606"/>
          </a:xfrm>
        </p:spPr>
        <p:txBody>
          <a:bodyPr>
            <a:normAutofit/>
          </a:bodyPr>
          <a:lstStyle/>
          <a:p>
            <a:r>
              <a:rPr lang="en-US" sz="5400" dirty="0">
                <a:latin typeface="Arial" panose="020B0604020202020204" pitchFamily="34" charset="0"/>
                <a:cs typeface="Arial" panose="020B0604020202020204" pitchFamily="34" charset="0"/>
              </a:rPr>
              <a:t>PHÂN BIỆT</a:t>
            </a:r>
          </a:p>
        </p:txBody>
      </p:sp>
      <p:sp>
        <p:nvSpPr>
          <p:cNvPr id="11" name="Freeform: Shape 10"/>
          <p:cNvSpPr>
            <a:spLocks noGrp="1" noRot="1" noChangeAspect="1" noMove="1" noResize="1" noEditPoints="1" noAdjustHandles="1" noChangeArrowheads="1" noChangeShapeType="1" noTextEdit="1"/>
          </p:cNvSpPr>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1" fmla="*/ 4056184 w 12192000"/>
              <a:gd name="connsiteY0-2" fmla="*/ 3115 h 5003808"/>
              <a:gd name="connsiteX1-3" fmla="*/ 4138795 w 12192000"/>
              <a:gd name="connsiteY1-4" fmla="*/ 5658 h 5003808"/>
              <a:gd name="connsiteX2-5" fmla="*/ 4166706 w 12192000"/>
              <a:gd name="connsiteY2-6" fmla="*/ 27903 h 5003808"/>
              <a:gd name="connsiteX3-7" fmla="*/ 4371550 w 12192000"/>
              <a:gd name="connsiteY3-8" fmla="*/ 12746 h 5003808"/>
              <a:gd name="connsiteX4-9" fmla="*/ 4424056 w 12192000"/>
              <a:gd name="connsiteY4-10" fmla="*/ 18981 h 5003808"/>
              <a:gd name="connsiteX5-11" fmla="*/ 4469897 w 12192000"/>
              <a:gd name="connsiteY5-12" fmla="*/ 3830 h 5003808"/>
              <a:gd name="connsiteX6-13" fmla="*/ 4489151 w 12192000"/>
              <a:gd name="connsiteY6-14" fmla="*/ 10897 h 5003808"/>
              <a:gd name="connsiteX7-15" fmla="*/ 4492479 w 12192000"/>
              <a:gd name="connsiteY7-16" fmla="*/ 12342 h 5003808"/>
              <a:gd name="connsiteX8-17" fmla="*/ 4505693 w 12192000"/>
              <a:gd name="connsiteY8-18" fmla="*/ 13196 h 5003808"/>
              <a:gd name="connsiteX9-19" fmla="*/ 4509529 w 12192000"/>
              <a:gd name="connsiteY9-20" fmla="*/ 19597 h 5003808"/>
              <a:gd name="connsiteX10-21" fmla="*/ 4529499 w 12192000"/>
              <a:gd name="connsiteY10-22" fmla="*/ 25299 h 5003808"/>
              <a:gd name="connsiteX11-23" fmla="*/ 4553795 w 12192000"/>
              <a:gd name="connsiteY11-24" fmla="*/ 25153 h 5003808"/>
              <a:gd name="connsiteX12-25" fmla="*/ 4640118 w 12192000"/>
              <a:gd name="connsiteY12-26" fmla="*/ 25311 h 5003808"/>
              <a:gd name="connsiteX13-27" fmla="*/ 4654127 w 12192000"/>
              <a:gd name="connsiteY13-28" fmla="*/ 21564 h 5003808"/>
              <a:gd name="connsiteX14-29" fmla="*/ 4700168 w 12192000"/>
              <a:gd name="connsiteY14-30" fmla="*/ 26565 h 5003808"/>
              <a:gd name="connsiteX15-31" fmla="*/ 4741127 w 12192000"/>
              <a:gd name="connsiteY15-32" fmla="*/ 27139 h 5003808"/>
              <a:gd name="connsiteX16-33" fmla="*/ 4767598 w 12192000"/>
              <a:gd name="connsiteY16-34" fmla="*/ 23884 h 5003808"/>
              <a:gd name="connsiteX17-35" fmla="*/ 4774592 w 12192000"/>
              <a:gd name="connsiteY17-36" fmla="*/ 26061 h 5003808"/>
              <a:gd name="connsiteX18-37" fmla="*/ 4801328 w 12192000"/>
              <a:gd name="connsiteY18-38" fmla="*/ 27066 h 5003808"/>
              <a:gd name="connsiteX19-39" fmla="*/ 4814870 w 12192000"/>
              <a:gd name="connsiteY19-40" fmla="*/ 23409 h 5003808"/>
              <a:gd name="connsiteX20-41" fmla="*/ 4828440 w 12192000"/>
              <a:gd name="connsiteY20-42" fmla="*/ 31027 h 5003808"/>
              <a:gd name="connsiteX21-43" fmla="*/ 4831826 w 12192000"/>
              <a:gd name="connsiteY21-44" fmla="*/ 36730 h 5003808"/>
              <a:gd name="connsiteX22-45" fmla="*/ 4850785 w 12192000"/>
              <a:gd name="connsiteY22-46" fmla="*/ 33802 h 5003808"/>
              <a:gd name="connsiteX23-47" fmla="*/ 4866468 w 12192000"/>
              <a:gd name="connsiteY23-48" fmla="*/ 39151 h 5003808"/>
              <a:gd name="connsiteX24-49" fmla="*/ 4879983 w 12192000"/>
              <a:gd name="connsiteY24-50" fmla="*/ 35227 h 5003808"/>
              <a:gd name="connsiteX25-51" fmla="*/ 4885635 w 12192000"/>
              <a:gd name="connsiteY25-52" fmla="*/ 35954 h 5003808"/>
              <a:gd name="connsiteX26-53" fmla="*/ 4899698 w 12192000"/>
              <a:gd name="connsiteY26-54" fmla="*/ 38488 h 5003808"/>
              <a:gd name="connsiteX27-55" fmla="*/ 4923986 w 12192000"/>
              <a:gd name="connsiteY27-56" fmla="*/ 44244 h 5003808"/>
              <a:gd name="connsiteX28-57" fmla="*/ 4931544 w 12192000"/>
              <a:gd name="connsiteY28-58" fmla="*/ 44970 h 5003808"/>
              <a:gd name="connsiteX29-59" fmla="*/ 4948135 w 12192000"/>
              <a:gd name="connsiteY29-60" fmla="*/ 54141 h 5003808"/>
              <a:gd name="connsiteX30-61" fmla="*/ 4980068 w 12192000"/>
              <a:gd name="connsiteY30-62" fmla="*/ 61664 h 5003808"/>
              <a:gd name="connsiteX31-63" fmla="*/ 5036541 w 12192000"/>
              <a:gd name="connsiteY31-64" fmla="*/ 88905 h 5003808"/>
              <a:gd name="connsiteX32-65" fmla="*/ 5069678 w 12192000"/>
              <a:gd name="connsiteY32-66" fmla="*/ 101791 h 5003808"/>
              <a:gd name="connsiteX33-67" fmla="*/ 5092160 w 12192000"/>
              <a:gd name="connsiteY33-68" fmla="*/ 113815 h 5003808"/>
              <a:gd name="connsiteX34-69" fmla="*/ 5158166 w 12192000"/>
              <a:gd name="connsiteY34-70" fmla="*/ 130180 h 5003808"/>
              <a:gd name="connsiteX35-71" fmla="*/ 5271252 w 12192000"/>
              <a:gd name="connsiteY35-72" fmla="*/ 151350 h 5003808"/>
              <a:gd name="connsiteX36-73" fmla="*/ 5294438 w 12192000"/>
              <a:gd name="connsiteY36-74" fmla="*/ 157168 h 5003808"/>
              <a:gd name="connsiteX37-75" fmla="*/ 5310840 w 12192000"/>
              <a:gd name="connsiteY37-76" fmla="*/ 167381 h 5003808"/>
              <a:gd name="connsiteX38-77" fmla="*/ 5311570 w 12192000"/>
              <a:gd name="connsiteY38-78" fmla="*/ 174293 h 5003808"/>
              <a:gd name="connsiteX39-79" fmla="*/ 5323756 w 12192000"/>
              <a:gd name="connsiteY39-80" fmla="*/ 178330 h 5003808"/>
              <a:gd name="connsiteX40-81" fmla="*/ 5326259 w 12192000"/>
              <a:gd name="connsiteY40-82" fmla="*/ 180492 h 5003808"/>
              <a:gd name="connsiteX41-83" fmla="*/ 5341357 w 12192000"/>
              <a:gd name="connsiteY41-84" fmla="*/ 191805 h 5003808"/>
              <a:gd name="connsiteX42-85" fmla="*/ 5391908 w 12192000"/>
              <a:gd name="connsiteY42-86" fmla="*/ 188903 h 5003808"/>
              <a:gd name="connsiteX43-87" fmla="*/ 5439031 w 12192000"/>
              <a:gd name="connsiteY43-88" fmla="*/ 207587 h 5003808"/>
              <a:gd name="connsiteX44-89" fmla="*/ 5640913 w 12192000"/>
              <a:gd name="connsiteY44-90" fmla="*/ 243640 h 5003808"/>
              <a:gd name="connsiteX45-91" fmla="*/ 5657312 w 12192000"/>
              <a:gd name="connsiteY45-92" fmla="*/ 271238 h 5003808"/>
              <a:gd name="connsiteX46-93" fmla="*/ 5734773 w 12192000"/>
              <a:gd name="connsiteY46-94" fmla="*/ 293856 h 5003808"/>
              <a:gd name="connsiteX47-95" fmla="*/ 5877770 w 12192000"/>
              <a:gd name="connsiteY47-96" fmla="*/ 287577 h 5003808"/>
              <a:gd name="connsiteX48-97" fmla="*/ 5989615 w 12192000"/>
              <a:gd name="connsiteY48-98" fmla="*/ 310275 h 5003808"/>
              <a:gd name="connsiteX49-99" fmla="*/ 5996857 w 12192000"/>
              <a:gd name="connsiteY49-100" fmla="*/ 314161 h 5003808"/>
              <a:gd name="connsiteX50-101" fmla="*/ 6037387 w 12192000"/>
              <a:gd name="connsiteY50-102" fmla="*/ 303138 h 5003808"/>
              <a:gd name="connsiteX51-103" fmla="*/ 6113074 w 12192000"/>
              <a:gd name="connsiteY51-104" fmla="*/ 316457 h 5003808"/>
              <a:gd name="connsiteX52-105" fmla="*/ 6280929 w 12192000"/>
              <a:gd name="connsiteY52-106" fmla="*/ 341056 h 5003808"/>
              <a:gd name="connsiteX53-107" fmla="*/ 6298665 w 12192000"/>
              <a:gd name="connsiteY53-108" fmla="*/ 333543 h 5003808"/>
              <a:gd name="connsiteX54-109" fmla="*/ 6317326 w 12192000"/>
              <a:gd name="connsiteY54-110" fmla="*/ 330406 h 5003808"/>
              <a:gd name="connsiteX55-111" fmla="*/ 6319212 w 12192000"/>
              <a:gd name="connsiteY55-112" fmla="*/ 331616 h 5003808"/>
              <a:gd name="connsiteX56-113" fmla="*/ 6339724 w 12192000"/>
              <a:gd name="connsiteY56-114" fmla="*/ 332710 h 5003808"/>
              <a:gd name="connsiteX57-115" fmla="*/ 6345010 w 12192000"/>
              <a:gd name="connsiteY57-116" fmla="*/ 329760 h 5003808"/>
              <a:gd name="connsiteX58-117" fmla="*/ 6359332 w 12192000"/>
              <a:gd name="connsiteY58-118" fmla="*/ 329511 h 5003808"/>
              <a:gd name="connsiteX59-119" fmla="*/ 6388220 w 12192000"/>
              <a:gd name="connsiteY59-120" fmla="*/ 326326 h 5003808"/>
              <a:gd name="connsiteX60-121" fmla="*/ 6392994 w 12192000"/>
              <a:gd name="connsiteY60-122" fmla="*/ 328256 h 5003808"/>
              <a:gd name="connsiteX61-123" fmla="*/ 6435581 w 12192000"/>
              <a:gd name="connsiteY61-124" fmla="*/ 327387 h 5003808"/>
              <a:gd name="connsiteX62-125" fmla="*/ 6435870 w 12192000"/>
              <a:gd name="connsiteY62-126" fmla="*/ 328575 h 5003808"/>
              <a:gd name="connsiteX63-127" fmla="*/ 6446571 w 12192000"/>
              <a:gd name="connsiteY63-128" fmla="*/ 333569 h 5003808"/>
              <a:gd name="connsiteX64-129" fmla="*/ 6467701 w 12192000"/>
              <a:gd name="connsiteY64-130" fmla="*/ 340377 h 5003808"/>
              <a:gd name="connsiteX65-131" fmla="*/ 6512727 w 12192000"/>
              <a:gd name="connsiteY65-132" fmla="*/ 370917 h 5003808"/>
              <a:gd name="connsiteX66-133" fmla="*/ 6557094 w 12192000"/>
              <a:gd name="connsiteY66-134" fmla="*/ 370144 h 5003808"/>
              <a:gd name="connsiteX67-135" fmla="*/ 6565879 w 12192000"/>
              <a:gd name="connsiteY67-136" fmla="*/ 370642 h 5003808"/>
              <a:gd name="connsiteX68-137" fmla="*/ 6565997 w 12192000"/>
              <a:gd name="connsiteY68-138" fmla="*/ 370922 h 5003808"/>
              <a:gd name="connsiteX69-139" fmla="*/ 6575147 w 12192000"/>
              <a:gd name="connsiteY69-140" fmla="*/ 371986 h 5003808"/>
              <a:gd name="connsiteX70-141" fmla="*/ 6581899 w 12192000"/>
              <a:gd name="connsiteY70-142" fmla="*/ 371550 h 5003808"/>
              <a:gd name="connsiteX71-143" fmla="*/ 6598943 w 12192000"/>
              <a:gd name="connsiteY71-144" fmla="*/ 372518 h 5003808"/>
              <a:gd name="connsiteX72-145" fmla="*/ 6604421 w 12192000"/>
              <a:gd name="connsiteY72-146" fmla="*/ 374645 h 5003808"/>
              <a:gd name="connsiteX73-147" fmla="*/ 6606035 w 12192000"/>
              <a:gd name="connsiteY73-148" fmla="*/ 378077 h 5003808"/>
              <a:gd name="connsiteX74-149" fmla="*/ 6607669 w 12192000"/>
              <a:gd name="connsiteY74-150" fmla="*/ 377798 h 5003808"/>
              <a:gd name="connsiteX75-151" fmla="*/ 6637532 w 12192000"/>
              <a:gd name="connsiteY75-152" fmla="*/ 388737 h 5003808"/>
              <a:gd name="connsiteX76-153" fmla="*/ 6706880 w 12192000"/>
              <a:gd name="connsiteY76-154" fmla="*/ 402993 h 5003808"/>
              <a:gd name="connsiteX77-155" fmla="*/ 6747500 w 12192000"/>
              <a:gd name="connsiteY77-156" fmla="*/ 406998 h 5003808"/>
              <a:gd name="connsiteX78-157" fmla="*/ 6857783 w 12192000"/>
              <a:gd name="connsiteY78-158" fmla="*/ 422517 h 5003808"/>
              <a:gd name="connsiteX79-159" fmla="*/ 6967720 w 12192000"/>
              <a:gd name="connsiteY79-160" fmla="*/ 441551 h 5003808"/>
              <a:gd name="connsiteX80-161" fmla="*/ 7018394 w 12192000"/>
              <a:gd name="connsiteY80-162" fmla="*/ 470443 h 5003808"/>
              <a:gd name="connsiteX81-163" fmla="*/ 7024679 w 12192000"/>
              <a:gd name="connsiteY81-164" fmla="*/ 471580 h 5003808"/>
              <a:gd name="connsiteX82-165" fmla="*/ 7041715 w 12192000"/>
              <a:gd name="connsiteY82-166" fmla="*/ 469732 h 5003808"/>
              <a:gd name="connsiteX83-167" fmla="*/ 7048103 w 12192000"/>
              <a:gd name="connsiteY83-168" fmla="*/ 468222 h 5003808"/>
              <a:gd name="connsiteX84-169" fmla="*/ 7057490 w 12192000"/>
              <a:gd name="connsiteY84-170" fmla="*/ 467747 h 5003808"/>
              <a:gd name="connsiteX85-171" fmla="*/ 7057730 w 12192000"/>
              <a:gd name="connsiteY85-172" fmla="*/ 467995 h 5003808"/>
              <a:gd name="connsiteX86-173" fmla="*/ 7066511 w 12192000"/>
              <a:gd name="connsiteY86-174" fmla="*/ 467044 h 5003808"/>
              <a:gd name="connsiteX87-175" fmla="*/ 7109401 w 12192000"/>
              <a:gd name="connsiteY87-176" fmla="*/ 459098 h 5003808"/>
              <a:gd name="connsiteX88-177" fmla="*/ 7166830 w 12192000"/>
              <a:gd name="connsiteY88-178" fmla="*/ 480867 h 5003808"/>
              <a:gd name="connsiteX89-179" fmla="*/ 7190442 w 12192000"/>
              <a:gd name="connsiteY89-180" fmla="*/ 483920 h 5003808"/>
              <a:gd name="connsiteX90-181" fmla="*/ 7203083 w 12192000"/>
              <a:gd name="connsiteY90-182" fmla="*/ 486936 h 5003808"/>
              <a:gd name="connsiteX91-183" fmla="*/ 7203894 w 12192000"/>
              <a:gd name="connsiteY91-184" fmla="*/ 488020 h 5003808"/>
              <a:gd name="connsiteX92-185" fmla="*/ 7245004 w 12192000"/>
              <a:gd name="connsiteY92-186" fmla="*/ 480274 h 5003808"/>
              <a:gd name="connsiteX93-187" fmla="*/ 7250514 w 12192000"/>
              <a:gd name="connsiteY93-188" fmla="*/ 481336 h 5003808"/>
              <a:gd name="connsiteX94-189" fmla="*/ 7277246 w 12192000"/>
              <a:gd name="connsiteY94-190" fmla="*/ 473612 h 5003808"/>
              <a:gd name="connsiteX95-191" fmla="*/ 7291092 w 12192000"/>
              <a:gd name="connsiteY95-192" fmla="*/ 471047 h 5003808"/>
              <a:gd name="connsiteX96-193" fmla="*/ 7294933 w 12192000"/>
              <a:gd name="connsiteY96-194" fmla="*/ 467379 h 5003808"/>
              <a:gd name="connsiteX97-195" fmla="*/ 7315408 w 12192000"/>
              <a:gd name="connsiteY97-196" fmla="*/ 465090 h 5003808"/>
              <a:gd name="connsiteX98-197" fmla="*/ 7317786 w 12192000"/>
              <a:gd name="connsiteY98-198" fmla="*/ 465936 h 5003808"/>
              <a:gd name="connsiteX99-199" fmla="*/ 7334572 w 12192000"/>
              <a:gd name="connsiteY99-200" fmla="*/ 459918 h 5003808"/>
              <a:gd name="connsiteX100-201" fmla="*/ 7348520 w 12192000"/>
              <a:gd name="connsiteY100-202" fmla="*/ 449880 h 5003808"/>
              <a:gd name="connsiteX101-203" fmla="*/ 7522997 w 12192000"/>
              <a:gd name="connsiteY101-204" fmla="*/ 446039 h 5003808"/>
              <a:gd name="connsiteX102-205" fmla="*/ 7686985 w 12192000"/>
              <a:gd name="connsiteY102-206" fmla="*/ 423635 h 5003808"/>
              <a:gd name="connsiteX103-207" fmla="*/ 7854068 w 12192000"/>
              <a:gd name="connsiteY103-208" fmla="*/ 413604 h 5003808"/>
              <a:gd name="connsiteX104-209" fmla="*/ 8034165 w 12192000"/>
              <a:gd name="connsiteY104-210" fmla="*/ 395529 h 5003808"/>
              <a:gd name="connsiteX105-211" fmla="*/ 8094381 w 12192000"/>
              <a:gd name="connsiteY105-212" fmla="*/ 399548 h 5003808"/>
              <a:gd name="connsiteX106-213" fmla="*/ 8146898 w 12192000"/>
              <a:gd name="connsiteY106-214" fmla="*/ 382388 h 5003808"/>
              <a:gd name="connsiteX107-215" fmla="*/ 8168993 w 12192000"/>
              <a:gd name="connsiteY107-216" fmla="*/ 388660 h 5003808"/>
              <a:gd name="connsiteX108-217" fmla="*/ 8172809 w 12192000"/>
              <a:gd name="connsiteY108-218" fmla="*/ 389967 h 5003808"/>
              <a:gd name="connsiteX109-219" fmla="*/ 8187962 w 12192000"/>
              <a:gd name="connsiteY109-220" fmla="*/ 390263 h 5003808"/>
              <a:gd name="connsiteX110-221" fmla="*/ 8192382 w 12192000"/>
              <a:gd name="connsiteY110-222" fmla="*/ 396522 h 5003808"/>
              <a:gd name="connsiteX111-223" fmla="*/ 8375192 w 12192000"/>
              <a:gd name="connsiteY111-224" fmla="*/ 387709 h 5003808"/>
              <a:gd name="connsiteX112-225" fmla="*/ 8454377 w 12192000"/>
              <a:gd name="connsiteY112-226" fmla="*/ 384161 h 5003808"/>
              <a:gd name="connsiteX113-227" fmla="*/ 8484740 w 12192000"/>
              <a:gd name="connsiteY113-228" fmla="*/ 388989 h 5003808"/>
              <a:gd name="connsiteX114-229" fmla="*/ 8601673 w 12192000"/>
              <a:gd name="connsiteY114-230" fmla="*/ 400931 h 5003808"/>
              <a:gd name="connsiteX115-231" fmla="*/ 8701676 w 12192000"/>
              <a:gd name="connsiteY115-232" fmla="*/ 405181 h 5003808"/>
              <a:gd name="connsiteX116-233" fmla="*/ 8773288 w 12192000"/>
              <a:gd name="connsiteY116-234" fmla="*/ 381907 h 5003808"/>
              <a:gd name="connsiteX117-235" fmla="*/ 8779909 w 12192000"/>
              <a:gd name="connsiteY117-236" fmla="*/ 386276 h 5003808"/>
              <a:gd name="connsiteX118-237" fmla="*/ 8829932 w 12192000"/>
              <a:gd name="connsiteY118-238" fmla="*/ 383073 h 5003808"/>
              <a:gd name="connsiteX119-239" fmla="*/ 9003386 w 12192000"/>
              <a:gd name="connsiteY119-240" fmla="*/ 340072 h 5003808"/>
              <a:gd name="connsiteX120-241" fmla="*/ 9101185 w 12192000"/>
              <a:gd name="connsiteY120-242" fmla="*/ 334692 h 5003808"/>
              <a:gd name="connsiteX121-243" fmla="*/ 9136185 w 12192000"/>
              <a:gd name="connsiteY121-244" fmla="*/ 337908 h 5003808"/>
              <a:gd name="connsiteX122-245" fmla="*/ 9194801 w 12192000"/>
              <a:gd name="connsiteY122-246" fmla="*/ 342979 h 5003808"/>
              <a:gd name="connsiteX123-247" fmla="*/ 9239316 w 12192000"/>
              <a:gd name="connsiteY123-248" fmla="*/ 359388 h 5003808"/>
              <a:gd name="connsiteX124-249" fmla="*/ 9288052 w 12192000"/>
              <a:gd name="connsiteY124-250" fmla="*/ 358626 h 5003808"/>
              <a:gd name="connsiteX125-251" fmla="*/ 9298465 w 12192000"/>
              <a:gd name="connsiteY125-252" fmla="*/ 342126 h 5003808"/>
              <a:gd name="connsiteX126-253" fmla="*/ 9350892 w 12192000"/>
              <a:gd name="connsiteY126-254" fmla="*/ 346608 h 5003808"/>
              <a:gd name="connsiteX127-255" fmla="*/ 9430522 w 12192000"/>
              <a:gd name="connsiteY127-256" fmla="*/ 355198 h 5003808"/>
              <a:gd name="connsiteX128-257" fmla="*/ 9476215 w 12192000"/>
              <a:gd name="connsiteY128-258" fmla="*/ 355937 h 5003808"/>
              <a:gd name="connsiteX129-259" fmla="*/ 9601276 w 12192000"/>
              <a:gd name="connsiteY129-260" fmla="*/ 362534 h 5003808"/>
              <a:gd name="connsiteX130-261" fmla="*/ 9726733 w 12192000"/>
              <a:gd name="connsiteY130-262" fmla="*/ 372631 h 5003808"/>
              <a:gd name="connsiteX131-263" fmla="*/ 9802144 w 12192000"/>
              <a:gd name="connsiteY131-264" fmla="*/ 398309 h 5003808"/>
              <a:gd name="connsiteX132-265" fmla="*/ 9905153 w 12192000"/>
              <a:gd name="connsiteY132-266" fmla="*/ 404480 h 5003808"/>
              <a:gd name="connsiteX133-267" fmla="*/ 9922553 w 12192000"/>
              <a:gd name="connsiteY133-268" fmla="*/ 408399 h 5003808"/>
              <a:gd name="connsiteX134-269" fmla="*/ 10044658 w 12192000"/>
              <a:gd name="connsiteY134-270" fmla="*/ 421907 h 5003808"/>
              <a:gd name="connsiteX135-271" fmla="*/ 10184585 w 12192000"/>
              <a:gd name="connsiteY135-272" fmla="*/ 410968 h 5003808"/>
              <a:gd name="connsiteX136-273" fmla="*/ 10366435 w 12192000"/>
              <a:gd name="connsiteY136-274" fmla="*/ 466258 h 5003808"/>
              <a:gd name="connsiteX137-275" fmla="*/ 10688220 w 12192000"/>
              <a:gd name="connsiteY137-276" fmla="*/ 546088 h 5003808"/>
              <a:gd name="connsiteX138-277" fmla="*/ 11026690 w 12192000"/>
              <a:gd name="connsiteY138-278" fmla="*/ 554511 h 5003808"/>
              <a:gd name="connsiteX139-279" fmla="*/ 11113779 w 12192000"/>
              <a:gd name="connsiteY139-280" fmla="*/ 537698 h 5003808"/>
              <a:gd name="connsiteX140-281" fmla="*/ 11369556 w 12192000"/>
              <a:gd name="connsiteY140-282" fmla="*/ 495549 h 5003808"/>
              <a:gd name="connsiteX141-283" fmla="*/ 11623342 w 12192000"/>
              <a:gd name="connsiteY141-284" fmla="*/ 392258 h 5003808"/>
              <a:gd name="connsiteX142-285" fmla="*/ 11786511 w 12192000"/>
              <a:gd name="connsiteY142-286" fmla="*/ 362220 h 5003808"/>
              <a:gd name="connsiteX143-287" fmla="*/ 11862577 w 12192000"/>
              <a:gd name="connsiteY143-288" fmla="*/ 334379 h 5003808"/>
              <a:gd name="connsiteX144-289" fmla="*/ 11916612 w 12192000"/>
              <a:gd name="connsiteY144-290" fmla="*/ 327640 h 5003808"/>
              <a:gd name="connsiteX145-291" fmla="*/ 11948830 w 12192000"/>
              <a:gd name="connsiteY145-292" fmla="*/ 321892 h 5003808"/>
              <a:gd name="connsiteX146-293" fmla="*/ 12001583 w 12192000"/>
              <a:gd name="connsiteY146-294" fmla="*/ 283473 h 5003808"/>
              <a:gd name="connsiteX147-295" fmla="*/ 12174977 w 12192000"/>
              <a:gd name="connsiteY147-296" fmla="*/ 268482 h 5003808"/>
              <a:gd name="connsiteX148-297" fmla="*/ 12192000 w 12192000"/>
              <a:gd name="connsiteY148-298" fmla="*/ 260379 h 5003808"/>
              <a:gd name="connsiteX149-299" fmla="*/ 12192000 w 12192000"/>
              <a:gd name="connsiteY149-300" fmla="*/ 5003808 h 5003808"/>
              <a:gd name="connsiteX150-301" fmla="*/ 0 w 12192000"/>
              <a:gd name="connsiteY150-302" fmla="*/ 5003808 h 5003808"/>
              <a:gd name="connsiteX151-303" fmla="*/ 0 w 12192000"/>
              <a:gd name="connsiteY151-304" fmla="*/ 621279 h 5003808"/>
              <a:gd name="connsiteX152-305" fmla="*/ 11075 w 12192000"/>
              <a:gd name="connsiteY152-306" fmla="*/ 619008 h 5003808"/>
              <a:gd name="connsiteX153-307" fmla="*/ 44061 w 12192000"/>
              <a:gd name="connsiteY153-308" fmla="*/ 612426 h 5003808"/>
              <a:gd name="connsiteX154-309" fmla="*/ 136694 w 12192000"/>
              <a:gd name="connsiteY154-310" fmla="*/ 560245 h 5003808"/>
              <a:gd name="connsiteX155-311" fmla="*/ 170342 w 12192000"/>
              <a:gd name="connsiteY155-312" fmla="*/ 554907 h 5003808"/>
              <a:gd name="connsiteX156-313" fmla="*/ 168955 w 12192000"/>
              <a:gd name="connsiteY156-314" fmla="*/ 545994 h 5003808"/>
              <a:gd name="connsiteX157-315" fmla="*/ 181474 w 12192000"/>
              <a:gd name="connsiteY157-316" fmla="*/ 545111 h 5003808"/>
              <a:gd name="connsiteX158-317" fmla="*/ 209440 w 12192000"/>
              <a:gd name="connsiteY158-318" fmla="*/ 544391 h 5003808"/>
              <a:gd name="connsiteX159-319" fmla="*/ 293152 w 12192000"/>
              <a:gd name="connsiteY159-320" fmla="*/ 540406 h 5003808"/>
              <a:gd name="connsiteX160-321" fmla="*/ 315693 w 12192000"/>
              <a:gd name="connsiteY160-322" fmla="*/ 522860 h 5003808"/>
              <a:gd name="connsiteX161-323" fmla="*/ 337305 w 12192000"/>
              <a:gd name="connsiteY161-324" fmla="*/ 522202 h 5003808"/>
              <a:gd name="connsiteX162-325" fmla="*/ 462252 w 12192000"/>
              <a:gd name="connsiteY162-326" fmla="*/ 496981 h 5003808"/>
              <a:gd name="connsiteX163-327" fmla="*/ 479457 w 12192000"/>
              <a:gd name="connsiteY163-328" fmla="*/ 494953 h 5003808"/>
              <a:gd name="connsiteX164-329" fmla="*/ 488653 w 12192000"/>
              <a:gd name="connsiteY164-330" fmla="*/ 487087 h 5003808"/>
              <a:gd name="connsiteX165-331" fmla="*/ 522053 w 12192000"/>
              <a:gd name="connsiteY165-332" fmla="*/ 484955 h 5003808"/>
              <a:gd name="connsiteX166-333" fmla="*/ 523520 w 12192000"/>
              <a:gd name="connsiteY166-334" fmla="*/ 480543 h 5003808"/>
              <a:gd name="connsiteX167-335" fmla="*/ 632714 w 12192000"/>
              <a:gd name="connsiteY167-336" fmla="*/ 440931 h 5003808"/>
              <a:gd name="connsiteX168-337" fmla="*/ 651426 w 12192000"/>
              <a:gd name="connsiteY168-338" fmla="*/ 434374 h 5003808"/>
              <a:gd name="connsiteX169-339" fmla="*/ 667724 w 12192000"/>
              <a:gd name="connsiteY169-340" fmla="*/ 435968 h 5003808"/>
              <a:gd name="connsiteX170-341" fmla="*/ 757679 w 12192000"/>
              <a:gd name="connsiteY170-342" fmla="*/ 428975 h 5003808"/>
              <a:gd name="connsiteX171-343" fmla="*/ 779159 w 12192000"/>
              <a:gd name="connsiteY171-344" fmla="*/ 431889 h 5003808"/>
              <a:gd name="connsiteX172-345" fmla="*/ 788293 w 12192000"/>
              <a:gd name="connsiteY172-346" fmla="*/ 438693 h 5003808"/>
              <a:gd name="connsiteX173-347" fmla="*/ 822923 w 12192000"/>
              <a:gd name="connsiteY173-348" fmla="*/ 424904 h 5003808"/>
              <a:gd name="connsiteX174-349" fmla="*/ 876559 w 12192000"/>
              <a:gd name="connsiteY174-350" fmla="*/ 414918 h 5003808"/>
              <a:gd name="connsiteX175-351" fmla="*/ 902011 w 12192000"/>
              <a:gd name="connsiteY175-352" fmla="*/ 407948 h 5003808"/>
              <a:gd name="connsiteX176-353" fmla="*/ 922715 w 12192000"/>
              <a:gd name="connsiteY176-354" fmla="*/ 411529 h 5003808"/>
              <a:gd name="connsiteX177-355" fmla="*/ 1040139 w 12192000"/>
              <a:gd name="connsiteY177-356" fmla="*/ 410420 h 5003808"/>
              <a:gd name="connsiteX178-357" fmla="*/ 1067251 w 12192000"/>
              <a:gd name="connsiteY178-358" fmla="*/ 416214 h 5003808"/>
              <a:gd name="connsiteX179-359" fmla="*/ 1080272 w 12192000"/>
              <a:gd name="connsiteY179-360" fmla="*/ 428499 h 5003808"/>
              <a:gd name="connsiteX180-361" fmla="*/ 1090219 w 12192000"/>
              <a:gd name="connsiteY180-362" fmla="*/ 423856 h 5003808"/>
              <a:gd name="connsiteX181-363" fmla="*/ 1161226 w 12192000"/>
              <a:gd name="connsiteY181-364" fmla="*/ 422134 h 5003808"/>
              <a:gd name="connsiteX182-365" fmla="*/ 1207525 w 12192000"/>
              <a:gd name="connsiteY182-366" fmla="*/ 419869 h 5003808"/>
              <a:gd name="connsiteX183-367" fmla="*/ 1210030 w 12192000"/>
              <a:gd name="connsiteY183-368" fmla="*/ 402635 h 5003808"/>
              <a:gd name="connsiteX184-369" fmla="*/ 1251170 w 12192000"/>
              <a:gd name="connsiteY184-370" fmla="*/ 395772 h 5003808"/>
              <a:gd name="connsiteX185-371" fmla="*/ 1295331 w 12192000"/>
              <a:gd name="connsiteY185-372" fmla="*/ 406012 h 5003808"/>
              <a:gd name="connsiteX186-373" fmla="*/ 1347118 w 12192000"/>
              <a:gd name="connsiteY186-374" fmla="*/ 403534 h 5003808"/>
              <a:gd name="connsiteX187-375" fmla="*/ 1378108 w 12192000"/>
              <a:gd name="connsiteY187-376" fmla="*/ 402240 h 5003808"/>
              <a:gd name="connsiteX188-377" fmla="*/ 1459192 w 12192000"/>
              <a:gd name="connsiteY188-378" fmla="*/ 384749 h 5003808"/>
              <a:gd name="connsiteX189-379" fmla="*/ 1590120 w 12192000"/>
              <a:gd name="connsiteY189-380" fmla="*/ 321438 h 5003808"/>
              <a:gd name="connsiteX190-381" fmla="*/ 1631417 w 12192000"/>
              <a:gd name="connsiteY190-382" fmla="*/ 312057 h 5003808"/>
              <a:gd name="connsiteX191-383" fmla="*/ 1638727 w 12192000"/>
              <a:gd name="connsiteY191-384" fmla="*/ 315440 h 5003808"/>
              <a:gd name="connsiteX192-385" fmla="*/ 1844438 w 12192000"/>
              <a:gd name="connsiteY192-386" fmla="*/ 275134 h 5003808"/>
              <a:gd name="connsiteX193-387" fmla="*/ 1881324 w 12192000"/>
              <a:gd name="connsiteY193-388" fmla="*/ 272327 h 5003808"/>
              <a:gd name="connsiteX194-389" fmla="*/ 1908999 w 12192000"/>
              <a:gd name="connsiteY194-390" fmla="*/ 273168 h 5003808"/>
              <a:gd name="connsiteX195-391" fmla="*/ 1974956 w 12192000"/>
              <a:gd name="connsiteY195-392" fmla="*/ 259788 h 5003808"/>
              <a:gd name="connsiteX196-393" fmla="*/ 2082409 w 12192000"/>
              <a:gd name="connsiteY196-394" fmla="*/ 231120 h 5003808"/>
              <a:gd name="connsiteX197-395" fmla="*/ 2105639 w 12192000"/>
              <a:gd name="connsiteY197-396" fmla="*/ 226478 h 5003808"/>
              <a:gd name="connsiteX198-397" fmla="*/ 2126992 w 12192000"/>
              <a:gd name="connsiteY198-398" fmla="*/ 228298 h 5003808"/>
              <a:gd name="connsiteX199-399" fmla="*/ 2133154 w 12192000"/>
              <a:gd name="connsiteY199-400" fmla="*/ 233782 h 5003808"/>
              <a:gd name="connsiteX200-401" fmla="*/ 2146154 w 12192000"/>
              <a:gd name="connsiteY200-402" fmla="*/ 232162 h 5003808"/>
              <a:gd name="connsiteX201-403" fmla="*/ 2149901 w 12192000"/>
              <a:gd name="connsiteY201-404" fmla="*/ 232946 h 5003808"/>
              <a:gd name="connsiteX202-405" fmla="*/ 2171100 w 12192000"/>
              <a:gd name="connsiteY202-406" fmla="*/ 236219 h 5003808"/>
              <a:gd name="connsiteX203-407" fmla="*/ 2209148 w 12192000"/>
              <a:gd name="connsiteY203-408" fmla="*/ 213055 h 5003808"/>
              <a:gd name="connsiteX204-409" fmla="*/ 2261889 w 12192000"/>
              <a:gd name="connsiteY204-410" fmla="*/ 209362 h 5003808"/>
              <a:gd name="connsiteX205-411" fmla="*/ 2452315 w 12192000"/>
              <a:gd name="connsiteY205-412" fmla="*/ 156729 h 5003808"/>
              <a:gd name="connsiteX206-413" fmla="*/ 2487710 w 12192000"/>
              <a:gd name="connsiteY206-414" fmla="*/ 173097 h 5003808"/>
              <a:gd name="connsiteX207-415" fmla="*/ 2567870 w 12192000"/>
              <a:gd name="connsiteY207-416" fmla="*/ 160252 h 5003808"/>
              <a:gd name="connsiteX208-417" fmla="*/ 2677053 w 12192000"/>
              <a:gd name="connsiteY208-418" fmla="*/ 96343 h 5003808"/>
              <a:gd name="connsiteX209-419" fmla="*/ 2823914 w 12192000"/>
              <a:gd name="connsiteY209-420" fmla="*/ 70697 h 5003808"/>
              <a:gd name="connsiteX210-421" fmla="*/ 2831912 w 12192000"/>
              <a:gd name="connsiteY210-422" fmla="*/ 59256 h 5003808"/>
              <a:gd name="connsiteX211-423" fmla="*/ 2843870 w 12192000"/>
              <a:gd name="connsiteY211-424" fmla="*/ 51337 h 5003808"/>
              <a:gd name="connsiteX212-425" fmla="*/ 2846217 w 12192000"/>
              <a:gd name="connsiteY212-426" fmla="*/ 51855 h 5003808"/>
              <a:gd name="connsiteX213-427" fmla="*/ 2862745 w 12192000"/>
              <a:gd name="connsiteY213-428" fmla="*/ 47072 h 5003808"/>
              <a:gd name="connsiteX214-429" fmla="*/ 2864596 w 12192000"/>
              <a:gd name="connsiteY214-430" fmla="*/ 43048 h 5003808"/>
              <a:gd name="connsiteX215-431" fmla="*/ 2875381 w 12192000"/>
              <a:gd name="connsiteY215-432" fmla="*/ 38833 h 5003808"/>
              <a:gd name="connsiteX216-433" fmla="*/ 2895139 w 12192000"/>
              <a:gd name="connsiteY216-434" fmla="*/ 28016 h 5003808"/>
              <a:gd name="connsiteX217-435" fmla="*/ 2900232 w 12192000"/>
              <a:gd name="connsiteY217-436" fmla="*/ 28348 h 5003808"/>
              <a:gd name="connsiteX218-437" fmla="*/ 2932205 w 12192000"/>
              <a:gd name="connsiteY218-438" fmla="*/ 15703 h 5003808"/>
              <a:gd name="connsiteX219-439" fmla="*/ 2933310 w 12192000"/>
              <a:gd name="connsiteY219-440" fmla="*/ 16646 h 5003808"/>
              <a:gd name="connsiteX220-441" fmla="*/ 2945218 w 12192000"/>
              <a:gd name="connsiteY220-442" fmla="*/ 17971 h 5003808"/>
              <a:gd name="connsiteX221-443" fmla="*/ 2966465 w 12192000"/>
              <a:gd name="connsiteY221-444" fmla="*/ 17947 h 5003808"/>
              <a:gd name="connsiteX222-445" fmla="*/ 3023668 w 12192000"/>
              <a:gd name="connsiteY222-446" fmla="*/ 31735 h 5003808"/>
              <a:gd name="connsiteX223-447" fmla="*/ 3057077 w 12192000"/>
              <a:gd name="connsiteY223-448" fmla="*/ 18675 h 5003808"/>
              <a:gd name="connsiteX224-449" fmla="*/ 3151915 w 12192000"/>
              <a:gd name="connsiteY224-450" fmla="*/ 15073 h 5003808"/>
              <a:gd name="connsiteX225-451" fmla="*/ 3251671 w 12192000"/>
              <a:gd name="connsiteY225-452" fmla="*/ 35405 h 5003808"/>
              <a:gd name="connsiteX226-453" fmla="*/ 3351400 w 12192000"/>
              <a:gd name="connsiteY226-454" fmla="*/ 36517 h 5003808"/>
              <a:gd name="connsiteX227-455" fmla="*/ 3387481 w 12192000"/>
              <a:gd name="connsiteY227-456" fmla="*/ 35273 h 5003808"/>
              <a:gd name="connsiteX228-457" fmla="*/ 3451923 w 12192000"/>
              <a:gd name="connsiteY228-458" fmla="*/ 40312 h 5003808"/>
              <a:gd name="connsiteX229-459" fmla="*/ 3481520 w 12192000"/>
              <a:gd name="connsiteY229-460" fmla="*/ 47117 h 5003808"/>
              <a:gd name="connsiteX230-461" fmla="*/ 3482804 w 12192000"/>
              <a:gd name="connsiteY230-462" fmla="*/ 46642 h 5003808"/>
              <a:gd name="connsiteX231-463" fmla="*/ 3485495 w 12192000"/>
              <a:gd name="connsiteY231-464" fmla="*/ 49751 h 5003808"/>
              <a:gd name="connsiteX232-465" fmla="*/ 3490972 w 12192000"/>
              <a:gd name="connsiteY232-466" fmla="*/ 51116 h 5003808"/>
              <a:gd name="connsiteX233-467" fmla="*/ 3505835 w 12192000"/>
              <a:gd name="connsiteY233-468" fmla="*/ 49907 h 5003808"/>
              <a:gd name="connsiteX234-469" fmla="*/ 3511410 w 12192000"/>
              <a:gd name="connsiteY234-470" fmla="*/ 48638 h 5003808"/>
              <a:gd name="connsiteX235-471" fmla="*/ 3519598 w 12192000"/>
              <a:gd name="connsiteY235-472" fmla="*/ 48513 h 5003808"/>
              <a:gd name="connsiteX236-473" fmla="*/ 3519807 w 12192000"/>
              <a:gd name="connsiteY236-474" fmla="*/ 48768 h 5003808"/>
              <a:gd name="connsiteX237-475" fmla="*/ 3527466 w 12192000"/>
              <a:gd name="connsiteY237-476" fmla="*/ 48146 h 5003808"/>
              <a:gd name="connsiteX238-477" fmla="*/ 3564889 w 12192000"/>
              <a:gd name="connsiteY238-478" fmla="*/ 41820 h 5003808"/>
              <a:gd name="connsiteX239-479" fmla="*/ 3614922 w 12192000"/>
              <a:gd name="connsiteY239-480" fmla="*/ 65634 h 5003808"/>
              <a:gd name="connsiteX240-481" fmla="*/ 3635506 w 12192000"/>
              <a:gd name="connsiteY240-482" fmla="*/ 69548 h 5003808"/>
              <a:gd name="connsiteX241-483" fmla="*/ 3646525 w 12192000"/>
              <a:gd name="connsiteY241-484" fmla="*/ 73023 h 5003808"/>
              <a:gd name="connsiteX242-485" fmla="*/ 3647224 w 12192000"/>
              <a:gd name="connsiteY242-486" fmla="*/ 74133 h 5003808"/>
              <a:gd name="connsiteX243-487" fmla="*/ 3683100 w 12192000"/>
              <a:gd name="connsiteY243-488" fmla="*/ 67939 h 5003808"/>
              <a:gd name="connsiteX244-489" fmla="*/ 3687901 w 12192000"/>
              <a:gd name="connsiteY244-490" fmla="*/ 69202 h 5003808"/>
              <a:gd name="connsiteX245-491" fmla="*/ 3711234 w 12192000"/>
              <a:gd name="connsiteY245-492" fmla="*/ 62495 h 5003808"/>
              <a:gd name="connsiteX246-493" fmla="*/ 3723318 w 12192000"/>
              <a:gd name="connsiteY246-494" fmla="*/ 60455 h 5003808"/>
              <a:gd name="connsiteX247-495" fmla="*/ 3726677 w 12192000"/>
              <a:gd name="connsiteY247-496" fmla="*/ 56942 h 5003808"/>
              <a:gd name="connsiteX248-497" fmla="*/ 3744535 w 12192000"/>
              <a:gd name="connsiteY248-498" fmla="*/ 55420 h 5003808"/>
              <a:gd name="connsiteX249-499" fmla="*/ 3746608 w 12192000"/>
              <a:gd name="connsiteY249-500" fmla="*/ 56352 h 5003808"/>
              <a:gd name="connsiteX250-501" fmla="*/ 3761262 w 12192000"/>
              <a:gd name="connsiteY250-502" fmla="*/ 50977 h 5003808"/>
              <a:gd name="connsiteX251-503" fmla="*/ 3773451 w 12192000"/>
              <a:gd name="connsiteY251-504" fmla="*/ 41496 h 5003808"/>
              <a:gd name="connsiteX252-505" fmla="*/ 3925626 w 12192000"/>
              <a:gd name="connsiteY252-506" fmla="*/ 44131 h 5003808"/>
              <a:gd name="connsiteX253-507" fmla="*/ 4056184 w 12192000"/>
              <a:gd name="connsiteY253-508" fmla="*/ 3115 h 5003808"/>
              <a:gd name="connsiteX0-509" fmla="*/ 4056184 w 12192000"/>
              <a:gd name="connsiteY0-510" fmla="*/ 3115 h 5003808"/>
              <a:gd name="connsiteX1-511" fmla="*/ 4138795 w 12192000"/>
              <a:gd name="connsiteY1-512" fmla="*/ 5658 h 5003808"/>
              <a:gd name="connsiteX2-513" fmla="*/ 4166706 w 12192000"/>
              <a:gd name="connsiteY2-514" fmla="*/ 27903 h 5003808"/>
              <a:gd name="connsiteX3-515" fmla="*/ 4371550 w 12192000"/>
              <a:gd name="connsiteY3-516" fmla="*/ 12746 h 5003808"/>
              <a:gd name="connsiteX4-517" fmla="*/ 4424056 w 12192000"/>
              <a:gd name="connsiteY4-518" fmla="*/ 18981 h 5003808"/>
              <a:gd name="connsiteX5-519" fmla="*/ 4469897 w 12192000"/>
              <a:gd name="connsiteY5-520" fmla="*/ 3830 h 5003808"/>
              <a:gd name="connsiteX6-521" fmla="*/ 4489151 w 12192000"/>
              <a:gd name="connsiteY6-522" fmla="*/ 10897 h 5003808"/>
              <a:gd name="connsiteX7-523" fmla="*/ 4492479 w 12192000"/>
              <a:gd name="connsiteY7-524" fmla="*/ 12342 h 5003808"/>
              <a:gd name="connsiteX8-525" fmla="*/ 4505693 w 12192000"/>
              <a:gd name="connsiteY8-526" fmla="*/ 13196 h 5003808"/>
              <a:gd name="connsiteX9-527" fmla="*/ 4509529 w 12192000"/>
              <a:gd name="connsiteY9-528" fmla="*/ 19597 h 5003808"/>
              <a:gd name="connsiteX10-529" fmla="*/ 4529499 w 12192000"/>
              <a:gd name="connsiteY10-530" fmla="*/ 25299 h 5003808"/>
              <a:gd name="connsiteX11-531" fmla="*/ 4553795 w 12192000"/>
              <a:gd name="connsiteY11-532" fmla="*/ 25153 h 5003808"/>
              <a:gd name="connsiteX12-533" fmla="*/ 4640118 w 12192000"/>
              <a:gd name="connsiteY12-534" fmla="*/ 25311 h 5003808"/>
              <a:gd name="connsiteX13-535" fmla="*/ 4654127 w 12192000"/>
              <a:gd name="connsiteY13-536" fmla="*/ 21564 h 5003808"/>
              <a:gd name="connsiteX14-537" fmla="*/ 4700168 w 12192000"/>
              <a:gd name="connsiteY14-538" fmla="*/ 26565 h 5003808"/>
              <a:gd name="connsiteX15-539" fmla="*/ 4741127 w 12192000"/>
              <a:gd name="connsiteY15-540" fmla="*/ 27139 h 5003808"/>
              <a:gd name="connsiteX16-541" fmla="*/ 4767598 w 12192000"/>
              <a:gd name="connsiteY16-542" fmla="*/ 23884 h 5003808"/>
              <a:gd name="connsiteX17-543" fmla="*/ 4774592 w 12192000"/>
              <a:gd name="connsiteY17-544" fmla="*/ 26061 h 5003808"/>
              <a:gd name="connsiteX18-545" fmla="*/ 4801328 w 12192000"/>
              <a:gd name="connsiteY18-546" fmla="*/ 27066 h 5003808"/>
              <a:gd name="connsiteX19-547" fmla="*/ 4814870 w 12192000"/>
              <a:gd name="connsiteY19-548" fmla="*/ 23409 h 5003808"/>
              <a:gd name="connsiteX20-549" fmla="*/ 4828440 w 12192000"/>
              <a:gd name="connsiteY20-550" fmla="*/ 31027 h 5003808"/>
              <a:gd name="connsiteX21-551" fmla="*/ 4831826 w 12192000"/>
              <a:gd name="connsiteY21-552" fmla="*/ 36730 h 5003808"/>
              <a:gd name="connsiteX22-553" fmla="*/ 4850785 w 12192000"/>
              <a:gd name="connsiteY22-554" fmla="*/ 33802 h 5003808"/>
              <a:gd name="connsiteX23-555" fmla="*/ 4866468 w 12192000"/>
              <a:gd name="connsiteY23-556" fmla="*/ 39151 h 5003808"/>
              <a:gd name="connsiteX24-557" fmla="*/ 4879983 w 12192000"/>
              <a:gd name="connsiteY24-558" fmla="*/ 35227 h 5003808"/>
              <a:gd name="connsiteX25-559" fmla="*/ 4885635 w 12192000"/>
              <a:gd name="connsiteY25-560" fmla="*/ 35954 h 5003808"/>
              <a:gd name="connsiteX26-561" fmla="*/ 4899698 w 12192000"/>
              <a:gd name="connsiteY26-562" fmla="*/ 38488 h 5003808"/>
              <a:gd name="connsiteX27-563" fmla="*/ 4923986 w 12192000"/>
              <a:gd name="connsiteY27-564" fmla="*/ 44244 h 5003808"/>
              <a:gd name="connsiteX28-565" fmla="*/ 4931544 w 12192000"/>
              <a:gd name="connsiteY28-566" fmla="*/ 44970 h 5003808"/>
              <a:gd name="connsiteX29-567" fmla="*/ 4948135 w 12192000"/>
              <a:gd name="connsiteY29-568" fmla="*/ 54141 h 5003808"/>
              <a:gd name="connsiteX30-569" fmla="*/ 4980068 w 12192000"/>
              <a:gd name="connsiteY30-570" fmla="*/ 61664 h 5003808"/>
              <a:gd name="connsiteX31-571" fmla="*/ 5036541 w 12192000"/>
              <a:gd name="connsiteY31-572" fmla="*/ 88905 h 5003808"/>
              <a:gd name="connsiteX32-573" fmla="*/ 5069678 w 12192000"/>
              <a:gd name="connsiteY32-574" fmla="*/ 101791 h 5003808"/>
              <a:gd name="connsiteX33-575" fmla="*/ 5092160 w 12192000"/>
              <a:gd name="connsiteY33-576" fmla="*/ 113815 h 5003808"/>
              <a:gd name="connsiteX34-577" fmla="*/ 5158166 w 12192000"/>
              <a:gd name="connsiteY34-578" fmla="*/ 130180 h 5003808"/>
              <a:gd name="connsiteX35-579" fmla="*/ 5271252 w 12192000"/>
              <a:gd name="connsiteY35-580" fmla="*/ 151350 h 5003808"/>
              <a:gd name="connsiteX36-581" fmla="*/ 5294438 w 12192000"/>
              <a:gd name="connsiteY36-582" fmla="*/ 157168 h 5003808"/>
              <a:gd name="connsiteX37-583" fmla="*/ 5310840 w 12192000"/>
              <a:gd name="connsiteY37-584" fmla="*/ 167381 h 5003808"/>
              <a:gd name="connsiteX38-585" fmla="*/ 5311570 w 12192000"/>
              <a:gd name="connsiteY38-586" fmla="*/ 174293 h 5003808"/>
              <a:gd name="connsiteX39-587" fmla="*/ 5323756 w 12192000"/>
              <a:gd name="connsiteY39-588" fmla="*/ 178330 h 5003808"/>
              <a:gd name="connsiteX40-589" fmla="*/ 5326259 w 12192000"/>
              <a:gd name="connsiteY40-590" fmla="*/ 180492 h 5003808"/>
              <a:gd name="connsiteX41-591" fmla="*/ 5341357 w 12192000"/>
              <a:gd name="connsiteY41-592" fmla="*/ 191805 h 5003808"/>
              <a:gd name="connsiteX42-593" fmla="*/ 5391908 w 12192000"/>
              <a:gd name="connsiteY42-594" fmla="*/ 188903 h 5003808"/>
              <a:gd name="connsiteX43-595" fmla="*/ 5439031 w 12192000"/>
              <a:gd name="connsiteY43-596" fmla="*/ 207587 h 5003808"/>
              <a:gd name="connsiteX44-597" fmla="*/ 5640913 w 12192000"/>
              <a:gd name="connsiteY44-598" fmla="*/ 243640 h 5003808"/>
              <a:gd name="connsiteX45-599" fmla="*/ 5657312 w 12192000"/>
              <a:gd name="connsiteY45-600" fmla="*/ 271238 h 5003808"/>
              <a:gd name="connsiteX46-601" fmla="*/ 5877770 w 12192000"/>
              <a:gd name="connsiteY46-602" fmla="*/ 287577 h 5003808"/>
              <a:gd name="connsiteX47-603" fmla="*/ 5989615 w 12192000"/>
              <a:gd name="connsiteY47-604" fmla="*/ 310275 h 5003808"/>
              <a:gd name="connsiteX48-605" fmla="*/ 5996857 w 12192000"/>
              <a:gd name="connsiteY48-606" fmla="*/ 314161 h 5003808"/>
              <a:gd name="connsiteX49-607" fmla="*/ 6037387 w 12192000"/>
              <a:gd name="connsiteY49-608" fmla="*/ 303138 h 5003808"/>
              <a:gd name="connsiteX50-609" fmla="*/ 6113074 w 12192000"/>
              <a:gd name="connsiteY50-610" fmla="*/ 316457 h 5003808"/>
              <a:gd name="connsiteX51-611" fmla="*/ 6280929 w 12192000"/>
              <a:gd name="connsiteY51-612" fmla="*/ 341056 h 5003808"/>
              <a:gd name="connsiteX52-613" fmla="*/ 6298665 w 12192000"/>
              <a:gd name="connsiteY52-614" fmla="*/ 333543 h 5003808"/>
              <a:gd name="connsiteX53-615" fmla="*/ 6317326 w 12192000"/>
              <a:gd name="connsiteY53-616" fmla="*/ 330406 h 5003808"/>
              <a:gd name="connsiteX54-617" fmla="*/ 6319212 w 12192000"/>
              <a:gd name="connsiteY54-618" fmla="*/ 331616 h 5003808"/>
              <a:gd name="connsiteX55-619" fmla="*/ 6339724 w 12192000"/>
              <a:gd name="connsiteY55-620" fmla="*/ 332710 h 5003808"/>
              <a:gd name="connsiteX56-621" fmla="*/ 6345010 w 12192000"/>
              <a:gd name="connsiteY56-622" fmla="*/ 329760 h 5003808"/>
              <a:gd name="connsiteX57-623" fmla="*/ 6359332 w 12192000"/>
              <a:gd name="connsiteY57-624" fmla="*/ 329511 h 5003808"/>
              <a:gd name="connsiteX58-625" fmla="*/ 6388220 w 12192000"/>
              <a:gd name="connsiteY58-626" fmla="*/ 326326 h 5003808"/>
              <a:gd name="connsiteX59-627" fmla="*/ 6392994 w 12192000"/>
              <a:gd name="connsiteY59-628" fmla="*/ 328256 h 5003808"/>
              <a:gd name="connsiteX60-629" fmla="*/ 6435581 w 12192000"/>
              <a:gd name="connsiteY60-630" fmla="*/ 327387 h 5003808"/>
              <a:gd name="connsiteX61-631" fmla="*/ 6435870 w 12192000"/>
              <a:gd name="connsiteY61-632" fmla="*/ 328575 h 5003808"/>
              <a:gd name="connsiteX62-633" fmla="*/ 6446571 w 12192000"/>
              <a:gd name="connsiteY62-634" fmla="*/ 333569 h 5003808"/>
              <a:gd name="connsiteX63-635" fmla="*/ 6467701 w 12192000"/>
              <a:gd name="connsiteY63-636" fmla="*/ 340377 h 5003808"/>
              <a:gd name="connsiteX64-637" fmla="*/ 6512727 w 12192000"/>
              <a:gd name="connsiteY64-638" fmla="*/ 370917 h 5003808"/>
              <a:gd name="connsiteX65-639" fmla="*/ 6557094 w 12192000"/>
              <a:gd name="connsiteY65-640" fmla="*/ 370144 h 5003808"/>
              <a:gd name="connsiteX66-641" fmla="*/ 6565879 w 12192000"/>
              <a:gd name="connsiteY66-642" fmla="*/ 370642 h 5003808"/>
              <a:gd name="connsiteX67-643" fmla="*/ 6565997 w 12192000"/>
              <a:gd name="connsiteY67-644" fmla="*/ 370922 h 5003808"/>
              <a:gd name="connsiteX68-645" fmla="*/ 6575147 w 12192000"/>
              <a:gd name="connsiteY68-646" fmla="*/ 371986 h 5003808"/>
              <a:gd name="connsiteX69-647" fmla="*/ 6581899 w 12192000"/>
              <a:gd name="connsiteY69-648" fmla="*/ 371550 h 5003808"/>
              <a:gd name="connsiteX70-649" fmla="*/ 6598943 w 12192000"/>
              <a:gd name="connsiteY70-650" fmla="*/ 372518 h 5003808"/>
              <a:gd name="connsiteX71-651" fmla="*/ 6604421 w 12192000"/>
              <a:gd name="connsiteY71-652" fmla="*/ 374645 h 5003808"/>
              <a:gd name="connsiteX72-653" fmla="*/ 6606035 w 12192000"/>
              <a:gd name="connsiteY72-654" fmla="*/ 378077 h 5003808"/>
              <a:gd name="connsiteX73-655" fmla="*/ 6607669 w 12192000"/>
              <a:gd name="connsiteY73-656" fmla="*/ 377798 h 5003808"/>
              <a:gd name="connsiteX74-657" fmla="*/ 6637532 w 12192000"/>
              <a:gd name="connsiteY74-658" fmla="*/ 388737 h 5003808"/>
              <a:gd name="connsiteX75-659" fmla="*/ 6706880 w 12192000"/>
              <a:gd name="connsiteY75-660" fmla="*/ 402993 h 5003808"/>
              <a:gd name="connsiteX76-661" fmla="*/ 6747500 w 12192000"/>
              <a:gd name="connsiteY76-662" fmla="*/ 406998 h 5003808"/>
              <a:gd name="connsiteX77-663" fmla="*/ 6857783 w 12192000"/>
              <a:gd name="connsiteY77-664" fmla="*/ 422517 h 5003808"/>
              <a:gd name="connsiteX78-665" fmla="*/ 6967720 w 12192000"/>
              <a:gd name="connsiteY78-666" fmla="*/ 441551 h 5003808"/>
              <a:gd name="connsiteX79-667" fmla="*/ 7018394 w 12192000"/>
              <a:gd name="connsiteY79-668" fmla="*/ 470443 h 5003808"/>
              <a:gd name="connsiteX80-669" fmla="*/ 7024679 w 12192000"/>
              <a:gd name="connsiteY80-670" fmla="*/ 471580 h 5003808"/>
              <a:gd name="connsiteX81-671" fmla="*/ 7041715 w 12192000"/>
              <a:gd name="connsiteY81-672" fmla="*/ 469732 h 5003808"/>
              <a:gd name="connsiteX82-673" fmla="*/ 7048103 w 12192000"/>
              <a:gd name="connsiteY82-674" fmla="*/ 468222 h 5003808"/>
              <a:gd name="connsiteX83-675" fmla="*/ 7057490 w 12192000"/>
              <a:gd name="connsiteY83-676" fmla="*/ 467747 h 5003808"/>
              <a:gd name="connsiteX84-677" fmla="*/ 7057730 w 12192000"/>
              <a:gd name="connsiteY84-678" fmla="*/ 467995 h 5003808"/>
              <a:gd name="connsiteX85-679" fmla="*/ 7066511 w 12192000"/>
              <a:gd name="connsiteY85-680" fmla="*/ 467044 h 5003808"/>
              <a:gd name="connsiteX86-681" fmla="*/ 7109401 w 12192000"/>
              <a:gd name="connsiteY86-682" fmla="*/ 459098 h 5003808"/>
              <a:gd name="connsiteX87-683" fmla="*/ 7166830 w 12192000"/>
              <a:gd name="connsiteY87-684" fmla="*/ 480867 h 5003808"/>
              <a:gd name="connsiteX88-685" fmla="*/ 7190442 w 12192000"/>
              <a:gd name="connsiteY88-686" fmla="*/ 483920 h 5003808"/>
              <a:gd name="connsiteX89-687" fmla="*/ 7203083 w 12192000"/>
              <a:gd name="connsiteY89-688" fmla="*/ 486936 h 5003808"/>
              <a:gd name="connsiteX90-689" fmla="*/ 7203894 w 12192000"/>
              <a:gd name="connsiteY90-690" fmla="*/ 488020 h 5003808"/>
              <a:gd name="connsiteX91-691" fmla="*/ 7245004 w 12192000"/>
              <a:gd name="connsiteY91-692" fmla="*/ 480274 h 5003808"/>
              <a:gd name="connsiteX92-693" fmla="*/ 7250514 w 12192000"/>
              <a:gd name="connsiteY92-694" fmla="*/ 481336 h 5003808"/>
              <a:gd name="connsiteX93-695" fmla="*/ 7277246 w 12192000"/>
              <a:gd name="connsiteY93-696" fmla="*/ 473612 h 5003808"/>
              <a:gd name="connsiteX94-697" fmla="*/ 7291092 w 12192000"/>
              <a:gd name="connsiteY94-698" fmla="*/ 471047 h 5003808"/>
              <a:gd name="connsiteX95-699" fmla="*/ 7294933 w 12192000"/>
              <a:gd name="connsiteY95-700" fmla="*/ 467379 h 5003808"/>
              <a:gd name="connsiteX96-701" fmla="*/ 7315408 w 12192000"/>
              <a:gd name="connsiteY96-702" fmla="*/ 465090 h 5003808"/>
              <a:gd name="connsiteX97-703" fmla="*/ 7317786 w 12192000"/>
              <a:gd name="connsiteY97-704" fmla="*/ 465936 h 5003808"/>
              <a:gd name="connsiteX98-705" fmla="*/ 7334572 w 12192000"/>
              <a:gd name="connsiteY98-706" fmla="*/ 459918 h 5003808"/>
              <a:gd name="connsiteX99-707" fmla="*/ 7348520 w 12192000"/>
              <a:gd name="connsiteY99-708" fmla="*/ 449880 h 5003808"/>
              <a:gd name="connsiteX100-709" fmla="*/ 7522997 w 12192000"/>
              <a:gd name="connsiteY100-710" fmla="*/ 446039 h 5003808"/>
              <a:gd name="connsiteX101-711" fmla="*/ 7686985 w 12192000"/>
              <a:gd name="connsiteY101-712" fmla="*/ 423635 h 5003808"/>
              <a:gd name="connsiteX102-713" fmla="*/ 7854068 w 12192000"/>
              <a:gd name="connsiteY102-714" fmla="*/ 413604 h 5003808"/>
              <a:gd name="connsiteX103-715" fmla="*/ 8034165 w 12192000"/>
              <a:gd name="connsiteY103-716" fmla="*/ 395529 h 5003808"/>
              <a:gd name="connsiteX104-717" fmla="*/ 8094381 w 12192000"/>
              <a:gd name="connsiteY104-718" fmla="*/ 399548 h 5003808"/>
              <a:gd name="connsiteX105-719" fmla="*/ 8146898 w 12192000"/>
              <a:gd name="connsiteY105-720" fmla="*/ 382388 h 5003808"/>
              <a:gd name="connsiteX106-721" fmla="*/ 8168993 w 12192000"/>
              <a:gd name="connsiteY106-722" fmla="*/ 388660 h 5003808"/>
              <a:gd name="connsiteX107-723" fmla="*/ 8172809 w 12192000"/>
              <a:gd name="connsiteY107-724" fmla="*/ 389967 h 5003808"/>
              <a:gd name="connsiteX108-725" fmla="*/ 8187962 w 12192000"/>
              <a:gd name="connsiteY108-726" fmla="*/ 390263 h 5003808"/>
              <a:gd name="connsiteX109-727" fmla="*/ 8192382 w 12192000"/>
              <a:gd name="connsiteY109-728" fmla="*/ 396522 h 5003808"/>
              <a:gd name="connsiteX110-729" fmla="*/ 8375192 w 12192000"/>
              <a:gd name="connsiteY110-730" fmla="*/ 387709 h 5003808"/>
              <a:gd name="connsiteX111-731" fmla="*/ 8454377 w 12192000"/>
              <a:gd name="connsiteY111-732" fmla="*/ 384161 h 5003808"/>
              <a:gd name="connsiteX112-733" fmla="*/ 8484740 w 12192000"/>
              <a:gd name="connsiteY112-734" fmla="*/ 388989 h 5003808"/>
              <a:gd name="connsiteX113-735" fmla="*/ 8601673 w 12192000"/>
              <a:gd name="connsiteY113-736" fmla="*/ 400931 h 5003808"/>
              <a:gd name="connsiteX114-737" fmla="*/ 8701676 w 12192000"/>
              <a:gd name="connsiteY114-738" fmla="*/ 405181 h 5003808"/>
              <a:gd name="connsiteX115-739" fmla="*/ 8773288 w 12192000"/>
              <a:gd name="connsiteY115-740" fmla="*/ 381907 h 5003808"/>
              <a:gd name="connsiteX116-741" fmla="*/ 8779909 w 12192000"/>
              <a:gd name="connsiteY116-742" fmla="*/ 386276 h 5003808"/>
              <a:gd name="connsiteX117-743" fmla="*/ 8829932 w 12192000"/>
              <a:gd name="connsiteY117-744" fmla="*/ 383073 h 5003808"/>
              <a:gd name="connsiteX118-745" fmla="*/ 9003386 w 12192000"/>
              <a:gd name="connsiteY118-746" fmla="*/ 340072 h 5003808"/>
              <a:gd name="connsiteX119-747" fmla="*/ 9101185 w 12192000"/>
              <a:gd name="connsiteY119-748" fmla="*/ 334692 h 5003808"/>
              <a:gd name="connsiteX120-749" fmla="*/ 9136185 w 12192000"/>
              <a:gd name="connsiteY120-750" fmla="*/ 337908 h 5003808"/>
              <a:gd name="connsiteX121-751" fmla="*/ 9194801 w 12192000"/>
              <a:gd name="connsiteY121-752" fmla="*/ 342979 h 5003808"/>
              <a:gd name="connsiteX122-753" fmla="*/ 9239316 w 12192000"/>
              <a:gd name="connsiteY122-754" fmla="*/ 359388 h 5003808"/>
              <a:gd name="connsiteX123-755" fmla="*/ 9288052 w 12192000"/>
              <a:gd name="connsiteY123-756" fmla="*/ 358626 h 5003808"/>
              <a:gd name="connsiteX124-757" fmla="*/ 9298465 w 12192000"/>
              <a:gd name="connsiteY124-758" fmla="*/ 342126 h 5003808"/>
              <a:gd name="connsiteX125-759" fmla="*/ 9350892 w 12192000"/>
              <a:gd name="connsiteY125-760" fmla="*/ 346608 h 5003808"/>
              <a:gd name="connsiteX126-761" fmla="*/ 9430522 w 12192000"/>
              <a:gd name="connsiteY126-762" fmla="*/ 355198 h 5003808"/>
              <a:gd name="connsiteX127-763" fmla="*/ 9476215 w 12192000"/>
              <a:gd name="connsiteY127-764" fmla="*/ 355937 h 5003808"/>
              <a:gd name="connsiteX128-765" fmla="*/ 9601276 w 12192000"/>
              <a:gd name="connsiteY128-766" fmla="*/ 362534 h 5003808"/>
              <a:gd name="connsiteX129-767" fmla="*/ 9726733 w 12192000"/>
              <a:gd name="connsiteY129-768" fmla="*/ 372631 h 5003808"/>
              <a:gd name="connsiteX130-769" fmla="*/ 9802144 w 12192000"/>
              <a:gd name="connsiteY130-770" fmla="*/ 398309 h 5003808"/>
              <a:gd name="connsiteX131-771" fmla="*/ 9905153 w 12192000"/>
              <a:gd name="connsiteY131-772" fmla="*/ 404480 h 5003808"/>
              <a:gd name="connsiteX132-773" fmla="*/ 9922553 w 12192000"/>
              <a:gd name="connsiteY132-774" fmla="*/ 408399 h 5003808"/>
              <a:gd name="connsiteX133-775" fmla="*/ 10044658 w 12192000"/>
              <a:gd name="connsiteY133-776" fmla="*/ 421907 h 5003808"/>
              <a:gd name="connsiteX134-777" fmla="*/ 10184585 w 12192000"/>
              <a:gd name="connsiteY134-778" fmla="*/ 410968 h 5003808"/>
              <a:gd name="connsiteX135-779" fmla="*/ 10366435 w 12192000"/>
              <a:gd name="connsiteY135-780" fmla="*/ 466258 h 5003808"/>
              <a:gd name="connsiteX136-781" fmla="*/ 10688220 w 12192000"/>
              <a:gd name="connsiteY136-782" fmla="*/ 546088 h 5003808"/>
              <a:gd name="connsiteX137-783" fmla="*/ 11026690 w 12192000"/>
              <a:gd name="connsiteY137-784" fmla="*/ 554511 h 5003808"/>
              <a:gd name="connsiteX138-785" fmla="*/ 11113779 w 12192000"/>
              <a:gd name="connsiteY138-786" fmla="*/ 537698 h 5003808"/>
              <a:gd name="connsiteX139-787" fmla="*/ 11369556 w 12192000"/>
              <a:gd name="connsiteY139-788" fmla="*/ 495549 h 5003808"/>
              <a:gd name="connsiteX140-789" fmla="*/ 11623342 w 12192000"/>
              <a:gd name="connsiteY140-790" fmla="*/ 392258 h 5003808"/>
              <a:gd name="connsiteX141-791" fmla="*/ 11786511 w 12192000"/>
              <a:gd name="connsiteY141-792" fmla="*/ 362220 h 5003808"/>
              <a:gd name="connsiteX142-793" fmla="*/ 11862577 w 12192000"/>
              <a:gd name="connsiteY142-794" fmla="*/ 334379 h 5003808"/>
              <a:gd name="connsiteX143-795" fmla="*/ 11916612 w 12192000"/>
              <a:gd name="connsiteY143-796" fmla="*/ 327640 h 5003808"/>
              <a:gd name="connsiteX144-797" fmla="*/ 11948830 w 12192000"/>
              <a:gd name="connsiteY144-798" fmla="*/ 321892 h 5003808"/>
              <a:gd name="connsiteX145-799" fmla="*/ 12001583 w 12192000"/>
              <a:gd name="connsiteY145-800" fmla="*/ 283473 h 5003808"/>
              <a:gd name="connsiteX146-801" fmla="*/ 12174977 w 12192000"/>
              <a:gd name="connsiteY146-802" fmla="*/ 268482 h 5003808"/>
              <a:gd name="connsiteX147-803" fmla="*/ 12192000 w 12192000"/>
              <a:gd name="connsiteY147-804" fmla="*/ 260379 h 5003808"/>
              <a:gd name="connsiteX148-805" fmla="*/ 12192000 w 12192000"/>
              <a:gd name="connsiteY148-806" fmla="*/ 5003808 h 5003808"/>
              <a:gd name="connsiteX149-807" fmla="*/ 0 w 12192000"/>
              <a:gd name="connsiteY149-808" fmla="*/ 5003808 h 5003808"/>
              <a:gd name="connsiteX150-809" fmla="*/ 0 w 12192000"/>
              <a:gd name="connsiteY150-810" fmla="*/ 621279 h 5003808"/>
              <a:gd name="connsiteX151-811" fmla="*/ 11075 w 12192000"/>
              <a:gd name="connsiteY151-812" fmla="*/ 619008 h 5003808"/>
              <a:gd name="connsiteX152-813" fmla="*/ 44061 w 12192000"/>
              <a:gd name="connsiteY152-814" fmla="*/ 612426 h 5003808"/>
              <a:gd name="connsiteX153-815" fmla="*/ 136694 w 12192000"/>
              <a:gd name="connsiteY153-816" fmla="*/ 560245 h 5003808"/>
              <a:gd name="connsiteX154-817" fmla="*/ 170342 w 12192000"/>
              <a:gd name="connsiteY154-818" fmla="*/ 554907 h 5003808"/>
              <a:gd name="connsiteX155-819" fmla="*/ 168955 w 12192000"/>
              <a:gd name="connsiteY155-820" fmla="*/ 545994 h 5003808"/>
              <a:gd name="connsiteX156-821" fmla="*/ 181474 w 12192000"/>
              <a:gd name="connsiteY156-822" fmla="*/ 545111 h 5003808"/>
              <a:gd name="connsiteX157-823" fmla="*/ 209440 w 12192000"/>
              <a:gd name="connsiteY157-824" fmla="*/ 544391 h 5003808"/>
              <a:gd name="connsiteX158-825" fmla="*/ 293152 w 12192000"/>
              <a:gd name="connsiteY158-826" fmla="*/ 540406 h 5003808"/>
              <a:gd name="connsiteX159-827" fmla="*/ 315693 w 12192000"/>
              <a:gd name="connsiteY159-828" fmla="*/ 522860 h 5003808"/>
              <a:gd name="connsiteX160-829" fmla="*/ 337305 w 12192000"/>
              <a:gd name="connsiteY160-830" fmla="*/ 522202 h 5003808"/>
              <a:gd name="connsiteX161-831" fmla="*/ 462252 w 12192000"/>
              <a:gd name="connsiteY161-832" fmla="*/ 496981 h 5003808"/>
              <a:gd name="connsiteX162-833" fmla="*/ 479457 w 12192000"/>
              <a:gd name="connsiteY162-834" fmla="*/ 494953 h 5003808"/>
              <a:gd name="connsiteX163-835" fmla="*/ 488653 w 12192000"/>
              <a:gd name="connsiteY163-836" fmla="*/ 487087 h 5003808"/>
              <a:gd name="connsiteX164-837" fmla="*/ 522053 w 12192000"/>
              <a:gd name="connsiteY164-838" fmla="*/ 484955 h 5003808"/>
              <a:gd name="connsiteX165-839" fmla="*/ 523520 w 12192000"/>
              <a:gd name="connsiteY165-840" fmla="*/ 480543 h 5003808"/>
              <a:gd name="connsiteX166-841" fmla="*/ 632714 w 12192000"/>
              <a:gd name="connsiteY166-842" fmla="*/ 440931 h 5003808"/>
              <a:gd name="connsiteX167-843" fmla="*/ 651426 w 12192000"/>
              <a:gd name="connsiteY167-844" fmla="*/ 434374 h 5003808"/>
              <a:gd name="connsiteX168-845" fmla="*/ 667724 w 12192000"/>
              <a:gd name="connsiteY168-846" fmla="*/ 435968 h 5003808"/>
              <a:gd name="connsiteX169-847" fmla="*/ 757679 w 12192000"/>
              <a:gd name="connsiteY169-848" fmla="*/ 428975 h 5003808"/>
              <a:gd name="connsiteX170-849" fmla="*/ 779159 w 12192000"/>
              <a:gd name="connsiteY170-850" fmla="*/ 431889 h 5003808"/>
              <a:gd name="connsiteX171-851" fmla="*/ 788293 w 12192000"/>
              <a:gd name="connsiteY171-852" fmla="*/ 438693 h 5003808"/>
              <a:gd name="connsiteX172-853" fmla="*/ 822923 w 12192000"/>
              <a:gd name="connsiteY172-854" fmla="*/ 424904 h 5003808"/>
              <a:gd name="connsiteX173-855" fmla="*/ 876559 w 12192000"/>
              <a:gd name="connsiteY173-856" fmla="*/ 414918 h 5003808"/>
              <a:gd name="connsiteX174-857" fmla="*/ 902011 w 12192000"/>
              <a:gd name="connsiteY174-858" fmla="*/ 407948 h 5003808"/>
              <a:gd name="connsiteX175-859" fmla="*/ 922715 w 12192000"/>
              <a:gd name="connsiteY175-860" fmla="*/ 411529 h 5003808"/>
              <a:gd name="connsiteX176-861" fmla="*/ 1040139 w 12192000"/>
              <a:gd name="connsiteY176-862" fmla="*/ 410420 h 5003808"/>
              <a:gd name="connsiteX177-863" fmla="*/ 1067251 w 12192000"/>
              <a:gd name="connsiteY177-864" fmla="*/ 416214 h 5003808"/>
              <a:gd name="connsiteX178-865" fmla="*/ 1080272 w 12192000"/>
              <a:gd name="connsiteY178-866" fmla="*/ 428499 h 5003808"/>
              <a:gd name="connsiteX179-867" fmla="*/ 1090219 w 12192000"/>
              <a:gd name="connsiteY179-868" fmla="*/ 423856 h 5003808"/>
              <a:gd name="connsiteX180-869" fmla="*/ 1161226 w 12192000"/>
              <a:gd name="connsiteY180-870" fmla="*/ 422134 h 5003808"/>
              <a:gd name="connsiteX181-871" fmla="*/ 1207525 w 12192000"/>
              <a:gd name="connsiteY181-872" fmla="*/ 419869 h 5003808"/>
              <a:gd name="connsiteX182-873" fmla="*/ 1210030 w 12192000"/>
              <a:gd name="connsiteY182-874" fmla="*/ 402635 h 5003808"/>
              <a:gd name="connsiteX183-875" fmla="*/ 1251170 w 12192000"/>
              <a:gd name="connsiteY183-876" fmla="*/ 395772 h 5003808"/>
              <a:gd name="connsiteX184-877" fmla="*/ 1295331 w 12192000"/>
              <a:gd name="connsiteY184-878" fmla="*/ 406012 h 5003808"/>
              <a:gd name="connsiteX185-879" fmla="*/ 1347118 w 12192000"/>
              <a:gd name="connsiteY185-880" fmla="*/ 403534 h 5003808"/>
              <a:gd name="connsiteX186-881" fmla="*/ 1378108 w 12192000"/>
              <a:gd name="connsiteY186-882" fmla="*/ 402240 h 5003808"/>
              <a:gd name="connsiteX187-883" fmla="*/ 1459192 w 12192000"/>
              <a:gd name="connsiteY187-884" fmla="*/ 384749 h 5003808"/>
              <a:gd name="connsiteX188-885" fmla="*/ 1590120 w 12192000"/>
              <a:gd name="connsiteY188-886" fmla="*/ 321438 h 5003808"/>
              <a:gd name="connsiteX189-887" fmla="*/ 1631417 w 12192000"/>
              <a:gd name="connsiteY189-888" fmla="*/ 312057 h 5003808"/>
              <a:gd name="connsiteX190-889" fmla="*/ 1638727 w 12192000"/>
              <a:gd name="connsiteY190-890" fmla="*/ 315440 h 5003808"/>
              <a:gd name="connsiteX191-891" fmla="*/ 1844438 w 12192000"/>
              <a:gd name="connsiteY191-892" fmla="*/ 275134 h 5003808"/>
              <a:gd name="connsiteX192-893" fmla="*/ 1881324 w 12192000"/>
              <a:gd name="connsiteY192-894" fmla="*/ 272327 h 5003808"/>
              <a:gd name="connsiteX193-895" fmla="*/ 1908999 w 12192000"/>
              <a:gd name="connsiteY193-896" fmla="*/ 273168 h 5003808"/>
              <a:gd name="connsiteX194-897" fmla="*/ 1974956 w 12192000"/>
              <a:gd name="connsiteY194-898" fmla="*/ 259788 h 5003808"/>
              <a:gd name="connsiteX195-899" fmla="*/ 2082409 w 12192000"/>
              <a:gd name="connsiteY195-900" fmla="*/ 231120 h 5003808"/>
              <a:gd name="connsiteX196-901" fmla="*/ 2105639 w 12192000"/>
              <a:gd name="connsiteY196-902" fmla="*/ 226478 h 5003808"/>
              <a:gd name="connsiteX197-903" fmla="*/ 2126992 w 12192000"/>
              <a:gd name="connsiteY197-904" fmla="*/ 228298 h 5003808"/>
              <a:gd name="connsiteX198-905" fmla="*/ 2133154 w 12192000"/>
              <a:gd name="connsiteY198-906" fmla="*/ 233782 h 5003808"/>
              <a:gd name="connsiteX199-907" fmla="*/ 2146154 w 12192000"/>
              <a:gd name="connsiteY199-908" fmla="*/ 232162 h 5003808"/>
              <a:gd name="connsiteX200-909" fmla="*/ 2149901 w 12192000"/>
              <a:gd name="connsiteY200-910" fmla="*/ 232946 h 5003808"/>
              <a:gd name="connsiteX201-911" fmla="*/ 2171100 w 12192000"/>
              <a:gd name="connsiteY201-912" fmla="*/ 236219 h 5003808"/>
              <a:gd name="connsiteX202-913" fmla="*/ 2209148 w 12192000"/>
              <a:gd name="connsiteY202-914" fmla="*/ 213055 h 5003808"/>
              <a:gd name="connsiteX203-915" fmla="*/ 2261889 w 12192000"/>
              <a:gd name="connsiteY203-916" fmla="*/ 209362 h 5003808"/>
              <a:gd name="connsiteX204-917" fmla="*/ 2452315 w 12192000"/>
              <a:gd name="connsiteY204-918" fmla="*/ 156729 h 5003808"/>
              <a:gd name="connsiteX205-919" fmla="*/ 2487710 w 12192000"/>
              <a:gd name="connsiteY205-920" fmla="*/ 173097 h 5003808"/>
              <a:gd name="connsiteX206-921" fmla="*/ 2567870 w 12192000"/>
              <a:gd name="connsiteY206-922" fmla="*/ 160252 h 5003808"/>
              <a:gd name="connsiteX207-923" fmla="*/ 2677053 w 12192000"/>
              <a:gd name="connsiteY207-924" fmla="*/ 96343 h 5003808"/>
              <a:gd name="connsiteX208-925" fmla="*/ 2823914 w 12192000"/>
              <a:gd name="connsiteY208-926" fmla="*/ 70697 h 5003808"/>
              <a:gd name="connsiteX209-927" fmla="*/ 2831912 w 12192000"/>
              <a:gd name="connsiteY209-928" fmla="*/ 59256 h 5003808"/>
              <a:gd name="connsiteX210-929" fmla="*/ 2843870 w 12192000"/>
              <a:gd name="connsiteY210-930" fmla="*/ 51337 h 5003808"/>
              <a:gd name="connsiteX211-931" fmla="*/ 2846217 w 12192000"/>
              <a:gd name="connsiteY211-932" fmla="*/ 51855 h 5003808"/>
              <a:gd name="connsiteX212-933" fmla="*/ 2862745 w 12192000"/>
              <a:gd name="connsiteY212-934" fmla="*/ 47072 h 5003808"/>
              <a:gd name="connsiteX213-935" fmla="*/ 2864596 w 12192000"/>
              <a:gd name="connsiteY213-936" fmla="*/ 43048 h 5003808"/>
              <a:gd name="connsiteX214-937" fmla="*/ 2875381 w 12192000"/>
              <a:gd name="connsiteY214-938" fmla="*/ 38833 h 5003808"/>
              <a:gd name="connsiteX215-939" fmla="*/ 2895139 w 12192000"/>
              <a:gd name="connsiteY215-940" fmla="*/ 28016 h 5003808"/>
              <a:gd name="connsiteX216-941" fmla="*/ 2900232 w 12192000"/>
              <a:gd name="connsiteY216-942" fmla="*/ 28348 h 5003808"/>
              <a:gd name="connsiteX217-943" fmla="*/ 2932205 w 12192000"/>
              <a:gd name="connsiteY217-944" fmla="*/ 15703 h 5003808"/>
              <a:gd name="connsiteX218-945" fmla="*/ 2933310 w 12192000"/>
              <a:gd name="connsiteY218-946" fmla="*/ 16646 h 5003808"/>
              <a:gd name="connsiteX219-947" fmla="*/ 2945218 w 12192000"/>
              <a:gd name="connsiteY219-948" fmla="*/ 17971 h 5003808"/>
              <a:gd name="connsiteX220-949" fmla="*/ 2966465 w 12192000"/>
              <a:gd name="connsiteY220-950" fmla="*/ 17947 h 5003808"/>
              <a:gd name="connsiteX221-951" fmla="*/ 3023668 w 12192000"/>
              <a:gd name="connsiteY221-952" fmla="*/ 31735 h 5003808"/>
              <a:gd name="connsiteX222-953" fmla="*/ 3057077 w 12192000"/>
              <a:gd name="connsiteY222-954" fmla="*/ 18675 h 5003808"/>
              <a:gd name="connsiteX223-955" fmla="*/ 3151915 w 12192000"/>
              <a:gd name="connsiteY223-956" fmla="*/ 15073 h 5003808"/>
              <a:gd name="connsiteX224-957" fmla="*/ 3251671 w 12192000"/>
              <a:gd name="connsiteY224-958" fmla="*/ 35405 h 5003808"/>
              <a:gd name="connsiteX225-959" fmla="*/ 3351400 w 12192000"/>
              <a:gd name="connsiteY225-960" fmla="*/ 36517 h 5003808"/>
              <a:gd name="connsiteX226-961" fmla="*/ 3387481 w 12192000"/>
              <a:gd name="connsiteY226-962" fmla="*/ 35273 h 5003808"/>
              <a:gd name="connsiteX227-963" fmla="*/ 3451923 w 12192000"/>
              <a:gd name="connsiteY227-964" fmla="*/ 40312 h 5003808"/>
              <a:gd name="connsiteX228-965" fmla="*/ 3481520 w 12192000"/>
              <a:gd name="connsiteY228-966" fmla="*/ 47117 h 5003808"/>
              <a:gd name="connsiteX229-967" fmla="*/ 3482804 w 12192000"/>
              <a:gd name="connsiteY229-968" fmla="*/ 46642 h 5003808"/>
              <a:gd name="connsiteX230-969" fmla="*/ 3485495 w 12192000"/>
              <a:gd name="connsiteY230-970" fmla="*/ 49751 h 5003808"/>
              <a:gd name="connsiteX231-971" fmla="*/ 3490972 w 12192000"/>
              <a:gd name="connsiteY231-972" fmla="*/ 51116 h 5003808"/>
              <a:gd name="connsiteX232-973" fmla="*/ 3505835 w 12192000"/>
              <a:gd name="connsiteY232-974" fmla="*/ 49907 h 5003808"/>
              <a:gd name="connsiteX233-975" fmla="*/ 3511410 w 12192000"/>
              <a:gd name="connsiteY233-976" fmla="*/ 48638 h 5003808"/>
              <a:gd name="connsiteX234-977" fmla="*/ 3519598 w 12192000"/>
              <a:gd name="connsiteY234-978" fmla="*/ 48513 h 5003808"/>
              <a:gd name="connsiteX235-979" fmla="*/ 3519807 w 12192000"/>
              <a:gd name="connsiteY235-980" fmla="*/ 48768 h 5003808"/>
              <a:gd name="connsiteX236-981" fmla="*/ 3527466 w 12192000"/>
              <a:gd name="connsiteY236-982" fmla="*/ 48146 h 5003808"/>
              <a:gd name="connsiteX237-983" fmla="*/ 3564889 w 12192000"/>
              <a:gd name="connsiteY237-984" fmla="*/ 41820 h 5003808"/>
              <a:gd name="connsiteX238-985" fmla="*/ 3614922 w 12192000"/>
              <a:gd name="connsiteY238-986" fmla="*/ 65634 h 5003808"/>
              <a:gd name="connsiteX239-987" fmla="*/ 3635506 w 12192000"/>
              <a:gd name="connsiteY239-988" fmla="*/ 69548 h 5003808"/>
              <a:gd name="connsiteX240-989" fmla="*/ 3646525 w 12192000"/>
              <a:gd name="connsiteY240-990" fmla="*/ 73023 h 5003808"/>
              <a:gd name="connsiteX241-991" fmla="*/ 3647224 w 12192000"/>
              <a:gd name="connsiteY241-992" fmla="*/ 74133 h 5003808"/>
              <a:gd name="connsiteX242-993" fmla="*/ 3683100 w 12192000"/>
              <a:gd name="connsiteY242-994" fmla="*/ 67939 h 5003808"/>
              <a:gd name="connsiteX243-995" fmla="*/ 3687901 w 12192000"/>
              <a:gd name="connsiteY243-996" fmla="*/ 69202 h 5003808"/>
              <a:gd name="connsiteX244-997" fmla="*/ 3711234 w 12192000"/>
              <a:gd name="connsiteY244-998" fmla="*/ 62495 h 5003808"/>
              <a:gd name="connsiteX245-999" fmla="*/ 3723318 w 12192000"/>
              <a:gd name="connsiteY245-1000" fmla="*/ 60455 h 5003808"/>
              <a:gd name="connsiteX246-1001" fmla="*/ 3726677 w 12192000"/>
              <a:gd name="connsiteY246-1002" fmla="*/ 56942 h 5003808"/>
              <a:gd name="connsiteX247-1003" fmla="*/ 3744535 w 12192000"/>
              <a:gd name="connsiteY247-1004" fmla="*/ 55420 h 5003808"/>
              <a:gd name="connsiteX248-1005" fmla="*/ 3746608 w 12192000"/>
              <a:gd name="connsiteY248-1006" fmla="*/ 56352 h 5003808"/>
              <a:gd name="connsiteX249-1007" fmla="*/ 3761262 w 12192000"/>
              <a:gd name="connsiteY249-1008" fmla="*/ 50977 h 5003808"/>
              <a:gd name="connsiteX250-1009" fmla="*/ 3773451 w 12192000"/>
              <a:gd name="connsiteY250-1010" fmla="*/ 41496 h 5003808"/>
              <a:gd name="connsiteX251-1011" fmla="*/ 3925626 w 12192000"/>
              <a:gd name="connsiteY251-1012" fmla="*/ 44131 h 5003808"/>
              <a:gd name="connsiteX252-1013" fmla="*/ 4056184 w 12192000"/>
              <a:gd name="connsiteY252-1014" fmla="*/ 3115 h 5003808"/>
              <a:gd name="connsiteX0-1015" fmla="*/ 4056184 w 12192000"/>
              <a:gd name="connsiteY0-1016" fmla="*/ 3115 h 5003808"/>
              <a:gd name="connsiteX1-1017" fmla="*/ 4138795 w 12192000"/>
              <a:gd name="connsiteY1-1018" fmla="*/ 5658 h 5003808"/>
              <a:gd name="connsiteX2-1019" fmla="*/ 4166706 w 12192000"/>
              <a:gd name="connsiteY2-1020" fmla="*/ 27903 h 5003808"/>
              <a:gd name="connsiteX3-1021" fmla="*/ 4371550 w 12192000"/>
              <a:gd name="connsiteY3-1022" fmla="*/ 12746 h 5003808"/>
              <a:gd name="connsiteX4-1023" fmla="*/ 4424056 w 12192000"/>
              <a:gd name="connsiteY4-1024" fmla="*/ 18981 h 5003808"/>
              <a:gd name="connsiteX5-1025" fmla="*/ 4469897 w 12192000"/>
              <a:gd name="connsiteY5-1026" fmla="*/ 3830 h 5003808"/>
              <a:gd name="connsiteX6-1027" fmla="*/ 4489151 w 12192000"/>
              <a:gd name="connsiteY6-1028" fmla="*/ 10897 h 5003808"/>
              <a:gd name="connsiteX7-1029" fmla="*/ 4492479 w 12192000"/>
              <a:gd name="connsiteY7-1030" fmla="*/ 12342 h 5003808"/>
              <a:gd name="connsiteX8-1031" fmla="*/ 4505693 w 12192000"/>
              <a:gd name="connsiteY8-1032" fmla="*/ 13196 h 5003808"/>
              <a:gd name="connsiteX9-1033" fmla="*/ 4509529 w 12192000"/>
              <a:gd name="connsiteY9-1034" fmla="*/ 19597 h 5003808"/>
              <a:gd name="connsiteX10-1035" fmla="*/ 4529499 w 12192000"/>
              <a:gd name="connsiteY10-1036" fmla="*/ 25299 h 5003808"/>
              <a:gd name="connsiteX11-1037" fmla="*/ 4553795 w 12192000"/>
              <a:gd name="connsiteY11-1038" fmla="*/ 25153 h 5003808"/>
              <a:gd name="connsiteX12-1039" fmla="*/ 4640118 w 12192000"/>
              <a:gd name="connsiteY12-1040" fmla="*/ 25311 h 5003808"/>
              <a:gd name="connsiteX13-1041" fmla="*/ 4654127 w 12192000"/>
              <a:gd name="connsiteY13-1042" fmla="*/ 21564 h 5003808"/>
              <a:gd name="connsiteX14-1043" fmla="*/ 4700168 w 12192000"/>
              <a:gd name="connsiteY14-1044" fmla="*/ 26565 h 5003808"/>
              <a:gd name="connsiteX15-1045" fmla="*/ 4741127 w 12192000"/>
              <a:gd name="connsiteY15-1046" fmla="*/ 27139 h 5003808"/>
              <a:gd name="connsiteX16-1047" fmla="*/ 4767598 w 12192000"/>
              <a:gd name="connsiteY16-1048" fmla="*/ 23884 h 5003808"/>
              <a:gd name="connsiteX17-1049" fmla="*/ 4774592 w 12192000"/>
              <a:gd name="connsiteY17-1050" fmla="*/ 26061 h 5003808"/>
              <a:gd name="connsiteX18-1051" fmla="*/ 4801328 w 12192000"/>
              <a:gd name="connsiteY18-1052" fmla="*/ 27066 h 5003808"/>
              <a:gd name="connsiteX19-1053" fmla="*/ 4814870 w 12192000"/>
              <a:gd name="connsiteY19-1054" fmla="*/ 23409 h 5003808"/>
              <a:gd name="connsiteX20-1055" fmla="*/ 4828440 w 12192000"/>
              <a:gd name="connsiteY20-1056" fmla="*/ 31027 h 5003808"/>
              <a:gd name="connsiteX21-1057" fmla="*/ 4831826 w 12192000"/>
              <a:gd name="connsiteY21-1058" fmla="*/ 36730 h 5003808"/>
              <a:gd name="connsiteX22-1059" fmla="*/ 4850785 w 12192000"/>
              <a:gd name="connsiteY22-1060" fmla="*/ 33802 h 5003808"/>
              <a:gd name="connsiteX23-1061" fmla="*/ 4866468 w 12192000"/>
              <a:gd name="connsiteY23-1062" fmla="*/ 39151 h 5003808"/>
              <a:gd name="connsiteX24-1063" fmla="*/ 4879983 w 12192000"/>
              <a:gd name="connsiteY24-1064" fmla="*/ 35227 h 5003808"/>
              <a:gd name="connsiteX25-1065" fmla="*/ 4885635 w 12192000"/>
              <a:gd name="connsiteY25-1066" fmla="*/ 35954 h 5003808"/>
              <a:gd name="connsiteX26-1067" fmla="*/ 4899698 w 12192000"/>
              <a:gd name="connsiteY26-1068" fmla="*/ 38488 h 5003808"/>
              <a:gd name="connsiteX27-1069" fmla="*/ 4923986 w 12192000"/>
              <a:gd name="connsiteY27-1070" fmla="*/ 44244 h 5003808"/>
              <a:gd name="connsiteX28-1071" fmla="*/ 4931544 w 12192000"/>
              <a:gd name="connsiteY28-1072" fmla="*/ 44970 h 5003808"/>
              <a:gd name="connsiteX29-1073" fmla="*/ 4948135 w 12192000"/>
              <a:gd name="connsiteY29-1074" fmla="*/ 54141 h 5003808"/>
              <a:gd name="connsiteX30-1075" fmla="*/ 4980068 w 12192000"/>
              <a:gd name="connsiteY30-1076" fmla="*/ 61664 h 5003808"/>
              <a:gd name="connsiteX31-1077" fmla="*/ 5036541 w 12192000"/>
              <a:gd name="connsiteY31-1078" fmla="*/ 88905 h 5003808"/>
              <a:gd name="connsiteX32-1079" fmla="*/ 5069678 w 12192000"/>
              <a:gd name="connsiteY32-1080" fmla="*/ 101791 h 5003808"/>
              <a:gd name="connsiteX33-1081" fmla="*/ 5092160 w 12192000"/>
              <a:gd name="connsiteY33-1082" fmla="*/ 113815 h 5003808"/>
              <a:gd name="connsiteX34-1083" fmla="*/ 5158166 w 12192000"/>
              <a:gd name="connsiteY34-1084" fmla="*/ 130180 h 5003808"/>
              <a:gd name="connsiteX35-1085" fmla="*/ 5271252 w 12192000"/>
              <a:gd name="connsiteY35-1086" fmla="*/ 151350 h 5003808"/>
              <a:gd name="connsiteX36-1087" fmla="*/ 5294438 w 12192000"/>
              <a:gd name="connsiteY36-1088" fmla="*/ 157168 h 5003808"/>
              <a:gd name="connsiteX37-1089" fmla="*/ 5310840 w 12192000"/>
              <a:gd name="connsiteY37-1090" fmla="*/ 167381 h 5003808"/>
              <a:gd name="connsiteX38-1091" fmla="*/ 5311570 w 12192000"/>
              <a:gd name="connsiteY38-1092" fmla="*/ 174293 h 5003808"/>
              <a:gd name="connsiteX39-1093" fmla="*/ 5323756 w 12192000"/>
              <a:gd name="connsiteY39-1094" fmla="*/ 178330 h 5003808"/>
              <a:gd name="connsiteX40-1095" fmla="*/ 5326259 w 12192000"/>
              <a:gd name="connsiteY40-1096" fmla="*/ 180492 h 5003808"/>
              <a:gd name="connsiteX41-1097" fmla="*/ 5341357 w 12192000"/>
              <a:gd name="connsiteY41-1098" fmla="*/ 191805 h 5003808"/>
              <a:gd name="connsiteX42-1099" fmla="*/ 5391908 w 12192000"/>
              <a:gd name="connsiteY42-1100" fmla="*/ 188903 h 5003808"/>
              <a:gd name="connsiteX43-1101" fmla="*/ 5439031 w 12192000"/>
              <a:gd name="connsiteY43-1102" fmla="*/ 207587 h 5003808"/>
              <a:gd name="connsiteX44-1103" fmla="*/ 5640913 w 12192000"/>
              <a:gd name="connsiteY44-1104" fmla="*/ 243640 h 5003808"/>
              <a:gd name="connsiteX45-1105" fmla="*/ 5877770 w 12192000"/>
              <a:gd name="connsiteY45-1106" fmla="*/ 287577 h 5003808"/>
              <a:gd name="connsiteX46-1107" fmla="*/ 5989615 w 12192000"/>
              <a:gd name="connsiteY46-1108" fmla="*/ 310275 h 5003808"/>
              <a:gd name="connsiteX47-1109" fmla="*/ 5996857 w 12192000"/>
              <a:gd name="connsiteY47-1110" fmla="*/ 314161 h 5003808"/>
              <a:gd name="connsiteX48-1111" fmla="*/ 6037387 w 12192000"/>
              <a:gd name="connsiteY48-1112" fmla="*/ 303138 h 5003808"/>
              <a:gd name="connsiteX49-1113" fmla="*/ 6113074 w 12192000"/>
              <a:gd name="connsiteY49-1114" fmla="*/ 316457 h 5003808"/>
              <a:gd name="connsiteX50-1115" fmla="*/ 6280929 w 12192000"/>
              <a:gd name="connsiteY50-1116" fmla="*/ 341056 h 5003808"/>
              <a:gd name="connsiteX51-1117" fmla="*/ 6298665 w 12192000"/>
              <a:gd name="connsiteY51-1118" fmla="*/ 333543 h 5003808"/>
              <a:gd name="connsiteX52-1119" fmla="*/ 6317326 w 12192000"/>
              <a:gd name="connsiteY52-1120" fmla="*/ 330406 h 5003808"/>
              <a:gd name="connsiteX53-1121" fmla="*/ 6319212 w 12192000"/>
              <a:gd name="connsiteY53-1122" fmla="*/ 331616 h 5003808"/>
              <a:gd name="connsiteX54-1123" fmla="*/ 6339724 w 12192000"/>
              <a:gd name="connsiteY54-1124" fmla="*/ 332710 h 5003808"/>
              <a:gd name="connsiteX55-1125" fmla="*/ 6345010 w 12192000"/>
              <a:gd name="connsiteY55-1126" fmla="*/ 329760 h 5003808"/>
              <a:gd name="connsiteX56-1127" fmla="*/ 6359332 w 12192000"/>
              <a:gd name="connsiteY56-1128" fmla="*/ 329511 h 5003808"/>
              <a:gd name="connsiteX57-1129" fmla="*/ 6388220 w 12192000"/>
              <a:gd name="connsiteY57-1130" fmla="*/ 326326 h 5003808"/>
              <a:gd name="connsiteX58-1131" fmla="*/ 6392994 w 12192000"/>
              <a:gd name="connsiteY58-1132" fmla="*/ 328256 h 5003808"/>
              <a:gd name="connsiteX59-1133" fmla="*/ 6435581 w 12192000"/>
              <a:gd name="connsiteY59-1134" fmla="*/ 327387 h 5003808"/>
              <a:gd name="connsiteX60-1135" fmla="*/ 6435870 w 12192000"/>
              <a:gd name="connsiteY60-1136" fmla="*/ 328575 h 5003808"/>
              <a:gd name="connsiteX61-1137" fmla="*/ 6446571 w 12192000"/>
              <a:gd name="connsiteY61-1138" fmla="*/ 333569 h 5003808"/>
              <a:gd name="connsiteX62-1139" fmla="*/ 6467701 w 12192000"/>
              <a:gd name="connsiteY62-1140" fmla="*/ 340377 h 5003808"/>
              <a:gd name="connsiteX63-1141" fmla="*/ 6512727 w 12192000"/>
              <a:gd name="connsiteY63-1142" fmla="*/ 370917 h 5003808"/>
              <a:gd name="connsiteX64-1143" fmla="*/ 6557094 w 12192000"/>
              <a:gd name="connsiteY64-1144" fmla="*/ 370144 h 5003808"/>
              <a:gd name="connsiteX65-1145" fmla="*/ 6565879 w 12192000"/>
              <a:gd name="connsiteY65-1146" fmla="*/ 370642 h 5003808"/>
              <a:gd name="connsiteX66-1147" fmla="*/ 6565997 w 12192000"/>
              <a:gd name="connsiteY66-1148" fmla="*/ 370922 h 5003808"/>
              <a:gd name="connsiteX67-1149" fmla="*/ 6575147 w 12192000"/>
              <a:gd name="connsiteY67-1150" fmla="*/ 371986 h 5003808"/>
              <a:gd name="connsiteX68-1151" fmla="*/ 6581899 w 12192000"/>
              <a:gd name="connsiteY68-1152" fmla="*/ 371550 h 5003808"/>
              <a:gd name="connsiteX69-1153" fmla="*/ 6598943 w 12192000"/>
              <a:gd name="connsiteY69-1154" fmla="*/ 372518 h 5003808"/>
              <a:gd name="connsiteX70-1155" fmla="*/ 6604421 w 12192000"/>
              <a:gd name="connsiteY70-1156" fmla="*/ 374645 h 5003808"/>
              <a:gd name="connsiteX71-1157" fmla="*/ 6606035 w 12192000"/>
              <a:gd name="connsiteY71-1158" fmla="*/ 378077 h 5003808"/>
              <a:gd name="connsiteX72-1159" fmla="*/ 6607669 w 12192000"/>
              <a:gd name="connsiteY72-1160" fmla="*/ 377798 h 5003808"/>
              <a:gd name="connsiteX73-1161" fmla="*/ 6637532 w 12192000"/>
              <a:gd name="connsiteY73-1162" fmla="*/ 388737 h 5003808"/>
              <a:gd name="connsiteX74-1163" fmla="*/ 6706880 w 12192000"/>
              <a:gd name="connsiteY74-1164" fmla="*/ 402993 h 5003808"/>
              <a:gd name="connsiteX75-1165" fmla="*/ 6747500 w 12192000"/>
              <a:gd name="connsiteY75-1166" fmla="*/ 406998 h 5003808"/>
              <a:gd name="connsiteX76-1167" fmla="*/ 6857783 w 12192000"/>
              <a:gd name="connsiteY76-1168" fmla="*/ 422517 h 5003808"/>
              <a:gd name="connsiteX77-1169" fmla="*/ 6967720 w 12192000"/>
              <a:gd name="connsiteY77-1170" fmla="*/ 441551 h 5003808"/>
              <a:gd name="connsiteX78-1171" fmla="*/ 7018394 w 12192000"/>
              <a:gd name="connsiteY78-1172" fmla="*/ 470443 h 5003808"/>
              <a:gd name="connsiteX79-1173" fmla="*/ 7024679 w 12192000"/>
              <a:gd name="connsiteY79-1174" fmla="*/ 471580 h 5003808"/>
              <a:gd name="connsiteX80-1175" fmla="*/ 7041715 w 12192000"/>
              <a:gd name="connsiteY80-1176" fmla="*/ 469732 h 5003808"/>
              <a:gd name="connsiteX81-1177" fmla="*/ 7048103 w 12192000"/>
              <a:gd name="connsiteY81-1178" fmla="*/ 468222 h 5003808"/>
              <a:gd name="connsiteX82-1179" fmla="*/ 7057490 w 12192000"/>
              <a:gd name="connsiteY82-1180" fmla="*/ 467747 h 5003808"/>
              <a:gd name="connsiteX83-1181" fmla="*/ 7057730 w 12192000"/>
              <a:gd name="connsiteY83-1182" fmla="*/ 467995 h 5003808"/>
              <a:gd name="connsiteX84-1183" fmla="*/ 7066511 w 12192000"/>
              <a:gd name="connsiteY84-1184" fmla="*/ 467044 h 5003808"/>
              <a:gd name="connsiteX85-1185" fmla="*/ 7109401 w 12192000"/>
              <a:gd name="connsiteY85-1186" fmla="*/ 459098 h 5003808"/>
              <a:gd name="connsiteX86-1187" fmla="*/ 7166830 w 12192000"/>
              <a:gd name="connsiteY86-1188" fmla="*/ 480867 h 5003808"/>
              <a:gd name="connsiteX87-1189" fmla="*/ 7190442 w 12192000"/>
              <a:gd name="connsiteY87-1190" fmla="*/ 483920 h 5003808"/>
              <a:gd name="connsiteX88-1191" fmla="*/ 7203083 w 12192000"/>
              <a:gd name="connsiteY88-1192" fmla="*/ 486936 h 5003808"/>
              <a:gd name="connsiteX89-1193" fmla="*/ 7203894 w 12192000"/>
              <a:gd name="connsiteY89-1194" fmla="*/ 488020 h 5003808"/>
              <a:gd name="connsiteX90-1195" fmla="*/ 7245004 w 12192000"/>
              <a:gd name="connsiteY90-1196" fmla="*/ 480274 h 5003808"/>
              <a:gd name="connsiteX91-1197" fmla="*/ 7250514 w 12192000"/>
              <a:gd name="connsiteY91-1198" fmla="*/ 481336 h 5003808"/>
              <a:gd name="connsiteX92-1199" fmla="*/ 7277246 w 12192000"/>
              <a:gd name="connsiteY92-1200" fmla="*/ 473612 h 5003808"/>
              <a:gd name="connsiteX93-1201" fmla="*/ 7291092 w 12192000"/>
              <a:gd name="connsiteY93-1202" fmla="*/ 471047 h 5003808"/>
              <a:gd name="connsiteX94-1203" fmla="*/ 7294933 w 12192000"/>
              <a:gd name="connsiteY94-1204" fmla="*/ 467379 h 5003808"/>
              <a:gd name="connsiteX95-1205" fmla="*/ 7315408 w 12192000"/>
              <a:gd name="connsiteY95-1206" fmla="*/ 465090 h 5003808"/>
              <a:gd name="connsiteX96-1207" fmla="*/ 7317786 w 12192000"/>
              <a:gd name="connsiteY96-1208" fmla="*/ 465936 h 5003808"/>
              <a:gd name="connsiteX97-1209" fmla="*/ 7334572 w 12192000"/>
              <a:gd name="connsiteY97-1210" fmla="*/ 459918 h 5003808"/>
              <a:gd name="connsiteX98-1211" fmla="*/ 7348520 w 12192000"/>
              <a:gd name="connsiteY98-1212" fmla="*/ 449880 h 5003808"/>
              <a:gd name="connsiteX99-1213" fmla="*/ 7522997 w 12192000"/>
              <a:gd name="connsiteY99-1214" fmla="*/ 446039 h 5003808"/>
              <a:gd name="connsiteX100-1215" fmla="*/ 7686985 w 12192000"/>
              <a:gd name="connsiteY100-1216" fmla="*/ 423635 h 5003808"/>
              <a:gd name="connsiteX101-1217" fmla="*/ 7854068 w 12192000"/>
              <a:gd name="connsiteY101-1218" fmla="*/ 413604 h 5003808"/>
              <a:gd name="connsiteX102-1219" fmla="*/ 8034165 w 12192000"/>
              <a:gd name="connsiteY102-1220" fmla="*/ 395529 h 5003808"/>
              <a:gd name="connsiteX103-1221" fmla="*/ 8094381 w 12192000"/>
              <a:gd name="connsiteY103-1222" fmla="*/ 399548 h 5003808"/>
              <a:gd name="connsiteX104-1223" fmla="*/ 8146898 w 12192000"/>
              <a:gd name="connsiteY104-1224" fmla="*/ 382388 h 5003808"/>
              <a:gd name="connsiteX105-1225" fmla="*/ 8168993 w 12192000"/>
              <a:gd name="connsiteY105-1226" fmla="*/ 388660 h 5003808"/>
              <a:gd name="connsiteX106-1227" fmla="*/ 8172809 w 12192000"/>
              <a:gd name="connsiteY106-1228" fmla="*/ 389967 h 5003808"/>
              <a:gd name="connsiteX107-1229" fmla="*/ 8187962 w 12192000"/>
              <a:gd name="connsiteY107-1230" fmla="*/ 390263 h 5003808"/>
              <a:gd name="connsiteX108-1231" fmla="*/ 8192382 w 12192000"/>
              <a:gd name="connsiteY108-1232" fmla="*/ 396522 h 5003808"/>
              <a:gd name="connsiteX109-1233" fmla="*/ 8375192 w 12192000"/>
              <a:gd name="connsiteY109-1234" fmla="*/ 387709 h 5003808"/>
              <a:gd name="connsiteX110-1235" fmla="*/ 8454377 w 12192000"/>
              <a:gd name="connsiteY110-1236" fmla="*/ 384161 h 5003808"/>
              <a:gd name="connsiteX111-1237" fmla="*/ 8484740 w 12192000"/>
              <a:gd name="connsiteY111-1238" fmla="*/ 388989 h 5003808"/>
              <a:gd name="connsiteX112-1239" fmla="*/ 8601673 w 12192000"/>
              <a:gd name="connsiteY112-1240" fmla="*/ 400931 h 5003808"/>
              <a:gd name="connsiteX113-1241" fmla="*/ 8701676 w 12192000"/>
              <a:gd name="connsiteY113-1242" fmla="*/ 405181 h 5003808"/>
              <a:gd name="connsiteX114-1243" fmla="*/ 8773288 w 12192000"/>
              <a:gd name="connsiteY114-1244" fmla="*/ 381907 h 5003808"/>
              <a:gd name="connsiteX115-1245" fmla="*/ 8779909 w 12192000"/>
              <a:gd name="connsiteY115-1246" fmla="*/ 386276 h 5003808"/>
              <a:gd name="connsiteX116-1247" fmla="*/ 8829932 w 12192000"/>
              <a:gd name="connsiteY116-1248" fmla="*/ 383073 h 5003808"/>
              <a:gd name="connsiteX117-1249" fmla="*/ 9003386 w 12192000"/>
              <a:gd name="connsiteY117-1250" fmla="*/ 340072 h 5003808"/>
              <a:gd name="connsiteX118-1251" fmla="*/ 9101185 w 12192000"/>
              <a:gd name="connsiteY118-1252" fmla="*/ 334692 h 5003808"/>
              <a:gd name="connsiteX119-1253" fmla="*/ 9136185 w 12192000"/>
              <a:gd name="connsiteY119-1254" fmla="*/ 337908 h 5003808"/>
              <a:gd name="connsiteX120-1255" fmla="*/ 9194801 w 12192000"/>
              <a:gd name="connsiteY120-1256" fmla="*/ 342979 h 5003808"/>
              <a:gd name="connsiteX121-1257" fmla="*/ 9239316 w 12192000"/>
              <a:gd name="connsiteY121-1258" fmla="*/ 359388 h 5003808"/>
              <a:gd name="connsiteX122-1259" fmla="*/ 9288052 w 12192000"/>
              <a:gd name="connsiteY122-1260" fmla="*/ 358626 h 5003808"/>
              <a:gd name="connsiteX123-1261" fmla="*/ 9298465 w 12192000"/>
              <a:gd name="connsiteY123-1262" fmla="*/ 342126 h 5003808"/>
              <a:gd name="connsiteX124-1263" fmla="*/ 9350892 w 12192000"/>
              <a:gd name="connsiteY124-1264" fmla="*/ 346608 h 5003808"/>
              <a:gd name="connsiteX125-1265" fmla="*/ 9430522 w 12192000"/>
              <a:gd name="connsiteY125-1266" fmla="*/ 355198 h 5003808"/>
              <a:gd name="connsiteX126-1267" fmla="*/ 9476215 w 12192000"/>
              <a:gd name="connsiteY126-1268" fmla="*/ 355937 h 5003808"/>
              <a:gd name="connsiteX127-1269" fmla="*/ 9601276 w 12192000"/>
              <a:gd name="connsiteY127-1270" fmla="*/ 362534 h 5003808"/>
              <a:gd name="connsiteX128-1271" fmla="*/ 9726733 w 12192000"/>
              <a:gd name="connsiteY128-1272" fmla="*/ 372631 h 5003808"/>
              <a:gd name="connsiteX129-1273" fmla="*/ 9802144 w 12192000"/>
              <a:gd name="connsiteY129-1274" fmla="*/ 398309 h 5003808"/>
              <a:gd name="connsiteX130-1275" fmla="*/ 9905153 w 12192000"/>
              <a:gd name="connsiteY130-1276" fmla="*/ 404480 h 5003808"/>
              <a:gd name="connsiteX131-1277" fmla="*/ 9922553 w 12192000"/>
              <a:gd name="connsiteY131-1278" fmla="*/ 408399 h 5003808"/>
              <a:gd name="connsiteX132-1279" fmla="*/ 10044658 w 12192000"/>
              <a:gd name="connsiteY132-1280" fmla="*/ 421907 h 5003808"/>
              <a:gd name="connsiteX133-1281" fmla="*/ 10184585 w 12192000"/>
              <a:gd name="connsiteY133-1282" fmla="*/ 410968 h 5003808"/>
              <a:gd name="connsiteX134-1283" fmla="*/ 10366435 w 12192000"/>
              <a:gd name="connsiteY134-1284" fmla="*/ 466258 h 5003808"/>
              <a:gd name="connsiteX135-1285" fmla="*/ 10688220 w 12192000"/>
              <a:gd name="connsiteY135-1286" fmla="*/ 546088 h 5003808"/>
              <a:gd name="connsiteX136-1287" fmla="*/ 11026690 w 12192000"/>
              <a:gd name="connsiteY136-1288" fmla="*/ 554511 h 5003808"/>
              <a:gd name="connsiteX137-1289" fmla="*/ 11113779 w 12192000"/>
              <a:gd name="connsiteY137-1290" fmla="*/ 537698 h 5003808"/>
              <a:gd name="connsiteX138-1291" fmla="*/ 11369556 w 12192000"/>
              <a:gd name="connsiteY138-1292" fmla="*/ 495549 h 5003808"/>
              <a:gd name="connsiteX139-1293" fmla="*/ 11623342 w 12192000"/>
              <a:gd name="connsiteY139-1294" fmla="*/ 392258 h 5003808"/>
              <a:gd name="connsiteX140-1295" fmla="*/ 11786511 w 12192000"/>
              <a:gd name="connsiteY140-1296" fmla="*/ 362220 h 5003808"/>
              <a:gd name="connsiteX141-1297" fmla="*/ 11862577 w 12192000"/>
              <a:gd name="connsiteY141-1298" fmla="*/ 334379 h 5003808"/>
              <a:gd name="connsiteX142-1299" fmla="*/ 11916612 w 12192000"/>
              <a:gd name="connsiteY142-1300" fmla="*/ 327640 h 5003808"/>
              <a:gd name="connsiteX143-1301" fmla="*/ 11948830 w 12192000"/>
              <a:gd name="connsiteY143-1302" fmla="*/ 321892 h 5003808"/>
              <a:gd name="connsiteX144-1303" fmla="*/ 12001583 w 12192000"/>
              <a:gd name="connsiteY144-1304" fmla="*/ 283473 h 5003808"/>
              <a:gd name="connsiteX145-1305" fmla="*/ 12174977 w 12192000"/>
              <a:gd name="connsiteY145-1306" fmla="*/ 268482 h 5003808"/>
              <a:gd name="connsiteX146-1307" fmla="*/ 12192000 w 12192000"/>
              <a:gd name="connsiteY146-1308" fmla="*/ 260379 h 5003808"/>
              <a:gd name="connsiteX147-1309" fmla="*/ 12192000 w 12192000"/>
              <a:gd name="connsiteY147-1310" fmla="*/ 5003808 h 5003808"/>
              <a:gd name="connsiteX148-1311" fmla="*/ 0 w 12192000"/>
              <a:gd name="connsiteY148-1312" fmla="*/ 5003808 h 5003808"/>
              <a:gd name="connsiteX149-1313" fmla="*/ 0 w 12192000"/>
              <a:gd name="connsiteY149-1314" fmla="*/ 621279 h 5003808"/>
              <a:gd name="connsiteX150-1315" fmla="*/ 11075 w 12192000"/>
              <a:gd name="connsiteY150-1316" fmla="*/ 619008 h 5003808"/>
              <a:gd name="connsiteX151-1317" fmla="*/ 44061 w 12192000"/>
              <a:gd name="connsiteY151-1318" fmla="*/ 612426 h 5003808"/>
              <a:gd name="connsiteX152-1319" fmla="*/ 136694 w 12192000"/>
              <a:gd name="connsiteY152-1320" fmla="*/ 560245 h 5003808"/>
              <a:gd name="connsiteX153-1321" fmla="*/ 170342 w 12192000"/>
              <a:gd name="connsiteY153-1322" fmla="*/ 554907 h 5003808"/>
              <a:gd name="connsiteX154-1323" fmla="*/ 168955 w 12192000"/>
              <a:gd name="connsiteY154-1324" fmla="*/ 545994 h 5003808"/>
              <a:gd name="connsiteX155-1325" fmla="*/ 181474 w 12192000"/>
              <a:gd name="connsiteY155-1326" fmla="*/ 545111 h 5003808"/>
              <a:gd name="connsiteX156-1327" fmla="*/ 209440 w 12192000"/>
              <a:gd name="connsiteY156-1328" fmla="*/ 544391 h 5003808"/>
              <a:gd name="connsiteX157-1329" fmla="*/ 293152 w 12192000"/>
              <a:gd name="connsiteY157-1330" fmla="*/ 540406 h 5003808"/>
              <a:gd name="connsiteX158-1331" fmla="*/ 315693 w 12192000"/>
              <a:gd name="connsiteY158-1332" fmla="*/ 522860 h 5003808"/>
              <a:gd name="connsiteX159-1333" fmla="*/ 337305 w 12192000"/>
              <a:gd name="connsiteY159-1334" fmla="*/ 522202 h 5003808"/>
              <a:gd name="connsiteX160-1335" fmla="*/ 462252 w 12192000"/>
              <a:gd name="connsiteY160-1336" fmla="*/ 496981 h 5003808"/>
              <a:gd name="connsiteX161-1337" fmla="*/ 479457 w 12192000"/>
              <a:gd name="connsiteY161-1338" fmla="*/ 494953 h 5003808"/>
              <a:gd name="connsiteX162-1339" fmla="*/ 488653 w 12192000"/>
              <a:gd name="connsiteY162-1340" fmla="*/ 487087 h 5003808"/>
              <a:gd name="connsiteX163-1341" fmla="*/ 522053 w 12192000"/>
              <a:gd name="connsiteY163-1342" fmla="*/ 484955 h 5003808"/>
              <a:gd name="connsiteX164-1343" fmla="*/ 523520 w 12192000"/>
              <a:gd name="connsiteY164-1344" fmla="*/ 480543 h 5003808"/>
              <a:gd name="connsiteX165-1345" fmla="*/ 632714 w 12192000"/>
              <a:gd name="connsiteY165-1346" fmla="*/ 440931 h 5003808"/>
              <a:gd name="connsiteX166-1347" fmla="*/ 651426 w 12192000"/>
              <a:gd name="connsiteY166-1348" fmla="*/ 434374 h 5003808"/>
              <a:gd name="connsiteX167-1349" fmla="*/ 667724 w 12192000"/>
              <a:gd name="connsiteY167-1350" fmla="*/ 435968 h 5003808"/>
              <a:gd name="connsiteX168-1351" fmla="*/ 757679 w 12192000"/>
              <a:gd name="connsiteY168-1352" fmla="*/ 428975 h 5003808"/>
              <a:gd name="connsiteX169-1353" fmla="*/ 779159 w 12192000"/>
              <a:gd name="connsiteY169-1354" fmla="*/ 431889 h 5003808"/>
              <a:gd name="connsiteX170-1355" fmla="*/ 788293 w 12192000"/>
              <a:gd name="connsiteY170-1356" fmla="*/ 438693 h 5003808"/>
              <a:gd name="connsiteX171-1357" fmla="*/ 822923 w 12192000"/>
              <a:gd name="connsiteY171-1358" fmla="*/ 424904 h 5003808"/>
              <a:gd name="connsiteX172-1359" fmla="*/ 876559 w 12192000"/>
              <a:gd name="connsiteY172-1360" fmla="*/ 414918 h 5003808"/>
              <a:gd name="connsiteX173-1361" fmla="*/ 902011 w 12192000"/>
              <a:gd name="connsiteY173-1362" fmla="*/ 407948 h 5003808"/>
              <a:gd name="connsiteX174-1363" fmla="*/ 922715 w 12192000"/>
              <a:gd name="connsiteY174-1364" fmla="*/ 411529 h 5003808"/>
              <a:gd name="connsiteX175-1365" fmla="*/ 1040139 w 12192000"/>
              <a:gd name="connsiteY175-1366" fmla="*/ 410420 h 5003808"/>
              <a:gd name="connsiteX176-1367" fmla="*/ 1067251 w 12192000"/>
              <a:gd name="connsiteY176-1368" fmla="*/ 416214 h 5003808"/>
              <a:gd name="connsiteX177-1369" fmla="*/ 1080272 w 12192000"/>
              <a:gd name="connsiteY177-1370" fmla="*/ 428499 h 5003808"/>
              <a:gd name="connsiteX178-1371" fmla="*/ 1090219 w 12192000"/>
              <a:gd name="connsiteY178-1372" fmla="*/ 423856 h 5003808"/>
              <a:gd name="connsiteX179-1373" fmla="*/ 1161226 w 12192000"/>
              <a:gd name="connsiteY179-1374" fmla="*/ 422134 h 5003808"/>
              <a:gd name="connsiteX180-1375" fmla="*/ 1207525 w 12192000"/>
              <a:gd name="connsiteY180-1376" fmla="*/ 419869 h 5003808"/>
              <a:gd name="connsiteX181-1377" fmla="*/ 1210030 w 12192000"/>
              <a:gd name="connsiteY181-1378" fmla="*/ 402635 h 5003808"/>
              <a:gd name="connsiteX182-1379" fmla="*/ 1251170 w 12192000"/>
              <a:gd name="connsiteY182-1380" fmla="*/ 395772 h 5003808"/>
              <a:gd name="connsiteX183-1381" fmla="*/ 1295331 w 12192000"/>
              <a:gd name="connsiteY183-1382" fmla="*/ 406012 h 5003808"/>
              <a:gd name="connsiteX184-1383" fmla="*/ 1347118 w 12192000"/>
              <a:gd name="connsiteY184-1384" fmla="*/ 403534 h 5003808"/>
              <a:gd name="connsiteX185-1385" fmla="*/ 1378108 w 12192000"/>
              <a:gd name="connsiteY185-1386" fmla="*/ 402240 h 5003808"/>
              <a:gd name="connsiteX186-1387" fmla="*/ 1459192 w 12192000"/>
              <a:gd name="connsiteY186-1388" fmla="*/ 384749 h 5003808"/>
              <a:gd name="connsiteX187-1389" fmla="*/ 1590120 w 12192000"/>
              <a:gd name="connsiteY187-1390" fmla="*/ 321438 h 5003808"/>
              <a:gd name="connsiteX188-1391" fmla="*/ 1631417 w 12192000"/>
              <a:gd name="connsiteY188-1392" fmla="*/ 312057 h 5003808"/>
              <a:gd name="connsiteX189-1393" fmla="*/ 1638727 w 12192000"/>
              <a:gd name="connsiteY189-1394" fmla="*/ 315440 h 5003808"/>
              <a:gd name="connsiteX190-1395" fmla="*/ 1844438 w 12192000"/>
              <a:gd name="connsiteY190-1396" fmla="*/ 275134 h 5003808"/>
              <a:gd name="connsiteX191-1397" fmla="*/ 1881324 w 12192000"/>
              <a:gd name="connsiteY191-1398" fmla="*/ 272327 h 5003808"/>
              <a:gd name="connsiteX192-1399" fmla="*/ 1908999 w 12192000"/>
              <a:gd name="connsiteY192-1400" fmla="*/ 273168 h 5003808"/>
              <a:gd name="connsiteX193-1401" fmla="*/ 1974956 w 12192000"/>
              <a:gd name="connsiteY193-1402" fmla="*/ 259788 h 5003808"/>
              <a:gd name="connsiteX194-1403" fmla="*/ 2082409 w 12192000"/>
              <a:gd name="connsiteY194-1404" fmla="*/ 231120 h 5003808"/>
              <a:gd name="connsiteX195-1405" fmla="*/ 2105639 w 12192000"/>
              <a:gd name="connsiteY195-1406" fmla="*/ 226478 h 5003808"/>
              <a:gd name="connsiteX196-1407" fmla="*/ 2126992 w 12192000"/>
              <a:gd name="connsiteY196-1408" fmla="*/ 228298 h 5003808"/>
              <a:gd name="connsiteX197-1409" fmla="*/ 2133154 w 12192000"/>
              <a:gd name="connsiteY197-1410" fmla="*/ 233782 h 5003808"/>
              <a:gd name="connsiteX198-1411" fmla="*/ 2146154 w 12192000"/>
              <a:gd name="connsiteY198-1412" fmla="*/ 232162 h 5003808"/>
              <a:gd name="connsiteX199-1413" fmla="*/ 2149901 w 12192000"/>
              <a:gd name="connsiteY199-1414" fmla="*/ 232946 h 5003808"/>
              <a:gd name="connsiteX200-1415" fmla="*/ 2171100 w 12192000"/>
              <a:gd name="connsiteY200-1416" fmla="*/ 236219 h 5003808"/>
              <a:gd name="connsiteX201-1417" fmla="*/ 2209148 w 12192000"/>
              <a:gd name="connsiteY201-1418" fmla="*/ 213055 h 5003808"/>
              <a:gd name="connsiteX202-1419" fmla="*/ 2261889 w 12192000"/>
              <a:gd name="connsiteY202-1420" fmla="*/ 209362 h 5003808"/>
              <a:gd name="connsiteX203-1421" fmla="*/ 2452315 w 12192000"/>
              <a:gd name="connsiteY203-1422" fmla="*/ 156729 h 5003808"/>
              <a:gd name="connsiteX204-1423" fmla="*/ 2487710 w 12192000"/>
              <a:gd name="connsiteY204-1424" fmla="*/ 173097 h 5003808"/>
              <a:gd name="connsiteX205-1425" fmla="*/ 2567870 w 12192000"/>
              <a:gd name="connsiteY205-1426" fmla="*/ 160252 h 5003808"/>
              <a:gd name="connsiteX206-1427" fmla="*/ 2677053 w 12192000"/>
              <a:gd name="connsiteY206-1428" fmla="*/ 96343 h 5003808"/>
              <a:gd name="connsiteX207-1429" fmla="*/ 2823914 w 12192000"/>
              <a:gd name="connsiteY207-1430" fmla="*/ 70697 h 5003808"/>
              <a:gd name="connsiteX208-1431" fmla="*/ 2831912 w 12192000"/>
              <a:gd name="connsiteY208-1432" fmla="*/ 59256 h 5003808"/>
              <a:gd name="connsiteX209-1433" fmla="*/ 2843870 w 12192000"/>
              <a:gd name="connsiteY209-1434" fmla="*/ 51337 h 5003808"/>
              <a:gd name="connsiteX210-1435" fmla="*/ 2846217 w 12192000"/>
              <a:gd name="connsiteY210-1436" fmla="*/ 51855 h 5003808"/>
              <a:gd name="connsiteX211-1437" fmla="*/ 2862745 w 12192000"/>
              <a:gd name="connsiteY211-1438" fmla="*/ 47072 h 5003808"/>
              <a:gd name="connsiteX212-1439" fmla="*/ 2864596 w 12192000"/>
              <a:gd name="connsiteY212-1440" fmla="*/ 43048 h 5003808"/>
              <a:gd name="connsiteX213-1441" fmla="*/ 2875381 w 12192000"/>
              <a:gd name="connsiteY213-1442" fmla="*/ 38833 h 5003808"/>
              <a:gd name="connsiteX214-1443" fmla="*/ 2895139 w 12192000"/>
              <a:gd name="connsiteY214-1444" fmla="*/ 28016 h 5003808"/>
              <a:gd name="connsiteX215-1445" fmla="*/ 2900232 w 12192000"/>
              <a:gd name="connsiteY215-1446" fmla="*/ 28348 h 5003808"/>
              <a:gd name="connsiteX216-1447" fmla="*/ 2932205 w 12192000"/>
              <a:gd name="connsiteY216-1448" fmla="*/ 15703 h 5003808"/>
              <a:gd name="connsiteX217-1449" fmla="*/ 2933310 w 12192000"/>
              <a:gd name="connsiteY217-1450" fmla="*/ 16646 h 5003808"/>
              <a:gd name="connsiteX218-1451" fmla="*/ 2945218 w 12192000"/>
              <a:gd name="connsiteY218-1452" fmla="*/ 17971 h 5003808"/>
              <a:gd name="connsiteX219-1453" fmla="*/ 2966465 w 12192000"/>
              <a:gd name="connsiteY219-1454" fmla="*/ 17947 h 5003808"/>
              <a:gd name="connsiteX220-1455" fmla="*/ 3023668 w 12192000"/>
              <a:gd name="connsiteY220-1456" fmla="*/ 31735 h 5003808"/>
              <a:gd name="connsiteX221-1457" fmla="*/ 3057077 w 12192000"/>
              <a:gd name="connsiteY221-1458" fmla="*/ 18675 h 5003808"/>
              <a:gd name="connsiteX222-1459" fmla="*/ 3151915 w 12192000"/>
              <a:gd name="connsiteY222-1460" fmla="*/ 15073 h 5003808"/>
              <a:gd name="connsiteX223-1461" fmla="*/ 3251671 w 12192000"/>
              <a:gd name="connsiteY223-1462" fmla="*/ 35405 h 5003808"/>
              <a:gd name="connsiteX224-1463" fmla="*/ 3351400 w 12192000"/>
              <a:gd name="connsiteY224-1464" fmla="*/ 36517 h 5003808"/>
              <a:gd name="connsiteX225-1465" fmla="*/ 3387481 w 12192000"/>
              <a:gd name="connsiteY225-1466" fmla="*/ 35273 h 5003808"/>
              <a:gd name="connsiteX226-1467" fmla="*/ 3451923 w 12192000"/>
              <a:gd name="connsiteY226-1468" fmla="*/ 40312 h 5003808"/>
              <a:gd name="connsiteX227-1469" fmla="*/ 3481520 w 12192000"/>
              <a:gd name="connsiteY227-1470" fmla="*/ 47117 h 5003808"/>
              <a:gd name="connsiteX228-1471" fmla="*/ 3482804 w 12192000"/>
              <a:gd name="connsiteY228-1472" fmla="*/ 46642 h 5003808"/>
              <a:gd name="connsiteX229-1473" fmla="*/ 3485495 w 12192000"/>
              <a:gd name="connsiteY229-1474" fmla="*/ 49751 h 5003808"/>
              <a:gd name="connsiteX230-1475" fmla="*/ 3490972 w 12192000"/>
              <a:gd name="connsiteY230-1476" fmla="*/ 51116 h 5003808"/>
              <a:gd name="connsiteX231-1477" fmla="*/ 3505835 w 12192000"/>
              <a:gd name="connsiteY231-1478" fmla="*/ 49907 h 5003808"/>
              <a:gd name="connsiteX232-1479" fmla="*/ 3511410 w 12192000"/>
              <a:gd name="connsiteY232-1480" fmla="*/ 48638 h 5003808"/>
              <a:gd name="connsiteX233-1481" fmla="*/ 3519598 w 12192000"/>
              <a:gd name="connsiteY233-1482" fmla="*/ 48513 h 5003808"/>
              <a:gd name="connsiteX234-1483" fmla="*/ 3519807 w 12192000"/>
              <a:gd name="connsiteY234-1484" fmla="*/ 48768 h 5003808"/>
              <a:gd name="connsiteX235-1485" fmla="*/ 3527466 w 12192000"/>
              <a:gd name="connsiteY235-1486" fmla="*/ 48146 h 5003808"/>
              <a:gd name="connsiteX236-1487" fmla="*/ 3564889 w 12192000"/>
              <a:gd name="connsiteY236-1488" fmla="*/ 41820 h 5003808"/>
              <a:gd name="connsiteX237-1489" fmla="*/ 3614922 w 12192000"/>
              <a:gd name="connsiteY237-1490" fmla="*/ 65634 h 5003808"/>
              <a:gd name="connsiteX238-1491" fmla="*/ 3635506 w 12192000"/>
              <a:gd name="connsiteY238-1492" fmla="*/ 69548 h 5003808"/>
              <a:gd name="connsiteX239-1493" fmla="*/ 3646525 w 12192000"/>
              <a:gd name="connsiteY239-1494" fmla="*/ 73023 h 5003808"/>
              <a:gd name="connsiteX240-1495" fmla="*/ 3647224 w 12192000"/>
              <a:gd name="connsiteY240-1496" fmla="*/ 74133 h 5003808"/>
              <a:gd name="connsiteX241-1497" fmla="*/ 3683100 w 12192000"/>
              <a:gd name="connsiteY241-1498" fmla="*/ 67939 h 5003808"/>
              <a:gd name="connsiteX242-1499" fmla="*/ 3687901 w 12192000"/>
              <a:gd name="connsiteY242-1500" fmla="*/ 69202 h 5003808"/>
              <a:gd name="connsiteX243-1501" fmla="*/ 3711234 w 12192000"/>
              <a:gd name="connsiteY243-1502" fmla="*/ 62495 h 5003808"/>
              <a:gd name="connsiteX244-1503" fmla="*/ 3723318 w 12192000"/>
              <a:gd name="connsiteY244-1504" fmla="*/ 60455 h 5003808"/>
              <a:gd name="connsiteX245-1505" fmla="*/ 3726677 w 12192000"/>
              <a:gd name="connsiteY245-1506" fmla="*/ 56942 h 5003808"/>
              <a:gd name="connsiteX246-1507" fmla="*/ 3744535 w 12192000"/>
              <a:gd name="connsiteY246-1508" fmla="*/ 55420 h 5003808"/>
              <a:gd name="connsiteX247-1509" fmla="*/ 3746608 w 12192000"/>
              <a:gd name="connsiteY247-1510" fmla="*/ 56352 h 5003808"/>
              <a:gd name="connsiteX248-1511" fmla="*/ 3761262 w 12192000"/>
              <a:gd name="connsiteY248-1512" fmla="*/ 50977 h 5003808"/>
              <a:gd name="connsiteX249-1513" fmla="*/ 3773451 w 12192000"/>
              <a:gd name="connsiteY249-1514" fmla="*/ 41496 h 5003808"/>
              <a:gd name="connsiteX250-1515" fmla="*/ 3925626 w 12192000"/>
              <a:gd name="connsiteY250-1516" fmla="*/ 44131 h 5003808"/>
              <a:gd name="connsiteX251-1517" fmla="*/ 4056184 w 12192000"/>
              <a:gd name="connsiteY251-1518" fmla="*/ 3115 h 5003808"/>
              <a:gd name="connsiteX0-1519" fmla="*/ 4056184 w 12192000"/>
              <a:gd name="connsiteY0-1520" fmla="*/ 3115 h 5003808"/>
              <a:gd name="connsiteX1-1521" fmla="*/ 4138795 w 12192000"/>
              <a:gd name="connsiteY1-1522" fmla="*/ 5658 h 5003808"/>
              <a:gd name="connsiteX2-1523" fmla="*/ 4166706 w 12192000"/>
              <a:gd name="connsiteY2-1524" fmla="*/ 27903 h 5003808"/>
              <a:gd name="connsiteX3-1525" fmla="*/ 4371550 w 12192000"/>
              <a:gd name="connsiteY3-1526" fmla="*/ 12746 h 5003808"/>
              <a:gd name="connsiteX4-1527" fmla="*/ 4424056 w 12192000"/>
              <a:gd name="connsiteY4-1528" fmla="*/ 18981 h 5003808"/>
              <a:gd name="connsiteX5-1529" fmla="*/ 4469897 w 12192000"/>
              <a:gd name="connsiteY5-1530" fmla="*/ 3830 h 5003808"/>
              <a:gd name="connsiteX6-1531" fmla="*/ 4489151 w 12192000"/>
              <a:gd name="connsiteY6-1532" fmla="*/ 10897 h 5003808"/>
              <a:gd name="connsiteX7-1533" fmla="*/ 4492479 w 12192000"/>
              <a:gd name="connsiteY7-1534" fmla="*/ 12342 h 5003808"/>
              <a:gd name="connsiteX8-1535" fmla="*/ 4505693 w 12192000"/>
              <a:gd name="connsiteY8-1536" fmla="*/ 13196 h 5003808"/>
              <a:gd name="connsiteX9-1537" fmla="*/ 4509529 w 12192000"/>
              <a:gd name="connsiteY9-1538" fmla="*/ 19597 h 5003808"/>
              <a:gd name="connsiteX10-1539" fmla="*/ 4529499 w 12192000"/>
              <a:gd name="connsiteY10-1540" fmla="*/ 25299 h 5003808"/>
              <a:gd name="connsiteX11-1541" fmla="*/ 4553795 w 12192000"/>
              <a:gd name="connsiteY11-1542" fmla="*/ 25153 h 5003808"/>
              <a:gd name="connsiteX12-1543" fmla="*/ 4640118 w 12192000"/>
              <a:gd name="connsiteY12-1544" fmla="*/ 25311 h 5003808"/>
              <a:gd name="connsiteX13-1545" fmla="*/ 4654127 w 12192000"/>
              <a:gd name="connsiteY13-1546" fmla="*/ 21564 h 5003808"/>
              <a:gd name="connsiteX14-1547" fmla="*/ 4700168 w 12192000"/>
              <a:gd name="connsiteY14-1548" fmla="*/ 26565 h 5003808"/>
              <a:gd name="connsiteX15-1549" fmla="*/ 4741127 w 12192000"/>
              <a:gd name="connsiteY15-1550" fmla="*/ 27139 h 5003808"/>
              <a:gd name="connsiteX16-1551" fmla="*/ 4767598 w 12192000"/>
              <a:gd name="connsiteY16-1552" fmla="*/ 23884 h 5003808"/>
              <a:gd name="connsiteX17-1553" fmla="*/ 4774592 w 12192000"/>
              <a:gd name="connsiteY17-1554" fmla="*/ 26061 h 5003808"/>
              <a:gd name="connsiteX18-1555" fmla="*/ 4801328 w 12192000"/>
              <a:gd name="connsiteY18-1556" fmla="*/ 27066 h 5003808"/>
              <a:gd name="connsiteX19-1557" fmla="*/ 4814870 w 12192000"/>
              <a:gd name="connsiteY19-1558" fmla="*/ 23409 h 5003808"/>
              <a:gd name="connsiteX20-1559" fmla="*/ 4828440 w 12192000"/>
              <a:gd name="connsiteY20-1560" fmla="*/ 31027 h 5003808"/>
              <a:gd name="connsiteX21-1561" fmla="*/ 4831826 w 12192000"/>
              <a:gd name="connsiteY21-1562" fmla="*/ 36730 h 5003808"/>
              <a:gd name="connsiteX22-1563" fmla="*/ 4850785 w 12192000"/>
              <a:gd name="connsiteY22-1564" fmla="*/ 33802 h 5003808"/>
              <a:gd name="connsiteX23-1565" fmla="*/ 4866468 w 12192000"/>
              <a:gd name="connsiteY23-1566" fmla="*/ 39151 h 5003808"/>
              <a:gd name="connsiteX24-1567" fmla="*/ 4879983 w 12192000"/>
              <a:gd name="connsiteY24-1568" fmla="*/ 35227 h 5003808"/>
              <a:gd name="connsiteX25-1569" fmla="*/ 4885635 w 12192000"/>
              <a:gd name="connsiteY25-1570" fmla="*/ 35954 h 5003808"/>
              <a:gd name="connsiteX26-1571" fmla="*/ 4899698 w 12192000"/>
              <a:gd name="connsiteY26-1572" fmla="*/ 38488 h 5003808"/>
              <a:gd name="connsiteX27-1573" fmla="*/ 4923986 w 12192000"/>
              <a:gd name="connsiteY27-1574" fmla="*/ 44244 h 5003808"/>
              <a:gd name="connsiteX28-1575" fmla="*/ 4931544 w 12192000"/>
              <a:gd name="connsiteY28-1576" fmla="*/ 44970 h 5003808"/>
              <a:gd name="connsiteX29-1577" fmla="*/ 4948135 w 12192000"/>
              <a:gd name="connsiteY29-1578" fmla="*/ 54141 h 5003808"/>
              <a:gd name="connsiteX30-1579" fmla="*/ 4980068 w 12192000"/>
              <a:gd name="connsiteY30-1580" fmla="*/ 61664 h 5003808"/>
              <a:gd name="connsiteX31-1581" fmla="*/ 5036541 w 12192000"/>
              <a:gd name="connsiteY31-1582" fmla="*/ 88905 h 5003808"/>
              <a:gd name="connsiteX32-1583" fmla="*/ 5069678 w 12192000"/>
              <a:gd name="connsiteY32-1584" fmla="*/ 101791 h 5003808"/>
              <a:gd name="connsiteX33-1585" fmla="*/ 5092160 w 12192000"/>
              <a:gd name="connsiteY33-1586" fmla="*/ 113815 h 5003808"/>
              <a:gd name="connsiteX34-1587" fmla="*/ 5158166 w 12192000"/>
              <a:gd name="connsiteY34-1588" fmla="*/ 130180 h 5003808"/>
              <a:gd name="connsiteX35-1589" fmla="*/ 5271252 w 12192000"/>
              <a:gd name="connsiteY35-1590" fmla="*/ 151350 h 5003808"/>
              <a:gd name="connsiteX36-1591" fmla="*/ 5294438 w 12192000"/>
              <a:gd name="connsiteY36-1592" fmla="*/ 157168 h 5003808"/>
              <a:gd name="connsiteX37-1593" fmla="*/ 5310840 w 12192000"/>
              <a:gd name="connsiteY37-1594" fmla="*/ 167381 h 5003808"/>
              <a:gd name="connsiteX38-1595" fmla="*/ 5311570 w 12192000"/>
              <a:gd name="connsiteY38-1596" fmla="*/ 174293 h 5003808"/>
              <a:gd name="connsiteX39-1597" fmla="*/ 5323756 w 12192000"/>
              <a:gd name="connsiteY39-1598" fmla="*/ 178330 h 5003808"/>
              <a:gd name="connsiteX40-1599" fmla="*/ 5326259 w 12192000"/>
              <a:gd name="connsiteY40-1600" fmla="*/ 180492 h 5003808"/>
              <a:gd name="connsiteX41-1601" fmla="*/ 5341357 w 12192000"/>
              <a:gd name="connsiteY41-1602" fmla="*/ 191805 h 5003808"/>
              <a:gd name="connsiteX42-1603" fmla="*/ 5391908 w 12192000"/>
              <a:gd name="connsiteY42-1604" fmla="*/ 188903 h 5003808"/>
              <a:gd name="connsiteX43-1605" fmla="*/ 5492371 w 12192000"/>
              <a:gd name="connsiteY43-1606" fmla="*/ 234753 h 5003808"/>
              <a:gd name="connsiteX44-1607" fmla="*/ 5640913 w 12192000"/>
              <a:gd name="connsiteY44-1608" fmla="*/ 243640 h 5003808"/>
              <a:gd name="connsiteX45-1609" fmla="*/ 5877770 w 12192000"/>
              <a:gd name="connsiteY45-1610" fmla="*/ 287577 h 5003808"/>
              <a:gd name="connsiteX46-1611" fmla="*/ 5989615 w 12192000"/>
              <a:gd name="connsiteY46-1612" fmla="*/ 310275 h 5003808"/>
              <a:gd name="connsiteX47-1613" fmla="*/ 5996857 w 12192000"/>
              <a:gd name="connsiteY47-1614" fmla="*/ 314161 h 5003808"/>
              <a:gd name="connsiteX48-1615" fmla="*/ 6037387 w 12192000"/>
              <a:gd name="connsiteY48-1616" fmla="*/ 303138 h 5003808"/>
              <a:gd name="connsiteX49-1617" fmla="*/ 6113074 w 12192000"/>
              <a:gd name="connsiteY49-1618" fmla="*/ 316457 h 5003808"/>
              <a:gd name="connsiteX50-1619" fmla="*/ 6280929 w 12192000"/>
              <a:gd name="connsiteY50-1620" fmla="*/ 341056 h 5003808"/>
              <a:gd name="connsiteX51-1621" fmla="*/ 6298665 w 12192000"/>
              <a:gd name="connsiteY51-1622" fmla="*/ 333543 h 5003808"/>
              <a:gd name="connsiteX52-1623" fmla="*/ 6317326 w 12192000"/>
              <a:gd name="connsiteY52-1624" fmla="*/ 330406 h 5003808"/>
              <a:gd name="connsiteX53-1625" fmla="*/ 6319212 w 12192000"/>
              <a:gd name="connsiteY53-1626" fmla="*/ 331616 h 5003808"/>
              <a:gd name="connsiteX54-1627" fmla="*/ 6339724 w 12192000"/>
              <a:gd name="connsiteY54-1628" fmla="*/ 332710 h 5003808"/>
              <a:gd name="connsiteX55-1629" fmla="*/ 6345010 w 12192000"/>
              <a:gd name="connsiteY55-1630" fmla="*/ 329760 h 5003808"/>
              <a:gd name="connsiteX56-1631" fmla="*/ 6359332 w 12192000"/>
              <a:gd name="connsiteY56-1632" fmla="*/ 329511 h 5003808"/>
              <a:gd name="connsiteX57-1633" fmla="*/ 6388220 w 12192000"/>
              <a:gd name="connsiteY57-1634" fmla="*/ 326326 h 5003808"/>
              <a:gd name="connsiteX58-1635" fmla="*/ 6392994 w 12192000"/>
              <a:gd name="connsiteY58-1636" fmla="*/ 328256 h 5003808"/>
              <a:gd name="connsiteX59-1637" fmla="*/ 6435581 w 12192000"/>
              <a:gd name="connsiteY59-1638" fmla="*/ 327387 h 5003808"/>
              <a:gd name="connsiteX60-1639" fmla="*/ 6435870 w 12192000"/>
              <a:gd name="connsiteY60-1640" fmla="*/ 328575 h 5003808"/>
              <a:gd name="connsiteX61-1641" fmla="*/ 6446571 w 12192000"/>
              <a:gd name="connsiteY61-1642" fmla="*/ 333569 h 5003808"/>
              <a:gd name="connsiteX62-1643" fmla="*/ 6467701 w 12192000"/>
              <a:gd name="connsiteY62-1644" fmla="*/ 340377 h 5003808"/>
              <a:gd name="connsiteX63-1645" fmla="*/ 6512727 w 12192000"/>
              <a:gd name="connsiteY63-1646" fmla="*/ 370917 h 5003808"/>
              <a:gd name="connsiteX64-1647" fmla="*/ 6557094 w 12192000"/>
              <a:gd name="connsiteY64-1648" fmla="*/ 370144 h 5003808"/>
              <a:gd name="connsiteX65-1649" fmla="*/ 6565879 w 12192000"/>
              <a:gd name="connsiteY65-1650" fmla="*/ 370642 h 5003808"/>
              <a:gd name="connsiteX66-1651" fmla="*/ 6565997 w 12192000"/>
              <a:gd name="connsiteY66-1652" fmla="*/ 370922 h 5003808"/>
              <a:gd name="connsiteX67-1653" fmla="*/ 6575147 w 12192000"/>
              <a:gd name="connsiteY67-1654" fmla="*/ 371986 h 5003808"/>
              <a:gd name="connsiteX68-1655" fmla="*/ 6581899 w 12192000"/>
              <a:gd name="connsiteY68-1656" fmla="*/ 371550 h 5003808"/>
              <a:gd name="connsiteX69-1657" fmla="*/ 6598943 w 12192000"/>
              <a:gd name="connsiteY69-1658" fmla="*/ 372518 h 5003808"/>
              <a:gd name="connsiteX70-1659" fmla="*/ 6604421 w 12192000"/>
              <a:gd name="connsiteY70-1660" fmla="*/ 374645 h 5003808"/>
              <a:gd name="connsiteX71-1661" fmla="*/ 6606035 w 12192000"/>
              <a:gd name="connsiteY71-1662" fmla="*/ 378077 h 5003808"/>
              <a:gd name="connsiteX72-1663" fmla="*/ 6607669 w 12192000"/>
              <a:gd name="connsiteY72-1664" fmla="*/ 377798 h 5003808"/>
              <a:gd name="connsiteX73-1665" fmla="*/ 6637532 w 12192000"/>
              <a:gd name="connsiteY73-1666" fmla="*/ 388737 h 5003808"/>
              <a:gd name="connsiteX74-1667" fmla="*/ 6706880 w 12192000"/>
              <a:gd name="connsiteY74-1668" fmla="*/ 402993 h 5003808"/>
              <a:gd name="connsiteX75-1669" fmla="*/ 6747500 w 12192000"/>
              <a:gd name="connsiteY75-1670" fmla="*/ 406998 h 5003808"/>
              <a:gd name="connsiteX76-1671" fmla="*/ 6857783 w 12192000"/>
              <a:gd name="connsiteY76-1672" fmla="*/ 422517 h 5003808"/>
              <a:gd name="connsiteX77-1673" fmla="*/ 6967720 w 12192000"/>
              <a:gd name="connsiteY77-1674" fmla="*/ 441551 h 5003808"/>
              <a:gd name="connsiteX78-1675" fmla="*/ 7018394 w 12192000"/>
              <a:gd name="connsiteY78-1676" fmla="*/ 470443 h 5003808"/>
              <a:gd name="connsiteX79-1677" fmla="*/ 7024679 w 12192000"/>
              <a:gd name="connsiteY79-1678" fmla="*/ 471580 h 5003808"/>
              <a:gd name="connsiteX80-1679" fmla="*/ 7041715 w 12192000"/>
              <a:gd name="connsiteY80-1680" fmla="*/ 469732 h 5003808"/>
              <a:gd name="connsiteX81-1681" fmla="*/ 7048103 w 12192000"/>
              <a:gd name="connsiteY81-1682" fmla="*/ 468222 h 5003808"/>
              <a:gd name="connsiteX82-1683" fmla="*/ 7057490 w 12192000"/>
              <a:gd name="connsiteY82-1684" fmla="*/ 467747 h 5003808"/>
              <a:gd name="connsiteX83-1685" fmla="*/ 7057730 w 12192000"/>
              <a:gd name="connsiteY83-1686" fmla="*/ 467995 h 5003808"/>
              <a:gd name="connsiteX84-1687" fmla="*/ 7066511 w 12192000"/>
              <a:gd name="connsiteY84-1688" fmla="*/ 467044 h 5003808"/>
              <a:gd name="connsiteX85-1689" fmla="*/ 7109401 w 12192000"/>
              <a:gd name="connsiteY85-1690" fmla="*/ 459098 h 5003808"/>
              <a:gd name="connsiteX86-1691" fmla="*/ 7166830 w 12192000"/>
              <a:gd name="connsiteY86-1692" fmla="*/ 480867 h 5003808"/>
              <a:gd name="connsiteX87-1693" fmla="*/ 7190442 w 12192000"/>
              <a:gd name="connsiteY87-1694" fmla="*/ 483920 h 5003808"/>
              <a:gd name="connsiteX88-1695" fmla="*/ 7203083 w 12192000"/>
              <a:gd name="connsiteY88-1696" fmla="*/ 486936 h 5003808"/>
              <a:gd name="connsiteX89-1697" fmla="*/ 7203894 w 12192000"/>
              <a:gd name="connsiteY89-1698" fmla="*/ 488020 h 5003808"/>
              <a:gd name="connsiteX90-1699" fmla="*/ 7245004 w 12192000"/>
              <a:gd name="connsiteY90-1700" fmla="*/ 480274 h 5003808"/>
              <a:gd name="connsiteX91-1701" fmla="*/ 7250514 w 12192000"/>
              <a:gd name="connsiteY91-1702" fmla="*/ 481336 h 5003808"/>
              <a:gd name="connsiteX92-1703" fmla="*/ 7277246 w 12192000"/>
              <a:gd name="connsiteY92-1704" fmla="*/ 473612 h 5003808"/>
              <a:gd name="connsiteX93-1705" fmla="*/ 7291092 w 12192000"/>
              <a:gd name="connsiteY93-1706" fmla="*/ 471047 h 5003808"/>
              <a:gd name="connsiteX94-1707" fmla="*/ 7294933 w 12192000"/>
              <a:gd name="connsiteY94-1708" fmla="*/ 467379 h 5003808"/>
              <a:gd name="connsiteX95-1709" fmla="*/ 7315408 w 12192000"/>
              <a:gd name="connsiteY95-1710" fmla="*/ 465090 h 5003808"/>
              <a:gd name="connsiteX96-1711" fmla="*/ 7317786 w 12192000"/>
              <a:gd name="connsiteY96-1712" fmla="*/ 465936 h 5003808"/>
              <a:gd name="connsiteX97-1713" fmla="*/ 7334572 w 12192000"/>
              <a:gd name="connsiteY97-1714" fmla="*/ 459918 h 5003808"/>
              <a:gd name="connsiteX98-1715" fmla="*/ 7348520 w 12192000"/>
              <a:gd name="connsiteY98-1716" fmla="*/ 449880 h 5003808"/>
              <a:gd name="connsiteX99-1717" fmla="*/ 7522997 w 12192000"/>
              <a:gd name="connsiteY99-1718" fmla="*/ 446039 h 5003808"/>
              <a:gd name="connsiteX100-1719" fmla="*/ 7686985 w 12192000"/>
              <a:gd name="connsiteY100-1720" fmla="*/ 423635 h 5003808"/>
              <a:gd name="connsiteX101-1721" fmla="*/ 7854068 w 12192000"/>
              <a:gd name="connsiteY101-1722" fmla="*/ 413604 h 5003808"/>
              <a:gd name="connsiteX102-1723" fmla="*/ 8034165 w 12192000"/>
              <a:gd name="connsiteY102-1724" fmla="*/ 395529 h 5003808"/>
              <a:gd name="connsiteX103-1725" fmla="*/ 8094381 w 12192000"/>
              <a:gd name="connsiteY103-1726" fmla="*/ 399548 h 5003808"/>
              <a:gd name="connsiteX104-1727" fmla="*/ 8146898 w 12192000"/>
              <a:gd name="connsiteY104-1728" fmla="*/ 382388 h 5003808"/>
              <a:gd name="connsiteX105-1729" fmla="*/ 8168993 w 12192000"/>
              <a:gd name="connsiteY105-1730" fmla="*/ 388660 h 5003808"/>
              <a:gd name="connsiteX106-1731" fmla="*/ 8172809 w 12192000"/>
              <a:gd name="connsiteY106-1732" fmla="*/ 389967 h 5003808"/>
              <a:gd name="connsiteX107-1733" fmla="*/ 8187962 w 12192000"/>
              <a:gd name="connsiteY107-1734" fmla="*/ 390263 h 5003808"/>
              <a:gd name="connsiteX108-1735" fmla="*/ 8192382 w 12192000"/>
              <a:gd name="connsiteY108-1736" fmla="*/ 396522 h 5003808"/>
              <a:gd name="connsiteX109-1737" fmla="*/ 8375192 w 12192000"/>
              <a:gd name="connsiteY109-1738" fmla="*/ 387709 h 5003808"/>
              <a:gd name="connsiteX110-1739" fmla="*/ 8454377 w 12192000"/>
              <a:gd name="connsiteY110-1740" fmla="*/ 384161 h 5003808"/>
              <a:gd name="connsiteX111-1741" fmla="*/ 8484740 w 12192000"/>
              <a:gd name="connsiteY111-1742" fmla="*/ 388989 h 5003808"/>
              <a:gd name="connsiteX112-1743" fmla="*/ 8601673 w 12192000"/>
              <a:gd name="connsiteY112-1744" fmla="*/ 400931 h 5003808"/>
              <a:gd name="connsiteX113-1745" fmla="*/ 8701676 w 12192000"/>
              <a:gd name="connsiteY113-1746" fmla="*/ 405181 h 5003808"/>
              <a:gd name="connsiteX114-1747" fmla="*/ 8773288 w 12192000"/>
              <a:gd name="connsiteY114-1748" fmla="*/ 381907 h 5003808"/>
              <a:gd name="connsiteX115-1749" fmla="*/ 8779909 w 12192000"/>
              <a:gd name="connsiteY115-1750" fmla="*/ 386276 h 5003808"/>
              <a:gd name="connsiteX116-1751" fmla="*/ 8829932 w 12192000"/>
              <a:gd name="connsiteY116-1752" fmla="*/ 383073 h 5003808"/>
              <a:gd name="connsiteX117-1753" fmla="*/ 9003386 w 12192000"/>
              <a:gd name="connsiteY117-1754" fmla="*/ 340072 h 5003808"/>
              <a:gd name="connsiteX118-1755" fmla="*/ 9101185 w 12192000"/>
              <a:gd name="connsiteY118-1756" fmla="*/ 334692 h 5003808"/>
              <a:gd name="connsiteX119-1757" fmla="*/ 9136185 w 12192000"/>
              <a:gd name="connsiteY119-1758" fmla="*/ 337908 h 5003808"/>
              <a:gd name="connsiteX120-1759" fmla="*/ 9194801 w 12192000"/>
              <a:gd name="connsiteY120-1760" fmla="*/ 342979 h 5003808"/>
              <a:gd name="connsiteX121-1761" fmla="*/ 9239316 w 12192000"/>
              <a:gd name="connsiteY121-1762" fmla="*/ 359388 h 5003808"/>
              <a:gd name="connsiteX122-1763" fmla="*/ 9288052 w 12192000"/>
              <a:gd name="connsiteY122-1764" fmla="*/ 358626 h 5003808"/>
              <a:gd name="connsiteX123-1765" fmla="*/ 9298465 w 12192000"/>
              <a:gd name="connsiteY123-1766" fmla="*/ 342126 h 5003808"/>
              <a:gd name="connsiteX124-1767" fmla="*/ 9350892 w 12192000"/>
              <a:gd name="connsiteY124-1768" fmla="*/ 346608 h 5003808"/>
              <a:gd name="connsiteX125-1769" fmla="*/ 9430522 w 12192000"/>
              <a:gd name="connsiteY125-1770" fmla="*/ 355198 h 5003808"/>
              <a:gd name="connsiteX126-1771" fmla="*/ 9476215 w 12192000"/>
              <a:gd name="connsiteY126-1772" fmla="*/ 355937 h 5003808"/>
              <a:gd name="connsiteX127-1773" fmla="*/ 9601276 w 12192000"/>
              <a:gd name="connsiteY127-1774" fmla="*/ 362534 h 5003808"/>
              <a:gd name="connsiteX128-1775" fmla="*/ 9726733 w 12192000"/>
              <a:gd name="connsiteY128-1776" fmla="*/ 372631 h 5003808"/>
              <a:gd name="connsiteX129-1777" fmla="*/ 9802144 w 12192000"/>
              <a:gd name="connsiteY129-1778" fmla="*/ 398309 h 5003808"/>
              <a:gd name="connsiteX130-1779" fmla="*/ 9905153 w 12192000"/>
              <a:gd name="connsiteY130-1780" fmla="*/ 404480 h 5003808"/>
              <a:gd name="connsiteX131-1781" fmla="*/ 9922553 w 12192000"/>
              <a:gd name="connsiteY131-1782" fmla="*/ 408399 h 5003808"/>
              <a:gd name="connsiteX132-1783" fmla="*/ 10044658 w 12192000"/>
              <a:gd name="connsiteY132-1784" fmla="*/ 421907 h 5003808"/>
              <a:gd name="connsiteX133-1785" fmla="*/ 10184585 w 12192000"/>
              <a:gd name="connsiteY133-1786" fmla="*/ 410968 h 5003808"/>
              <a:gd name="connsiteX134-1787" fmla="*/ 10366435 w 12192000"/>
              <a:gd name="connsiteY134-1788" fmla="*/ 466258 h 5003808"/>
              <a:gd name="connsiteX135-1789" fmla="*/ 10688220 w 12192000"/>
              <a:gd name="connsiteY135-1790" fmla="*/ 546088 h 5003808"/>
              <a:gd name="connsiteX136-1791" fmla="*/ 11026690 w 12192000"/>
              <a:gd name="connsiteY136-1792" fmla="*/ 554511 h 5003808"/>
              <a:gd name="connsiteX137-1793" fmla="*/ 11113779 w 12192000"/>
              <a:gd name="connsiteY137-1794" fmla="*/ 537698 h 5003808"/>
              <a:gd name="connsiteX138-1795" fmla="*/ 11369556 w 12192000"/>
              <a:gd name="connsiteY138-1796" fmla="*/ 495549 h 5003808"/>
              <a:gd name="connsiteX139-1797" fmla="*/ 11623342 w 12192000"/>
              <a:gd name="connsiteY139-1798" fmla="*/ 392258 h 5003808"/>
              <a:gd name="connsiteX140-1799" fmla="*/ 11786511 w 12192000"/>
              <a:gd name="connsiteY140-1800" fmla="*/ 362220 h 5003808"/>
              <a:gd name="connsiteX141-1801" fmla="*/ 11862577 w 12192000"/>
              <a:gd name="connsiteY141-1802" fmla="*/ 334379 h 5003808"/>
              <a:gd name="connsiteX142-1803" fmla="*/ 11916612 w 12192000"/>
              <a:gd name="connsiteY142-1804" fmla="*/ 327640 h 5003808"/>
              <a:gd name="connsiteX143-1805" fmla="*/ 11948830 w 12192000"/>
              <a:gd name="connsiteY143-1806" fmla="*/ 321892 h 5003808"/>
              <a:gd name="connsiteX144-1807" fmla="*/ 12001583 w 12192000"/>
              <a:gd name="connsiteY144-1808" fmla="*/ 283473 h 5003808"/>
              <a:gd name="connsiteX145-1809" fmla="*/ 12174977 w 12192000"/>
              <a:gd name="connsiteY145-1810" fmla="*/ 268482 h 5003808"/>
              <a:gd name="connsiteX146-1811" fmla="*/ 12192000 w 12192000"/>
              <a:gd name="connsiteY146-1812" fmla="*/ 260379 h 5003808"/>
              <a:gd name="connsiteX147-1813" fmla="*/ 12192000 w 12192000"/>
              <a:gd name="connsiteY147-1814" fmla="*/ 5003808 h 5003808"/>
              <a:gd name="connsiteX148-1815" fmla="*/ 0 w 12192000"/>
              <a:gd name="connsiteY148-1816" fmla="*/ 5003808 h 5003808"/>
              <a:gd name="connsiteX149-1817" fmla="*/ 0 w 12192000"/>
              <a:gd name="connsiteY149-1818" fmla="*/ 621279 h 5003808"/>
              <a:gd name="connsiteX150-1819" fmla="*/ 11075 w 12192000"/>
              <a:gd name="connsiteY150-1820" fmla="*/ 619008 h 5003808"/>
              <a:gd name="connsiteX151-1821" fmla="*/ 44061 w 12192000"/>
              <a:gd name="connsiteY151-1822" fmla="*/ 612426 h 5003808"/>
              <a:gd name="connsiteX152-1823" fmla="*/ 136694 w 12192000"/>
              <a:gd name="connsiteY152-1824" fmla="*/ 560245 h 5003808"/>
              <a:gd name="connsiteX153-1825" fmla="*/ 170342 w 12192000"/>
              <a:gd name="connsiteY153-1826" fmla="*/ 554907 h 5003808"/>
              <a:gd name="connsiteX154-1827" fmla="*/ 168955 w 12192000"/>
              <a:gd name="connsiteY154-1828" fmla="*/ 545994 h 5003808"/>
              <a:gd name="connsiteX155-1829" fmla="*/ 181474 w 12192000"/>
              <a:gd name="connsiteY155-1830" fmla="*/ 545111 h 5003808"/>
              <a:gd name="connsiteX156-1831" fmla="*/ 209440 w 12192000"/>
              <a:gd name="connsiteY156-1832" fmla="*/ 544391 h 5003808"/>
              <a:gd name="connsiteX157-1833" fmla="*/ 293152 w 12192000"/>
              <a:gd name="connsiteY157-1834" fmla="*/ 540406 h 5003808"/>
              <a:gd name="connsiteX158-1835" fmla="*/ 315693 w 12192000"/>
              <a:gd name="connsiteY158-1836" fmla="*/ 522860 h 5003808"/>
              <a:gd name="connsiteX159-1837" fmla="*/ 337305 w 12192000"/>
              <a:gd name="connsiteY159-1838" fmla="*/ 522202 h 5003808"/>
              <a:gd name="connsiteX160-1839" fmla="*/ 462252 w 12192000"/>
              <a:gd name="connsiteY160-1840" fmla="*/ 496981 h 5003808"/>
              <a:gd name="connsiteX161-1841" fmla="*/ 479457 w 12192000"/>
              <a:gd name="connsiteY161-1842" fmla="*/ 494953 h 5003808"/>
              <a:gd name="connsiteX162-1843" fmla="*/ 488653 w 12192000"/>
              <a:gd name="connsiteY162-1844" fmla="*/ 487087 h 5003808"/>
              <a:gd name="connsiteX163-1845" fmla="*/ 522053 w 12192000"/>
              <a:gd name="connsiteY163-1846" fmla="*/ 484955 h 5003808"/>
              <a:gd name="connsiteX164-1847" fmla="*/ 523520 w 12192000"/>
              <a:gd name="connsiteY164-1848" fmla="*/ 480543 h 5003808"/>
              <a:gd name="connsiteX165-1849" fmla="*/ 632714 w 12192000"/>
              <a:gd name="connsiteY165-1850" fmla="*/ 440931 h 5003808"/>
              <a:gd name="connsiteX166-1851" fmla="*/ 651426 w 12192000"/>
              <a:gd name="connsiteY166-1852" fmla="*/ 434374 h 5003808"/>
              <a:gd name="connsiteX167-1853" fmla="*/ 667724 w 12192000"/>
              <a:gd name="connsiteY167-1854" fmla="*/ 435968 h 5003808"/>
              <a:gd name="connsiteX168-1855" fmla="*/ 757679 w 12192000"/>
              <a:gd name="connsiteY168-1856" fmla="*/ 428975 h 5003808"/>
              <a:gd name="connsiteX169-1857" fmla="*/ 779159 w 12192000"/>
              <a:gd name="connsiteY169-1858" fmla="*/ 431889 h 5003808"/>
              <a:gd name="connsiteX170-1859" fmla="*/ 788293 w 12192000"/>
              <a:gd name="connsiteY170-1860" fmla="*/ 438693 h 5003808"/>
              <a:gd name="connsiteX171-1861" fmla="*/ 822923 w 12192000"/>
              <a:gd name="connsiteY171-1862" fmla="*/ 424904 h 5003808"/>
              <a:gd name="connsiteX172-1863" fmla="*/ 876559 w 12192000"/>
              <a:gd name="connsiteY172-1864" fmla="*/ 414918 h 5003808"/>
              <a:gd name="connsiteX173-1865" fmla="*/ 902011 w 12192000"/>
              <a:gd name="connsiteY173-1866" fmla="*/ 407948 h 5003808"/>
              <a:gd name="connsiteX174-1867" fmla="*/ 922715 w 12192000"/>
              <a:gd name="connsiteY174-1868" fmla="*/ 411529 h 5003808"/>
              <a:gd name="connsiteX175-1869" fmla="*/ 1040139 w 12192000"/>
              <a:gd name="connsiteY175-1870" fmla="*/ 410420 h 5003808"/>
              <a:gd name="connsiteX176-1871" fmla="*/ 1067251 w 12192000"/>
              <a:gd name="connsiteY176-1872" fmla="*/ 416214 h 5003808"/>
              <a:gd name="connsiteX177-1873" fmla="*/ 1080272 w 12192000"/>
              <a:gd name="connsiteY177-1874" fmla="*/ 428499 h 5003808"/>
              <a:gd name="connsiteX178-1875" fmla="*/ 1090219 w 12192000"/>
              <a:gd name="connsiteY178-1876" fmla="*/ 423856 h 5003808"/>
              <a:gd name="connsiteX179-1877" fmla="*/ 1161226 w 12192000"/>
              <a:gd name="connsiteY179-1878" fmla="*/ 422134 h 5003808"/>
              <a:gd name="connsiteX180-1879" fmla="*/ 1207525 w 12192000"/>
              <a:gd name="connsiteY180-1880" fmla="*/ 419869 h 5003808"/>
              <a:gd name="connsiteX181-1881" fmla="*/ 1210030 w 12192000"/>
              <a:gd name="connsiteY181-1882" fmla="*/ 402635 h 5003808"/>
              <a:gd name="connsiteX182-1883" fmla="*/ 1251170 w 12192000"/>
              <a:gd name="connsiteY182-1884" fmla="*/ 395772 h 5003808"/>
              <a:gd name="connsiteX183-1885" fmla="*/ 1295331 w 12192000"/>
              <a:gd name="connsiteY183-1886" fmla="*/ 406012 h 5003808"/>
              <a:gd name="connsiteX184-1887" fmla="*/ 1347118 w 12192000"/>
              <a:gd name="connsiteY184-1888" fmla="*/ 403534 h 5003808"/>
              <a:gd name="connsiteX185-1889" fmla="*/ 1378108 w 12192000"/>
              <a:gd name="connsiteY185-1890" fmla="*/ 402240 h 5003808"/>
              <a:gd name="connsiteX186-1891" fmla="*/ 1459192 w 12192000"/>
              <a:gd name="connsiteY186-1892" fmla="*/ 384749 h 5003808"/>
              <a:gd name="connsiteX187-1893" fmla="*/ 1590120 w 12192000"/>
              <a:gd name="connsiteY187-1894" fmla="*/ 321438 h 5003808"/>
              <a:gd name="connsiteX188-1895" fmla="*/ 1631417 w 12192000"/>
              <a:gd name="connsiteY188-1896" fmla="*/ 312057 h 5003808"/>
              <a:gd name="connsiteX189-1897" fmla="*/ 1638727 w 12192000"/>
              <a:gd name="connsiteY189-1898" fmla="*/ 315440 h 5003808"/>
              <a:gd name="connsiteX190-1899" fmla="*/ 1844438 w 12192000"/>
              <a:gd name="connsiteY190-1900" fmla="*/ 275134 h 5003808"/>
              <a:gd name="connsiteX191-1901" fmla="*/ 1881324 w 12192000"/>
              <a:gd name="connsiteY191-1902" fmla="*/ 272327 h 5003808"/>
              <a:gd name="connsiteX192-1903" fmla="*/ 1908999 w 12192000"/>
              <a:gd name="connsiteY192-1904" fmla="*/ 273168 h 5003808"/>
              <a:gd name="connsiteX193-1905" fmla="*/ 1974956 w 12192000"/>
              <a:gd name="connsiteY193-1906" fmla="*/ 259788 h 5003808"/>
              <a:gd name="connsiteX194-1907" fmla="*/ 2082409 w 12192000"/>
              <a:gd name="connsiteY194-1908" fmla="*/ 231120 h 5003808"/>
              <a:gd name="connsiteX195-1909" fmla="*/ 2105639 w 12192000"/>
              <a:gd name="connsiteY195-1910" fmla="*/ 226478 h 5003808"/>
              <a:gd name="connsiteX196-1911" fmla="*/ 2126992 w 12192000"/>
              <a:gd name="connsiteY196-1912" fmla="*/ 228298 h 5003808"/>
              <a:gd name="connsiteX197-1913" fmla="*/ 2133154 w 12192000"/>
              <a:gd name="connsiteY197-1914" fmla="*/ 233782 h 5003808"/>
              <a:gd name="connsiteX198-1915" fmla="*/ 2146154 w 12192000"/>
              <a:gd name="connsiteY198-1916" fmla="*/ 232162 h 5003808"/>
              <a:gd name="connsiteX199-1917" fmla="*/ 2149901 w 12192000"/>
              <a:gd name="connsiteY199-1918" fmla="*/ 232946 h 5003808"/>
              <a:gd name="connsiteX200-1919" fmla="*/ 2171100 w 12192000"/>
              <a:gd name="connsiteY200-1920" fmla="*/ 236219 h 5003808"/>
              <a:gd name="connsiteX201-1921" fmla="*/ 2209148 w 12192000"/>
              <a:gd name="connsiteY201-1922" fmla="*/ 213055 h 5003808"/>
              <a:gd name="connsiteX202-1923" fmla="*/ 2261889 w 12192000"/>
              <a:gd name="connsiteY202-1924" fmla="*/ 209362 h 5003808"/>
              <a:gd name="connsiteX203-1925" fmla="*/ 2452315 w 12192000"/>
              <a:gd name="connsiteY203-1926" fmla="*/ 156729 h 5003808"/>
              <a:gd name="connsiteX204-1927" fmla="*/ 2487710 w 12192000"/>
              <a:gd name="connsiteY204-1928" fmla="*/ 173097 h 5003808"/>
              <a:gd name="connsiteX205-1929" fmla="*/ 2567870 w 12192000"/>
              <a:gd name="connsiteY205-1930" fmla="*/ 160252 h 5003808"/>
              <a:gd name="connsiteX206-1931" fmla="*/ 2677053 w 12192000"/>
              <a:gd name="connsiteY206-1932" fmla="*/ 96343 h 5003808"/>
              <a:gd name="connsiteX207-1933" fmla="*/ 2823914 w 12192000"/>
              <a:gd name="connsiteY207-1934" fmla="*/ 70697 h 5003808"/>
              <a:gd name="connsiteX208-1935" fmla="*/ 2831912 w 12192000"/>
              <a:gd name="connsiteY208-1936" fmla="*/ 59256 h 5003808"/>
              <a:gd name="connsiteX209-1937" fmla="*/ 2843870 w 12192000"/>
              <a:gd name="connsiteY209-1938" fmla="*/ 51337 h 5003808"/>
              <a:gd name="connsiteX210-1939" fmla="*/ 2846217 w 12192000"/>
              <a:gd name="connsiteY210-1940" fmla="*/ 51855 h 5003808"/>
              <a:gd name="connsiteX211-1941" fmla="*/ 2862745 w 12192000"/>
              <a:gd name="connsiteY211-1942" fmla="*/ 47072 h 5003808"/>
              <a:gd name="connsiteX212-1943" fmla="*/ 2864596 w 12192000"/>
              <a:gd name="connsiteY212-1944" fmla="*/ 43048 h 5003808"/>
              <a:gd name="connsiteX213-1945" fmla="*/ 2875381 w 12192000"/>
              <a:gd name="connsiteY213-1946" fmla="*/ 38833 h 5003808"/>
              <a:gd name="connsiteX214-1947" fmla="*/ 2895139 w 12192000"/>
              <a:gd name="connsiteY214-1948" fmla="*/ 28016 h 5003808"/>
              <a:gd name="connsiteX215-1949" fmla="*/ 2900232 w 12192000"/>
              <a:gd name="connsiteY215-1950" fmla="*/ 28348 h 5003808"/>
              <a:gd name="connsiteX216-1951" fmla="*/ 2932205 w 12192000"/>
              <a:gd name="connsiteY216-1952" fmla="*/ 15703 h 5003808"/>
              <a:gd name="connsiteX217-1953" fmla="*/ 2933310 w 12192000"/>
              <a:gd name="connsiteY217-1954" fmla="*/ 16646 h 5003808"/>
              <a:gd name="connsiteX218-1955" fmla="*/ 2945218 w 12192000"/>
              <a:gd name="connsiteY218-1956" fmla="*/ 17971 h 5003808"/>
              <a:gd name="connsiteX219-1957" fmla="*/ 2966465 w 12192000"/>
              <a:gd name="connsiteY219-1958" fmla="*/ 17947 h 5003808"/>
              <a:gd name="connsiteX220-1959" fmla="*/ 3023668 w 12192000"/>
              <a:gd name="connsiteY220-1960" fmla="*/ 31735 h 5003808"/>
              <a:gd name="connsiteX221-1961" fmla="*/ 3057077 w 12192000"/>
              <a:gd name="connsiteY221-1962" fmla="*/ 18675 h 5003808"/>
              <a:gd name="connsiteX222-1963" fmla="*/ 3151915 w 12192000"/>
              <a:gd name="connsiteY222-1964" fmla="*/ 15073 h 5003808"/>
              <a:gd name="connsiteX223-1965" fmla="*/ 3251671 w 12192000"/>
              <a:gd name="connsiteY223-1966" fmla="*/ 35405 h 5003808"/>
              <a:gd name="connsiteX224-1967" fmla="*/ 3351400 w 12192000"/>
              <a:gd name="connsiteY224-1968" fmla="*/ 36517 h 5003808"/>
              <a:gd name="connsiteX225-1969" fmla="*/ 3387481 w 12192000"/>
              <a:gd name="connsiteY225-1970" fmla="*/ 35273 h 5003808"/>
              <a:gd name="connsiteX226-1971" fmla="*/ 3451923 w 12192000"/>
              <a:gd name="connsiteY226-1972" fmla="*/ 40312 h 5003808"/>
              <a:gd name="connsiteX227-1973" fmla="*/ 3481520 w 12192000"/>
              <a:gd name="connsiteY227-1974" fmla="*/ 47117 h 5003808"/>
              <a:gd name="connsiteX228-1975" fmla="*/ 3482804 w 12192000"/>
              <a:gd name="connsiteY228-1976" fmla="*/ 46642 h 5003808"/>
              <a:gd name="connsiteX229-1977" fmla="*/ 3485495 w 12192000"/>
              <a:gd name="connsiteY229-1978" fmla="*/ 49751 h 5003808"/>
              <a:gd name="connsiteX230-1979" fmla="*/ 3490972 w 12192000"/>
              <a:gd name="connsiteY230-1980" fmla="*/ 51116 h 5003808"/>
              <a:gd name="connsiteX231-1981" fmla="*/ 3505835 w 12192000"/>
              <a:gd name="connsiteY231-1982" fmla="*/ 49907 h 5003808"/>
              <a:gd name="connsiteX232-1983" fmla="*/ 3511410 w 12192000"/>
              <a:gd name="connsiteY232-1984" fmla="*/ 48638 h 5003808"/>
              <a:gd name="connsiteX233-1985" fmla="*/ 3519598 w 12192000"/>
              <a:gd name="connsiteY233-1986" fmla="*/ 48513 h 5003808"/>
              <a:gd name="connsiteX234-1987" fmla="*/ 3519807 w 12192000"/>
              <a:gd name="connsiteY234-1988" fmla="*/ 48768 h 5003808"/>
              <a:gd name="connsiteX235-1989" fmla="*/ 3527466 w 12192000"/>
              <a:gd name="connsiteY235-1990" fmla="*/ 48146 h 5003808"/>
              <a:gd name="connsiteX236-1991" fmla="*/ 3564889 w 12192000"/>
              <a:gd name="connsiteY236-1992" fmla="*/ 41820 h 5003808"/>
              <a:gd name="connsiteX237-1993" fmla="*/ 3614922 w 12192000"/>
              <a:gd name="connsiteY237-1994" fmla="*/ 65634 h 5003808"/>
              <a:gd name="connsiteX238-1995" fmla="*/ 3635506 w 12192000"/>
              <a:gd name="connsiteY238-1996" fmla="*/ 69548 h 5003808"/>
              <a:gd name="connsiteX239-1997" fmla="*/ 3646525 w 12192000"/>
              <a:gd name="connsiteY239-1998" fmla="*/ 73023 h 5003808"/>
              <a:gd name="connsiteX240-1999" fmla="*/ 3647224 w 12192000"/>
              <a:gd name="connsiteY240-2000" fmla="*/ 74133 h 5003808"/>
              <a:gd name="connsiteX241-2001" fmla="*/ 3683100 w 12192000"/>
              <a:gd name="connsiteY241-2002" fmla="*/ 67939 h 5003808"/>
              <a:gd name="connsiteX242-2003" fmla="*/ 3687901 w 12192000"/>
              <a:gd name="connsiteY242-2004" fmla="*/ 69202 h 5003808"/>
              <a:gd name="connsiteX243-2005" fmla="*/ 3711234 w 12192000"/>
              <a:gd name="connsiteY243-2006" fmla="*/ 62495 h 5003808"/>
              <a:gd name="connsiteX244-2007" fmla="*/ 3723318 w 12192000"/>
              <a:gd name="connsiteY244-2008" fmla="*/ 60455 h 5003808"/>
              <a:gd name="connsiteX245-2009" fmla="*/ 3726677 w 12192000"/>
              <a:gd name="connsiteY245-2010" fmla="*/ 56942 h 5003808"/>
              <a:gd name="connsiteX246-2011" fmla="*/ 3744535 w 12192000"/>
              <a:gd name="connsiteY246-2012" fmla="*/ 55420 h 5003808"/>
              <a:gd name="connsiteX247-2013" fmla="*/ 3746608 w 12192000"/>
              <a:gd name="connsiteY247-2014" fmla="*/ 56352 h 5003808"/>
              <a:gd name="connsiteX248-2015" fmla="*/ 3761262 w 12192000"/>
              <a:gd name="connsiteY248-2016" fmla="*/ 50977 h 5003808"/>
              <a:gd name="connsiteX249-2017" fmla="*/ 3773451 w 12192000"/>
              <a:gd name="connsiteY249-2018" fmla="*/ 41496 h 5003808"/>
              <a:gd name="connsiteX250-2019" fmla="*/ 3925626 w 12192000"/>
              <a:gd name="connsiteY250-2020" fmla="*/ 44131 h 5003808"/>
              <a:gd name="connsiteX251-2021" fmla="*/ 4056184 w 12192000"/>
              <a:gd name="connsiteY251-2022" fmla="*/ 3115 h 5003808"/>
              <a:gd name="connsiteX0-2023" fmla="*/ 4033324 w 12192000"/>
              <a:gd name="connsiteY0-2024" fmla="*/ 26451 h 4999978"/>
              <a:gd name="connsiteX1-2025" fmla="*/ 4138795 w 12192000"/>
              <a:gd name="connsiteY1-2026" fmla="*/ 1828 h 4999978"/>
              <a:gd name="connsiteX2-2027" fmla="*/ 4166706 w 12192000"/>
              <a:gd name="connsiteY2-2028" fmla="*/ 24073 h 4999978"/>
              <a:gd name="connsiteX3-2029" fmla="*/ 4371550 w 12192000"/>
              <a:gd name="connsiteY3-2030" fmla="*/ 8916 h 4999978"/>
              <a:gd name="connsiteX4-2031" fmla="*/ 4424056 w 12192000"/>
              <a:gd name="connsiteY4-2032" fmla="*/ 15151 h 4999978"/>
              <a:gd name="connsiteX5-2033" fmla="*/ 4469897 w 12192000"/>
              <a:gd name="connsiteY5-2034" fmla="*/ 0 h 4999978"/>
              <a:gd name="connsiteX6-2035" fmla="*/ 4489151 w 12192000"/>
              <a:gd name="connsiteY6-2036" fmla="*/ 7067 h 4999978"/>
              <a:gd name="connsiteX7-2037" fmla="*/ 4492479 w 12192000"/>
              <a:gd name="connsiteY7-2038" fmla="*/ 8512 h 4999978"/>
              <a:gd name="connsiteX8-2039" fmla="*/ 4505693 w 12192000"/>
              <a:gd name="connsiteY8-2040" fmla="*/ 9366 h 4999978"/>
              <a:gd name="connsiteX9-2041" fmla="*/ 4509529 w 12192000"/>
              <a:gd name="connsiteY9-2042" fmla="*/ 15767 h 4999978"/>
              <a:gd name="connsiteX10-2043" fmla="*/ 4529499 w 12192000"/>
              <a:gd name="connsiteY10-2044" fmla="*/ 21469 h 4999978"/>
              <a:gd name="connsiteX11-2045" fmla="*/ 4553795 w 12192000"/>
              <a:gd name="connsiteY11-2046" fmla="*/ 21323 h 4999978"/>
              <a:gd name="connsiteX12-2047" fmla="*/ 4640118 w 12192000"/>
              <a:gd name="connsiteY12-2048" fmla="*/ 21481 h 4999978"/>
              <a:gd name="connsiteX13-2049" fmla="*/ 4654127 w 12192000"/>
              <a:gd name="connsiteY13-2050" fmla="*/ 17734 h 4999978"/>
              <a:gd name="connsiteX14-2051" fmla="*/ 4700168 w 12192000"/>
              <a:gd name="connsiteY14-2052" fmla="*/ 22735 h 4999978"/>
              <a:gd name="connsiteX15-2053" fmla="*/ 4741127 w 12192000"/>
              <a:gd name="connsiteY15-2054" fmla="*/ 23309 h 4999978"/>
              <a:gd name="connsiteX16-2055" fmla="*/ 4767598 w 12192000"/>
              <a:gd name="connsiteY16-2056" fmla="*/ 20054 h 4999978"/>
              <a:gd name="connsiteX17-2057" fmla="*/ 4774592 w 12192000"/>
              <a:gd name="connsiteY17-2058" fmla="*/ 22231 h 4999978"/>
              <a:gd name="connsiteX18-2059" fmla="*/ 4801328 w 12192000"/>
              <a:gd name="connsiteY18-2060" fmla="*/ 23236 h 4999978"/>
              <a:gd name="connsiteX19-2061" fmla="*/ 4814870 w 12192000"/>
              <a:gd name="connsiteY19-2062" fmla="*/ 19579 h 4999978"/>
              <a:gd name="connsiteX20-2063" fmla="*/ 4828440 w 12192000"/>
              <a:gd name="connsiteY20-2064" fmla="*/ 27197 h 4999978"/>
              <a:gd name="connsiteX21-2065" fmla="*/ 4831826 w 12192000"/>
              <a:gd name="connsiteY21-2066" fmla="*/ 32900 h 4999978"/>
              <a:gd name="connsiteX22-2067" fmla="*/ 4850785 w 12192000"/>
              <a:gd name="connsiteY22-2068" fmla="*/ 29972 h 4999978"/>
              <a:gd name="connsiteX23-2069" fmla="*/ 4866468 w 12192000"/>
              <a:gd name="connsiteY23-2070" fmla="*/ 35321 h 4999978"/>
              <a:gd name="connsiteX24-2071" fmla="*/ 4879983 w 12192000"/>
              <a:gd name="connsiteY24-2072" fmla="*/ 31397 h 4999978"/>
              <a:gd name="connsiteX25-2073" fmla="*/ 4885635 w 12192000"/>
              <a:gd name="connsiteY25-2074" fmla="*/ 32124 h 4999978"/>
              <a:gd name="connsiteX26-2075" fmla="*/ 4899698 w 12192000"/>
              <a:gd name="connsiteY26-2076" fmla="*/ 34658 h 4999978"/>
              <a:gd name="connsiteX27-2077" fmla="*/ 4923986 w 12192000"/>
              <a:gd name="connsiteY27-2078" fmla="*/ 40414 h 4999978"/>
              <a:gd name="connsiteX28-2079" fmla="*/ 4931544 w 12192000"/>
              <a:gd name="connsiteY28-2080" fmla="*/ 41140 h 4999978"/>
              <a:gd name="connsiteX29-2081" fmla="*/ 4948135 w 12192000"/>
              <a:gd name="connsiteY29-2082" fmla="*/ 50311 h 4999978"/>
              <a:gd name="connsiteX30-2083" fmla="*/ 4980068 w 12192000"/>
              <a:gd name="connsiteY30-2084" fmla="*/ 57834 h 4999978"/>
              <a:gd name="connsiteX31-2085" fmla="*/ 5036541 w 12192000"/>
              <a:gd name="connsiteY31-2086" fmla="*/ 85075 h 4999978"/>
              <a:gd name="connsiteX32-2087" fmla="*/ 5069678 w 12192000"/>
              <a:gd name="connsiteY32-2088" fmla="*/ 97961 h 4999978"/>
              <a:gd name="connsiteX33-2089" fmla="*/ 5092160 w 12192000"/>
              <a:gd name="connsiteY33-2090" fmla="*/ 109985 h 4999978"/>
              <a:gd name="connsiteX34-2091" fmla="*/ 5158166 w 12192000"/>
              <a:gd name="connsiteY34-2092" fmla="*/ 126350 h 4999978"/>
              <a:gd name="connsiteX35-2093" fmla="*/ 5271252 w 12192000"/>
              <a:gd name="connsiteY35-2094" fmla="*/ 147520 h 4999978"/>
              <a:gd name="connsiteX36-2095" fmla="*/ 5294438 w 12192000"/>
              <a:gd name="connsiteY36-2096" fmla="*/ 153338 h 4999978"/>
              <a:gd name="connsiteX37-2097" fmla="*/ 5310840 w 12192000"/>
              <a:gd name="connsiteY37-2098" fmla="*/ 163551 h 4999978"/>
              <a:gd name="connsiteX38-2099" fmla="*/ 5311570 w 12192000"/>
              <a:gd name="connsiteY38-2100" fmla="*/ 170463 h 4999978"/>
              <a:gd name="connsiteX39-2101" fmla="*/ 5323756 w 12192000"/>
              <a:gd name="connsiteY39-2102" fmla="*/ 174500 h 4999978"/>
              <a:gd name="connsiteX40-2103" fmla="*/ 5326259 w 12192000"/>
              <a:gd name="connsiteY40-2104" fmla="*/ 176662 h 4999978"/>
              <a:gd name="connsiteX41-2105" fmla="*/ 5341357 w 12192000"/>
              <a:gd name="connsiteY41-2106" fmla="*/ 187975 h 4999978"/>
              <a:gd name="connsiteX42-2107" fmla="*/ 5391908 w 12192000"/>
              <a:gd name="connsiteY42-2108" fmla="*/ 185073 h 4999978"/>
              <a:gd name="connsiteX43-2109" fmla="*/ 5492371 w 12192000"/>
              <a:gd name="connsiteY43-2110" fmla="*/ 230923 h 4999978"/>
              <a:gd name="connsiteX44-2111" fmla="*/ 5640913 w 12192000"/>
              <a:gd name="connsiteY44-2112" fmla="*/ 239810 h 4999978"/>
              <a:gd name="connsiteX45-2113" fmla="*/ 5877770 w 12192000"/>
              <a:gd name="connsiteY45-2114" fmla="*/ 283747 h 4999978"/>
              <a:gd name="connsiteX46-2115" fmla="*/ 5989615 w 12192000"/>
              <a:gd name="connsiteY46-2116" fmla="*/ 306445 h 4999978"/>
              <a:gd name="connsiteX47-2117" fmla="*/ 5996857 w 12192000"/>
              <a:gd name="connsiteY47-2118" fmla="*/ 310331 h 4999978"/>
              <a:gd name="connsiteX48-2119" fmla="*/ 6037387 w 12192000"/>
              <a:gd name="connsiteY48-2120" fmla="*/ 299308 h 4999978"/>
              <a:gd name="connsiteX49-2121" fmla="*/ 6113074 w 12192000"/>
              <a:gd name="connsiteY49-2122" fmla="*/ 312627 h 4999978"/>
              <a:gd name="connsiteX50-2123" fmla="*/ 6280929 w 12192000"/>
              <a:gd name="connsiteY50-2124" fmla="*/ 337226 h 4999978"/>
              <a:gd name="connsiteX51-2125" fmla="*/ 6298665 w 12192000"/>
              <a:gd name="connsiteY51-2126" fmla="*/ 329713 h 4999978"/>
              <a:gd name="connsiteX52-2127" fmla="*/ 6317326 w 12192000"/>
              <a:gd name="connsiteY52-2128" fmla="*/ 326576 h 4999978"/>
              <a:gd name="connsiteX53-2129" fmla="*/ 6319212 w 12192000"/>
              <a:gd name="connsiteY53-2130" fmla="*/ 327786 h 4999978"/>
              <a:gd name="connsiteX54-2131" fmla="*/ 6339724 w 12192000"/>
              <a:gd name="connsiteY54-2132" fmla="*/ 328880 h 4999978"/>
              <a:gd name="connsiteX55-2133" fmla="*/ 6345010 w 12192000"/>
              <a:gd name="connsiteY55-2134" fmla="*/ 325930 h 4999978"/>
              <a:gd name="connsiteX56-2135" fmla="*/ 6359332 w 12192000"/>
              <a:gd name="connsiteY56-2136" fmla="*/ 325681 h 4999978"/>
              <a:gd name="connsiteX57-2137" fmla="*/ 6388220 w 12192000"/>
              <a:gd name="connsiteY57-2138" fmla="*/ 322496 h 4999978"/>
              <a:gd name="connsiteX58-2139" fmla="*/ 6392994 w 12192000"/>
              <a:gd name="connsiteY58-2140" fmla="*/ 324426 h 4999978"/>
              <a:gd name="connsiteX59-2141" fmla="*/ 6435581 w 12192000"/>
              <a:gd name="connsiteY59-2142" fmla="*/ 323557 h 4999978"/>
              <a:gd name="connsiteX60-2143" fmla="*/ 6435870 w 12192000"/>
              <a:gd name="connsiteY60-2144" fmla="*/ 324745 h 4999978"/>
              <a:gd name="connsiteX61-2145" fmla="*/ 6446571 w 12192000"/>
              <a:gd name="connsiteY61-2146" fmla="*/ 329739 h 4999978"/>
              <a:gd name="connsiteX62-2147" fmla="*/ 6467701 w 12192000"/>
              <a:gd name="connsiteY62-2148" fmla="*/ 336547 h 4999978"/>
              <a:gd name="connsiteX63-2149" fmla="*/ 6512727 w 12192000"/>
              <a:gd name="connsiteY63-2150" fmla="*/ 367087 h 4999978"/>
              <a:gd name="connsiteX64-2151" fmla="*/ 6557094 w 12192000"/>
              <a:gd name="connsiteY64-2152" fmla="*/ 366314 h 4999978"/>
              <a:gd name="connsiteX65-2153" fmla="*/ 6565879 w 12192000"/>
              <a:gd name="connsiteY65-2154" fmla="*/ 366812 h 4999978"/>
              <a:gd name="connsiteX66-2155" fmla="*/ 6565997 w 12192000"/>
              <a:gd name="connsiteY66-2156" fmla="*/ 367092 h 4999978"/>
              <a:gd name="connsiteX67-2157" fmla="*/ 6575147 w 12192000"/>
              <a:gd name="connsiteY67-2158" fmla="*/ 368156 h 4999978"/>
              <a:gd name="connsiteX68-2159" fmla="*/ 6581899 w 12192000"/>
              <a:gd name="connsiteY68-2160" fmla="*/ 367720 h 4999978"/>
              <a:gd name="connsiteX69-2161" fmla="*/ 6598943 w 12192000"/>
              <a:gd name="connsiteY69-2162" fmla="*/ 368688 h 4999978"/>
              <a:gd name="connsiteX70-2163" fmla="*/ 6604421 w 12192000"/>
              <a:gd name="connsiteY70-2164" fmla="*/ 370815 h 4999978"/>
              <a:gd name="connsiteX71-2165" fmla="*/ 6606035 w 12192000"/>
              <a:gd name="connsiteY71-2166" fmla="*/ 374247 h 4999978"/>
              <a:gd name="connsiteX72-2167" fmla="*/ 6607669 w 12192000"/>
              <a:gd name="connsiteY72-2168" fmla="*/ 373968 h 4999978"/>
              <a:gd name="connsiteX73-2169" fmla="*/ 6637532 w 12192000"/>
              <a:gd name="connsiteY73-2170" fmla="*/ 384907 h 4999978"/>
              <a:gd name="connsiteX74-2171" fmla="*/ 6706880 w 12192000"/>
              <a:gd name="connsiteY74-2172" fmla="*/ 399163 h 4999978"/>
              <a:gd name="connsiteX75-2173" fmla="*/ 6747500 w 12192000"/>
              <a:gd name="connsiteY75-2174" fmla="*/ 403168 h 4999978"/>
              <a:gd name="connsiteX76-2175" fmla="*/ 6857783 w 12192000"/>
              <a:gd name="connsiteY76-2176" fmla="*/ 418687 h 4999978"/>
              <a:gd name="connsiteX77-2177" fmla="*/ 6967720 w 12192000"/>
              <a:gd name="connsiteY77-2178" fmla="*/ 437721 h 4999978"/>
              <a:gd name="connsiteX78-2179" fmla="*/ 7018394 w 12192000"/>
              <a:gd name="connsiteY78-2180" fmla="*/ 466613 h 4999978"/>
              <a:gd name="connsiteX79-2181" fmla="*/ 7024679 w 12192000"/>
              <a:gd name="connsiteY79-2182" fmla="*/ 467750 h 4999978"/>
              <a:gd name="connsiteX80-2183" fmla="*/ 7041715 w 12192000"/>
              <a:gd name="connsiteY80-2184" fmla="*/ 465902 h 4999978"/>
              <a:gd name="connsiteX81-2185" fmla="*/ 7048103 w 12192000"/>
              <a:gd name="connsiteY81-2186" fmla="*/ 464392 h 4999978"/>
              <a:gd name="connsiteX82-2187" fmla="*/ 7057490 w 12192000"/>
              <a:gd name="connsiteY82-2188" fmla="*/ 463917 h 4999978"/>
              <a:gd name="connsiteX83-2189" fmla="*/ 7057730 w 12192000"/>
              <a:gd name="connsiteY83-2190" fmla="*/ 464165 h 4999978"/>
              <a:gd name="connsiteX84-2191" fmla="*/ 7066511 w 12192000"/>
              <a:gd name="connsiteY84-2192" fmla="*/ 463214 h 4999978"/>
              <a:gd name="connsiteX85-2193" fmla="*/ 7109401 w 12192000"/>
              <a:gd name="connsiteY85-2194" fmla="*/ 455268 h 4999978"/>
              <a:gd name="connsiteX86-2195" fmla="*/ 7166830 w 12192000"/>
              <a:gd name="connsiteY86-2196" fmla="*/ 477037 h 4999978"/>
              <a:gd name="connsiteX87-2197" fmla="*/ 7190442 w 12192000"/>
              <a:gd name="connsiteY87-2198" fmla="*/ 480090 h 4999978"/>
              <a:gd name="connsiteX88-2199" fmla="*/ 7203083 w 12192000"/>
              <a:gd name="connsiteY88-2200" fmla="*/ 483106 h 4999978"/>
              <a:gd name="connsiteX89-2201" fmla="*/ 7203894 w 12192000"/>
              <a:gd name="connsiteY89-2202" fmla="*/ 484190 h 4999978"/>
              <a:gd name="connsiteX90-2203" fmla="*/ 7245004 w 12192000"/>
              <a:gd name="connsiteY90-2204" fmla="*/ 476444 h 4999978"/>
              <a:gd name="connsiteX91-2205" fmla="*/ 7250514 w 12192000"/>
              <a:gd name="connsiteY91-2206" fmla="*/ 477506 h 4999978"/>
              <a:gd name="connsiteX92-2207" fmla="*/ 7277246 w 12192000"/>
              <a:gd name="connsiteY92-2208" fmla="*/ 469782 h 4999978"/>
              <a:gd name="connsiteX93-2209" fmla="*/ 7291092 w 12192000"/>
              <a:gd name="connsiteY93-2210" fmla="*/ 467217 h 4999978"/>
              <a:gd name="connsiteX94-2211" fmla="*/ 7294933 w 12192000"/>
              <a:gd name="connsiteY94-2212" fmla="*/ 463549 h 4999978"/>
              <a:gd name="connsiteX95-2213" fmla="*/ 7315408 w 12192000"/>
              <a:gd name="connsiteY95-2214" fmla="*/ 461260 h 4999978"/>
              <a:gd name="connsiteX96-2215" fmla="*/ 7317786 w 12192000"/>
              <a:gd name="connsiteY96-2216" fmla="*/ 462106 h 4999978"/>
              <a:gd name="connsiteX97-2217" fmla="*/ 7334572 w 12192000"/>
              <a:gd name="connsiteY97-2218" fmla="*/ 456088 h 4999978"/>
              <a:gd name="connsiteX98-2219" fmla="*/ 7348520 w 12192000"/>
              <a:gd name="connsiteY98-2220" fmla="*/ 446050 h 4999978"/>
              <a:gd name="connsiteX99-2221" fmla="*/ 7522997 w 12192000"/>
              <a:gd name="connsiteY99-2222" fmla="*/ 442209 h 4999978"/>
              <a:gd name="connsiteX100-2223" fmla="*/ 7686985 w 12192000"/>
              <a:gd name="connsiteY100-2224" fmla="*/ 419805 h 4999978"/>
              <a:gd name="connsiteX101-2225" fmla="*/ 7854068 w 12192000"/>
              <a:gd name="connsiteY101-2226" fmla="*/ 409774 h 4999978"/>
              <a:gd name="connsiteX102-2227" fmla="*/ 8034165 w 12192000"/>
              <a:gd name="connsiteY102-2228" fmla="*/ 391699 h 4999978"/>
              <a:gd name="connsiteX103-2229" fmla="*/ 8094381 w 12192000"/>
              <a:gd name="connsiteY103-2230" fmla="*/ 395718 h 4999978"/>
              <a:gd name="connsiteX104-2231" fmla="*/ 8146898 w 12192000"/>
              <a:gd name="connsiteY104-2232" fmla="*/ 378558 h 4999978"/>
              <a:gd name="connsiteX105-2233" fmla="*/ 8168993 w 12192000"/>
              <a:gd name="connsiteY105-2234" fmla="*/ 384830 h 4999978"/>
              <a:gd name="connsiteX106-2235" fmla="*/ 8172809 w 12192000"/>
              <a:gd name="connsiteY106-2236" fmla="*/ 386137 h 4999978"/>
              <a:gd name="connsiteX107-2237" fmla="*/ 8187962 w 12192000"/>
              <a:gd name="connsiteY107-2238" fmla="*/ 386433 h 4999978"/>
              <a:gd name="connsiteX108-2239" fmla="*/ 8192382 w 12192000"/>
              <a:gd name="connsiteY108-2240" fmla="*/ 392692 h 4999978"/>
              <a:gd name="connsiteX109-2241" fmla="*/ 8375192 w 12192000"/>
              <a:gd name="connsiteY109-2242" fmla="*/ 383879 h 4999978"/>
              <a:gd name="connsiteX110-2243" fmla="*/ 8454377 w 12192000"/>
              <a:gd name="connsiteY110-2244" fmla="*/ 380331 h 4999978"/>
              <a:gd name="connsiteX111-2245" fmla="*/ 8484740 w 12192000"/>
              <a:gd name="connsiteY111-2246" fmla="*/ 385159 h 4999978"/>
              <a:gd name="connsiteX112-2247" fmla="*/ 8601673 w 12192000"/>
              <a:gd name="connsiteY112-2248" fmla="*/ 397101 h 4999978"/>
              <a:gd name="connsiteX113-2249" fmla="*/ 8701676 w 12192000"/>
              <a:gd name="connsiteY113-2250" fmla="*/ 401351 h 4999978"/>
              <a:gd name="connsiteX114-2251" fmla="*/ 8773288 w 12192000"/>
              <a:gd name="connsiteY114-2252" fmla="*/ 378077 h 4999978"/>
              <a:gd name="connsiteX115-2253" fmla="*/ 8779909 w 12192000"/>
              <a:gd name="connsiteY115-2254" fmla="*/ 382446 h 4999978"/>
              <a:gd name="connsiteX116-2255" fmla="*/ 8829932 w 12192000"/>
              <a:gd name="connsiteY116-2256" fmla="*/ 379243 h 4999978"/>
              <a:gd name="connsiteX117-2257" fmla="*/ 9003386 w 12192000"/>
              <a:gd name="connsiteY117-2258" fmla="*/ 336242 h 4999978"/>
              <a:gd name="connsiteX118-2259" fmla="*/ 9101185 w 12192000"/>
              <a:gd name="connsiteY118-2260" fmla="*/ 330862 h 4999978"/>
              <a:gd name="connsiteX119-2261" fmla="*/ 9136185 w 12192000"/>
              <a:gd name="connsiteY119-2262" fmla="*/ 334078 h 4999978"/>
              <a:gd name="connsiteX120-2263" fmla="*/ 9194801 w 12192000"/>
              <a:gd name="connsiteY120-2264" fmla="*/ 339149 h 4999978"/>
              <a:gd name="connsiteX121-2265" fmla="*/ 9239316 w 12192000"/>
              <a:gd name="connsiteY121-2266" fmla="*/ 355558 h 4999978"/>
              <a:gd name="connsiteX122-2267" fmla="*/ 9288052 w 12192000"/>
              <a:gd name="connsiteY122-2268" fmla="*/ 354796 h 4999978"/>
              <a:gd name="connsiteX123-2269" fmla="*/ 9298465 w 12192000"/>
              <a:gd name="connsiteY123-2270" fmla="*/ 338296 h 4999978"/>
              <a:gd name="connsiteX124-2271" fmla="*/ 9350892 w 12192000"/>
              <a:gd name="connsiteY124-2272" fmla="*/ 342778 h 4999978"/>
              <a:gd name="connsiteX125-2273" fmla="*/ 9430522 w 12192000"/>
              <a:gd name="connsiteY125-2274" fmla="*/ 351368 h 4999978"/>
              <a:gd name="connsiteX126-2275" fmla="*/ 9476215 w 12192000"/>
              <a:gd name="connsiteY126-2276" fmla="*/ 352107 h 4999978"/>
              <a:gd name="connsiteX127-2277" fmla="*/ 9601276 w 12192000"/>
              <a:gd name="connsiteY127-2278" fmla="*/ 358704 h 4999978"/>
              <a:gd name="connsiteX128-2279" fmla="*/ 9726733 w 12192000"/>
              <a:gd name="connsiteY128-2280" fmla="*/ 368801 h 4999978"/>
              <a:gd name="connsiteX129-2281" fmla="*/ 9802144 w 12192000"/>
              <a:gd name="connsiteY129-2282" fmla="*/ 394479 h 4999978"/>
              <a:gd name="connsiteX130-2283" fmla="*/ 9905153 w 12192000"/>
              <a:gd name="connsiteY130-2284" fmla="*/ 400650 h 4999978"/>
              <a:gd name="connsiteX131-2285" fmla="*/ 9922553 w 12192000"/>
              <a:gd name="connsiteY131-2286" fmla="*/ 404569 h 4999978"/>
              <a:gd name="connsiteX132-2287" fmla="*/ 10044658 w 12192000"/>
              <a:gd name="connsiteY132-2288" fmla="*/ 418077 h 4999978"/>
              <a:gd name="connsiteX133-2289" fmla="*/ 10184585 w 12192000"/>
              <a:gd name="connsiteY133-2290" fmla="*/ 407138 h 4999978"/>
              <a:gd name="connsiteX134-2291" fmla="*/ 10366435 w 12192000"/>
              <a:gd name="connsiteY134-2292" fmla="*/ 462428 h 4999978"/>
              <a:gd name="connsiteX135-2293" fmla="*/ 10688220 w 12192000"/>
              <a:gd name="connsiteY135-2294" fmla="*/ 542258 h 4999978"/>
              <a:gd name="connsiteX136-2295" fmla="*/ 11026690 w 12192000"/>
              <a:gd name="connsiteY136-2296" fmla="*/ 550681 h 4999978"/>
              <a:gd name="connsiteX137-2297" fmla="*/ 11113779 w 12192000"/>
              <a:gd name="connsiteY137-2298" fmla="*/ 533868 h 4999978"/>
              <a:gd name="connsiteX138-2299" fmla="*/ 11369556 w 12192000"/>
              <a:gd name="connsiteY138-2300" fmla="*/ 491719 h 4999978"/>
              <a:gd name="connsiteX139-2301" fmla="*/ 11623342 w 12192000"/>
              <a:gd name="connsiteY139-2302" fmla="*/ 388428 h 4999978"/>
              <a:gd name="connsiteX140-2303" fmla="*/ 11786511 w 12192000"/>
              <a:gd name="connsiteY140-2304" fmla="*/ 358390 h 4999978"/>
              <a:gd name="connsiteX141-2305" fmla="*/ 11862577 w 12192000"/>
              <a:gd name="connsiteY141-2306" fmla="*/ 330549 h 4999978"/>
              <a:gd name="connsiteX142-2307" fmla="*/ 11916612 w 12192000"/>
              <a:gd name="connsiteY142-2308" fmla="*/ 323810 h 4999978"/>
              <a:gd name="connsiteX143-2309" fmla="*/ 11948830 w 12192000"/>
              <a:gd name="connsiteY143-2310" fmla="*/ 318062 h 4999978"/>
              <a:gd name="connsiteX144-2311" fmla="*/ 12001583 w 12192000"/>
              <a:gd name="connsiteY144-2312" fmla="*/ 279643 h 4999978"/>
              <a:gd name="connsiteX145-2313" fmla="*/ 12174977 w 12192000"/>
              <a:gd name="connsiteY145-2314" fmla="*/ 264652 h 4999978"/>
              <a:gd name="connsiteX146-2315" fmla="*/ 12192000 w 12192000"/>
              <a:gd name="connsiteY146-2316" fmla="*/ 256549 h 4999978"/>
              <a:gd name="connsiteX147-2317" fmla="*/ 12192000 w 12192000"/>
              <a:gd name="connsiteY147-2318" fmla="*/ 4999978 h 4999978"/>
              <a:gd name="connsiteX148-2319" fmla="*/ 0 w 12192000"/>
              <a:gd name="connsiteY148-2320" fmla="*/ 4999978 h 4999978"/>
              <a:gd name="connsiteX149-2321" fmla="*/ 0 w 12192000"/>
              <a:gd name="connsiteY149-2322" fmla="*/ 617449 h 4999978"/>
              <a:gd name="connsiteX150-2323" fmla="*/ 11075 w 12192000"/>
              <a:gd name="connsiteY150-2324" fmla="*/ 615178 h 4999978"/>
              <a:gd name="connsiteX151-2325" fmla="*/ 44061 w 12192000"/>
              <a:gd name="connsiteY151-2326" fmla="*/ 608596 h 4999978"/>
              <a:gd name="connsiteX152-2327" fmla="*/ 136694 w 12192000"/>
              <a:gd name="connsiteY152-2328" fmla="*/ 556415 h 4999978"/>
              <a:gd name="connsiteX153-2329" fmla="*/ 170342 w 12192000"/>
              <a:gd name="connsiteY153-2330" fmla="*/ 551077 h 4999978"/>
              <a:gd name="connsiteX154-2331" fmla="*/ 168955 w 12192000"/>
              <a:gd name="connsiteY154-2332" fmla="*/ 542164 h 4999978"/>
              <a:gd name="connsiteX155-2333" fmla="*/ 181474 w 12192000"/>
              <a:gd name="connsiteY155-2334" fmla="*/ 541281 h 4999978"/>
              <a:gd name="connsiteX156-2335" fmla="*/ 209440 w 12192000"/>
              <a:gd name="connsiteY156-2336" fmla="*/ 540561 h 4999978"/>
              <a:gd name="connsiteX157-2337" fmla="*/ 293152 w 12192000"/>
              <a:gd name="connsiteY157-2338" fmla="*/ 536576 h 4999978"/>
              <a:gd name="connsiteX158-2339" fmla="*/ 315693 w 12192000"/>
              <a:gd name="connsiteY158-2340" fmla="*/ 519030 h 4999978"/>
              <a:gd name="connsiteX159-2341" fmla="*/ 337305 w 12192000"/>
              <a:gd name="connsiteY159-2342" fmla="*/ 518372 h 4999978"/>
              <a:gd name="connsiteX160-2343" fmla="*/ 462252 w 12192000"/>
              <a:gd name="connsiteY160-2344" fmla="*/ 493151 h 4999978"/>
              <a:gd name="connsiteX161-2345" fmla="*/ 479457 w 12192000"/>
              <a:gd name="connsiteY161-2346" fmla="*/ 491123 h 4999978"/>
              <a:gd name="connsiteX162-2347" fmla="*/ 488653 w 12192000"/>
              <a:gd name="connsiteY162-2348" fmla="*/ 483257 h 4999978"/>
              <a:gd name="connsiteX163-2349" fmla="*/ 522053 w 12192000"/>
              <a:gd name="connsiteY163-2350" fmla="*/ 481125 h 4999978"/>
              <a:gd name="connsiteX164-2351" fmla="*/ 523520 w 12192000"/>
              <a:gd name="connsiteY164-2352" fmla="*/ 476713 h 4999978"/>
              <a:gd name="connsiteX165-2353" fmla="*/ 632714 w 12192000"/>
              <a:gd name="connsiteY165-2354" fmla="*/ 437101 h 4999978"/>
              <a:gd name="connsiteX166-2355" fmla="*/ 651426 w 12192000"/>
              <a:gd name="connsiteY166-2356" fmla="*/ 430544 h 4999978"/>
              <a:gd name="connsiteX167-2357" fmla="*/ 667724 w 12192000"/>
              <a:gd name="connsiteY167-2358" fmla="*/ 432138 h 4999978"/>
              <a:gd name="connsiteX168-2359" fmla="*/ 757679 w 12192000"/>
              <a:gd name="connsiteY168-2360" fmla="*/ 425145 h 4999978"/>
              <a:gd name="connsiteX169-2361" fmla="*/ 779159 w 12192000"/>
              <a:gd name="connsiteY169-2362" fmla="*/ 428059 h 4999978"/>
              <a:gd name="connsiteX170-2363" fmla="*/ 788293 w 12192000"/>
              <a:gd name="connsiteY170-2364" fmla="*/ 434863 h 4999978"/>
              <a:gd name="connsiteX171-2365" fmla="*/ 822923 w 12192000"/>
              <a:gd name="connsiteY171-2366" fmla="*/ 421074 h 4999978"/>
              <a:gd name="connsiteX172-2367" fmla="*/ 876559 w 12192000"/>
              <a:gd name="connsiteY172-2368" fmla="*/ 411088 h 4999978"/>
              <a:gd name="connsiteX173-2369" fmla="*/ 902011 w 12192000"/>
              <a:gd name="connsiteY173-2370" fmla="*/ 404118 h 4999978"/>
              <a:gd name="connsiteX174-2371" fmla="*/ 922715 w 12192000"/>
              <a:gd name="connsiteY174-2372" fmla="*/ 407699 h 4999978"/>
              <a:gd name="connsiteX175-2373" fmla="*/ 1040139 w 12192000"/>
              <a:gd name="connsiteY175-2374" fmla="*/ 406590 h 4999978"/>
              <a:gd name="connsiteX176-2375" fmla="*/ 1067251 w 12192000"/>
              <a:gd name="connsiteY176-2376" fmla="*/ 412384 h 4999978"/>
              <a:gd name="connsiteX177-2377" fmla="*/ 1080272 w 12192000"/>
              <a:gd name="connsiteY177-2378" fmla="*/ 424669 h 4999978"/>
              <a:gd name="connsiteX178-2379" fmla="*/ 1090219 w 12192000"/>
              <a:gd name="connsiteY178-2380" fmla="*/ 420026 h 4999978"/>
              <a:gd name="connsiteX179-2381" fmla="*/ 1161226 w 12192000"/>
              <a:gd name="connsiteY179-2382" fmla="*/ 418304 h 4999978"/>
              <a:gd name="connsiteX180-2383" fmla="*/ 1207525 w 12192000"/>
              <a:gd name="connsiteY180-2384" fmla="*/ 416039 h 4999978"/>
              <a:gd name="connsiteX181-2385" fmla="*/ 1210030 w 12192000"/>
              <a:gd name="connsiteY181-2386" fmla="*/ 398805 h 4999978"/>
              <a:gd name="connsiteX182-2387" fmla="*/ 1251170 w 12192000"/>
              <a:gd name="connsiteY182-2388" fmla="*/ 391942 h 4999978"/>
              <a:gd name="connsiteX183-2389" fmla="*/ 1295331 w 12192000"/>
              <a:gd name="connsiteY183-2390" fmla="*/ 402182 h 4999978"/>
              <a:gd name="connsiteX184-2391" fmla="*/ 1347118 w 12192000"/>
              <a:gd name="connsiteY184-2392" fmla="*/ 399704 h 4999978"/>
              <a:gd name="connsiteX185-2393" fmla="*/ 1378108 w 12192000"/>
              <a:gd name="connsiteY185-2394" fmla="*/ 398410 h 4999978"/>
              <a:gd name="connsiteX186-2395" fmla="*/ 1459192 w 12192000"/>
              <a:gd name="connsiteY186-2396" fmla="*/ 380919 h 4999978"/>
              <a:gd name="connsiteX187-2397" fmla="*/ 1590120 w 12192000"/>
              <a:gd name="connsiteY187-2398" fmla="*/ 317608 h 4999978"/>
              <a:gd name="connsiteX188-2399" fmla="*/ 1631417 w 12192000"/>
              <a:gd name="connsiteY188-2400" fmla="*/ 308227 h 4999978"/>
              <a:gd name="connsiteX189-2401" fmla="*/ 1638727 w 12192000"/>
              <a:gd name="connsiteY189-2402" fmla="*/ 311610 h 4999978"/>
              <a:gd name="connsiteX190-2403" fmla="*/ 1844438 w 12192000"/>
              <a:gd name="connsiteY190-2404" fmla="*/ 271304 h 4999978"/>
              <a:gd name="connsiteX191-2405" fmla="*/ 1881324 w 12192000"/>
              <a:gd name="connsiteY191-2406" fmla="*/ 268497 h 4999978"/>
              <a:gd name="connsiteX192-2407" fmla="*/ 1908999 w 12192000"/>
              <a:gd name="connsiteY192-2408" fmla="*/ 269338 h 4999978"/>
              <a:gd name="connsiteX193-2409" fmla="*/ 1974956 w 12192000"/>
              <a:gd name="connsiteY193-2410" fmla="*/ 255958 h 4999978"/>
              <a:gd name="connsiteX194-2411" fmla="*/ 2082409 w 12192000"/>
              <a:gd name="connsiteY194-2412" fmla="*/ 227290 h 4999978"/>
              <a:gd name="connsiteX195-2413" fmla="*/ 2105639 w 12192000"/>
              <a:gd name="connsiteY195-2414" fmla="*/ 222648 h 4999978"/>
              <a:gd name="connsiteX196-2415" fmla="*/ 2126992 w 12192000"/>
              <a:gd name="connsiteY196-2416" fmla="*/ 224468 h 4999978"/>
              <a:gd name="connsiteX197-2417" fmla="*/ 2133154 w 12192000"/>
              <a:gd name="connsiteY197-2418" fmla="*/ 229952 h 4999978"/>
              <a:gd name="connsiteX198-2419" fmla="*/ 2146154 w 12192000"/>
              <a:gd name="connsiteY198-2420" fmla="*/ 228332 h 4999978"/>
              <a:gd name="connsiteX199-2421" fmla="*/ 2149901 w 12192000"/>
              <a:gd name="connsiteY199-2422" fmla="*/ 229116 h 4999978"/>
              <a:gd name="connsiteX200-2423" fmla="*/ 2171100 w 12192000"/>
              <a:gd name="connsiteY200-2424" fmla="*/ 232389 h 4999978"/>
              <a:gd name="connsiteX201-2425" fmla="*/ 2209148 w 12192000"/>
              <a:gd name="connsiteY201-2426" fmla="*/ 209225 h 4999978"/>
              <a:gd name="connsiteX202-2427" fmla="*/ 2261889 w 12192000"/>
              <a:gd name="connsiteY202-2428" fmla="*/ 205532 h 4999978"/>
              <a:gd name="connsiteX203-2429" fmla="*/ 2452315 w 12192000"/>
              <a:gd name="connsiteY203-2430" fmla="*/ 152899 h 4999978"/>
              <a:gd name="connsiteX204-2431" fmla="*/ 2487710 w 12192000"/>
              <a:gd name="connsiteY204-2432" fmla="*/ 169267 h 4999978"/>
              <a:gd name="connsiteX205-2433" fmla="*/ 2567870 w 12192000"/>
              <a:gd name="connsiteY205-2434" fmla="*/ 156422 h 4999978"/>
              <a:gd name="connsiteX206-2435" fmla="*/ 2677053 w 12192000"/>
              <a:gd name="connsiteY206-2436" fmla="*/ 92513 h 4999978"/>
              <a:gd name="connsiteX207-2437" fmla="*/ 2823914 w 12192000"/>
              <a:gd name="connsiteY207-2438" fmla="*/ 66867 h 4999978"/>
              <a:gd name="connsiteX208-2439" fmla="*/ 2831912 w 12192000"/>
              <a:gd name="connsiteY208-2440" fmla="*/ 55426 h 4999978"/>
              <a:gd name="connsiteX209-2441" fmla="*/ 2843870 w 12192000"/>
              <a:gd name="connsiteY209-2442" fmla="*/ 47507 h 4999978"/>
              <a:gd name="connsiteX210-2443" fmla="*/ 2846217 w 12192000"/>
              <a:gd name="connsiteY210-2444" fmla="*/ 48025 h 4999978"/>
              <a:gd name="connsiteX211-2445" fmla="*/ 2862745 w 12192000"/>
              <a:gd name="connsiteY211-2446" fmla="*/ 43242 h 4999978"/>
              <a:gd name="connsiteX212-2447" fmla="*/ 2864596 w 12192000"/>
              <a:gd name="connsiteY212-2448" fmla="*/ 39218 h 4999978"/>
              <a:gd name="connsiteX213-2449" fmla="*/ 2875381 w 12192000"/>
              <a:gd name="connsiteY213-2450" fmla="*/ 35003 h 4999978"/>
              <a:gd name="connsiteX214-2451" fmla="*/ 2895139 w 12192000"/>
              <a:gd name="connsiteY214-2452" fmla="*/ 24186 h 4999978"/>
              <a:gd name="connsiteX215-2453" fmla="*/ 2900232 w 12192000"/>
              <a:gd name="connsiteY215-2454" fmla="*/ 24518 h 4999978"/>
              <a:gd name="connsiteX216-2455" fmla="*/ 2932205 w 12192000"/>
              <a:gd name="connsiteY216-2456" fmla="*/ 11873 h 4999978"/>
              <a:gd name="connsiteX217-2457" fmla="*/ 2933310 w 12192000"/>
              <a:gd name="connsiteY217-2458" fmla="*/ 12816 h 4999978"/>
              <a:gd name="connsiteX218-2459" fmla="*/ 2945218 w 12192000"/>
              <a:gd name="connsiteY218-2460" fmla="*/ 14141 h 4999978"/>
              <a:gd name="connsiteX219-2461" fmla="*/ 2966465 w 12192000"/>
              <a:gd name="connsiteY219-2462" fmla="*/ 14117 h 4999978"/>
              <a:gd name="connsiteX220-2463" fmla="*/ 3023668 w 12192000"/>
              <a:gd name="connsiteY220-2464" fmla="*/ 27905 h 4999978"/>
              <a:gd name="connsiteX221-2465" fmla="*/ 3057077 w 12192000"/>
              <a:gd name="connsiteY221-2466" fmla="*/ 14845 h 4999978"/>
              <a:gd name="connsiteX222-2467" fmla="*/ 3151915 w 12192000"/>
              <a:gd name="connsiteY222-2468" fmla="*/ 11243 h 4999978"/>
              <a:gd name="connsiteX223-2469" fmla="*/ 3251671 w 12192000"/>
              <a:gd name="connsiteY223-2470" fmla="*/ 31575 h 4999978"/>
              <a:gd name="connsiteX224-2471" fmla="*/ 3351400 w 12192000"/>
              <a:gd name="connsiteY224-2472" fmla="*/ 32687 h 4999978"/>
              <a:gd name="connsiteX225-2473" fmla="*/ 3387481 w 12192000"/>
              <a:gd name="connsiteY225-2474" fmla="*/ 31443 h 4999978"/>
              <a:gd name="connsiteX226-2475" fmla="*/ 3451923 w 12192000"/>
              <a:gd name="connsiteY226-2476" fmla="*/ 36482 h 4999978"/>
              <a:gd name="connsiteX227-2477" fmla="*/ 3481520 w 12192000"/>
              <a:gd name="connsiteY227-2478" fmla="*/ 43287 h 4999978"/>
              <a:gd name="connsiteX228-2479" fmla="*/ 3482804 w 12192000"/>
              <a:gd name="connsiteY228-2480" fmla="*/ 42812 h 4999978"/>
              <a:gd name="connsiteX229-2481" fmla="*/ 3485495 w 12192000"/>
              <a:gd name="connsiteY229-2482" fmla="*/ 45921 h 4999978"/>
              <a:gd name="connsiteX230-2483" fmla="*/ 3490972 w 12192000"/>
              <a:gd name="connsiteY230-2484" fmla="*/ 47286 h 4999978"/>
              <a:gd name="connsiteX231-2485" fmla="*/ 3505835 w 12192000"/>
              <a:gd name="connsiteY231-2486" fmla="*/ 46077 h 4999978"/>
              <a:gd name="connsiteX232-2487" fmla="*/ 3511410 w 12192000"/>
              <a:gd name="connsiteY232-2488" fmla="*/ 44808 h 4999978"/>
              <a:gd name="connsiteX233-2489" fmla="*/ 3519598 w 12192000"/>
              <a:gd name="connsiteY233-2490" fmla="*/ 44683 h 4999978"/>
              <a:gd name="connsiteX234-2491" fmla="*/ 3519807 w 12192000"/>
              <a:gd name="connsiteY234-2492" fmla="*/ 44938 h 4999978"/>
              <a:gd name="connsiteX235-2493" fmla="*/ 3527466 w 12192000"/>
              <a:gd name="connsiteY235-2494" fmla="*/ 44316 h 4999978"/>
              <a:gd name="connsiteX236-2495" fmla="*/ 3564889 w 12192000"/>
              <a:gd name="connsiteY236-2496" fmla="*/ 37990 h 4999978"/>
              <a:gd name="connsiteX237-2497" fmla="*/ 3614922 w 12192000"/>
              <a:gd name="connsiteY237-2498" fmla="*/ 61804 h 4999978"/>
              <a:gd name="connsiteX238-2499" fmla="*/ 3635506 w 12192000"/>
              <a:gd name="connsiteY238-2500" fmla="*/ 65718 h 4999978"/>
              <a:gd name="connsiteX239-2501" fmla="*/ 3646525 w 12192000"/>
              <a:gd name="connsiteY239-2502" fmla="*/ 69193 h 4999978"/>
              <a:gd name="connsiteX240-2503" fmla="*/ 3647224 w 12192000"/>
              <a:gd name="connsiteY240-2504" fmla="*/ 70303 h 4999978"/>
              <a:gd name="connsiteX241-2505" fmla="*/ 3683100 w 12192000"/>
              <a:gd name="connsiteY241-2506" fmla="*/ 64109 h 4999978"/>
              <a:gd name="connsiteX242-2507" fmla="*/ 3687901 w 12192000"/>
              <a:gd name="connsiteY242-2508" fmla="*/ 65372 h 4999978"/>
              <a:gd name="connsiteX243-2509" fmla="*/ 3711234 w 12192000"/>
              <a:gd name="connsiteY243-2510" fmla="*/ 58665 h 4999978"/>
              <a:gd name="connsiteX244-2511" fmla="*/ 3723318 w 12192000"/>
              <a:gd name="connsiteY244-2512" fmla="*/ 56625 h 4999978"/>
              <a:gd name="connsiteX245-2513" fmla="*/ 3726677 w 12192000"/>
              <a:gd name="connsiteY245-2514" fmla="*/ 53112 h 4999978"/>
              <a:gd name="connsiteX246-2515" fmla="*/ 3744535 w 12192000"/>
              <a:gd name="connsiteY246-2516" fmla="*/ 51590 h 4999978"/>
              <a:gd name="connsiteX247-2517" fmla="*/ 3746608 w 12192000"/>
              <a:gd name="connsiteY247-2518" fmla="*/ 52522 h 4999978"/>
              <a:gd name="connsiteX248-2519" fmla="*/ 3761262 w 12192000"/>
              <a:gd name="connsiteY248-2520" fmla="*/ 47147 h 4999978"/>
              <a:gd name="connsiteX249-2521" fmla="*/ 3773451 w 12192000"/>
              <a:gd name="connsiteY249-2522" fmla="*/ 37666 h 4999978"/>
              <a:gd name="connsiteX250-2523" fmla="*/ 3925626 w 12192000"/>
              <a:gd name="connsiteY250-2524" fmla="*/ 40301 h 4999978"/>
              <a:gd name="connsiteX251-2525" fmla="*/ 4033324 w 12192000"/>
              <a:gd name="connsiteY251-2526" fmla="*/ 26451 h 4999978"/>
              <a:gd name="connsiteX0-2527" fmla="*/ 4033324 w 12192000"/>
              <a:gd name="connsiteY0-2528" fmla="*/ 26451 h 4999978"/>
              <a:gd name="connsiteX1-2529" fmla="*/ 4138795 w 12192000"/>
              <a:gd name="connsiteY1-2530" fmla="*/ 1828 h 4999978"/>
              <a:gd name="connsiteX2-2531" fmla="*/ 4166706 w 12192000"/>
              <a:gd name="connsiteY2-2532" fmla="*/ 24073 h 4999978"/>
              <a:gd name="connsiteX3-2533" fmla="*/ 4371550 w 12192000"/>
              <a:gd name="connsiteY3-2534" fmla="*/ 8916 h 4999978"/>
              <a:gd name="connsiteX4-2535" fmla="*/ 4424056 w 12192000"/>
              <a:gd name="connsiteY4-2536" fmla="*/ 15151 h 4999978"/>
              <a:gd name="connsiteX5-2537" fmla="*/ 4469897 w 12192000"/>
              <a:gd name="connsiteY5-2538" fmla="*/ 0 h 4999978"/>
              <a:gd name="connsiteX6-2539" fmla="*/ 4489151 w 12192000"/>
              <a:gd name="connsiteY6-2540" fmla="*/ 7067 h 4999978"/>
              <a:gd name="connsiteX7-2541" fmla="*/ 4492479 w 12192000"/>
              <a:gd name="connsiteY7-2542" fmla="*/ 8512 h 4999978"/>
              <a:gd name="connsiteX8-2543" fmla="*/ 4505693 w 12192000"/>
              <a:gd name="connsiteY8-2544" fmla="*/ 9366 h 4999978"/>
              <a:gd name="connsiteX9-2545" fmla="*/ 4509529 w 12192000"/>
              <a:gd name="connsiteY9-2546" fmla="*/ 15767 h 4999978"/>
              <a:gd name="connsiteX10-2547" fmla="*/ 4529499 w 12192000"/>
              <a:gd name="connsiteY10-2548" fmla="*/ 21469 h 4999978"/>
              <a:gd name="connsiteX11-2549" fmla="*/ 4553795 w 12192000"/>
              <a:gd name="connsiteY11-2550" fmla="*/ 21323 h 4999978"/>
              <a:gd name="connsiteX12-2551" fmla="*/ 4640118 w 12192000"/>
              <a:gd name="connsiteY12-2552" fmla="*/ 21481 h 4999978"/>
              <a:gd name="connsiteX13-2553" fmla="*/ 4654127 w 12192000"/>
              <a:gd name="connsiteY13-2554" fmla="*/ 17734 h 4999978"/>
              <a:gd name="connsiteX14-2555" fmla="*/ 4700168 w 12192000"/>
              <a:gd name="connsiteY14-2556" fmla="*/ 22735 h 4999978"/>
              <a:gd name="connsiteX15-2557" fmla="*/ 4741127 w 12192000"/>
              <a:gd name="connsiteY15-2558" fmla="*/ 23309 h 4999978"/>
              <a:gd name="connsiteX16-2559" fmla="*/ 4767598 w 12192000"/>
              <a:gd name="connsiteY16-2560" fmla="*/ 20054 h 4999978"/>
              <a:gd name="connsiteX17-2561" fmla="*/ 4774592 w 12192000"/>
              <a:gd name="connsiteY17-2562" fmla="*/ 22231 h 4999978"/>
              <a:gd name="connsiteX18-2563" fmla="*/ 4801328 w 12192000"/>
              <a:gd name="connsiteY18-2564" fmla="*/ 23236 h 4999978"/>
              <a:gd name="connsiteX19-2565" fmla="*/ 4814870 w 12192000"/>
              <a:gd name="connsiteY19-2566" fmla="*/ 19579 h 4999978"/>
              <a:gd name="connsiteX20-2567" fmla="*/ 4828440 w 12192000"/>
              <a:gd name="connsiteY20-2568" fmla="*/ 27197 h 4999978"/>
              <a:gd name="connsiteX21-2569" fmla="*/ 4831826 w 12192000"/>
              <a:gd name="connsiteY21-2570" fmla="*/ 32900 h 4999978"/>
              <a:gd name="connsiteX22-2571" fmla="*/ 4850785 w 12192000"/>
              <a:gd name="connsiteY22-2572" fmla="*/ 29972 h 4999978"/>
              <a:gd name="connsiteX23-2573" fmla="*/ 4866468 w 12192000"/>
              <a:gd name="connsiteY23-2574" fmla="*/ 35321 h 4999978"/>
              <a:gd name="connsiteX24-2575" fmla="*/ 4879983 w 12192000"/>
              <a:gd name="connsiteY24-2576" fmla="*/ 31397 h 4999978"/>
              <a:gd name="connsiteX25-2577" fmla="*/ 4885635 w 12192000"/>
              <a:gd name="connsiteY25-2578" fmla="*/ 32124 h 4999978"/>
              <a:gd name="connsiteX26-2579" fmla="*/ 4899698 w 12192000"/>
              <a:gd name="connsiteY26-2580" fmla="*/ 34658 h 4999978"/>
              <a:gd name="connsiteX27-2581" fmla="*/ 4923986 w 12192000"/>
              <a:gd name="connsiteY27-2582" fmla="*/ 40414 h 4999978"/>
              <a:gd name="connsiteX28-2583" fmla="*/ 4931544 w 12192000"/>
              <a:gd name="connsiteY28-2584" fmla="*/ 41140 h 4999978"/>
              <a:gd name="connsiteX29-2585" fmla="*/ 4948135 w 12192000"/>
              <a:gd name="connsiteY29-2586" fmla="*/ 50311 h 4999978"/>
              <a:gd name="connsiteX30-2587" fmla="*/ 4980068 w 12192000"/>
              <a:gd name="connsiteY30-2588" fmla="*/ 57834 h 4999978"/>
              <a:gd name="connsiteX31-2589" fmla="*/ 5036541 w 12192000"/>
              <a:gd name="connsiteY31-2590" fmla="*/ 85075 h 4999978"/>
              <a:gd name="connsiteX32-2591" fmla="*/ 5069678 w 12192000"/>
              <a:gd name="connsiteY32-2592" fmla="*/ 97961 h 4999978"/>
              <a:gd name="connsiteX33-2593" fmla="*/ 5092160 w 12192000"/>
              <a:gd name="connsiteY33-2594" fmla="*/ 109985 h 4999978"/>
              <a:gd name="connsiteX34-2595" fmla="*/ 5158166 w 12192000"/>
              <a:gd name="connsiteY34-2596" fmla="*/ 126350 h 4999978"/>
              <a:gd name="connsiteX35-2597" fmla="*/ 5271252 w 12192000"/>
              <a:gd name="connsiteY35-2598" fmla="*/ 147520 h 4999978"/>
              <a:gd name="connsiteX36-2599" fmla="*/ 5294438 w 12192000"/>
              <a:gd name="connsiteY36-2600" fmla="*/ 153338 h 4999978"/>
              <a:gd name="connsiteX37-2601" fmla="*/ 5310840 w 12192000"/>
              <a:gd name="connsiteY37-2602" fmla="*/ 163551 h 4999978"/>
              <a:gd name="connsiteX38-2603" fmla="*/ 5311570 w 12192000"/>
              <a:gd name="connsiteY38-2604" fmla="*/ 170463 h 4999978"/>
              <a:gd name="connsiteX39-2605" fmla="*/ 5323756 w 12192000"/>
              <a:gd name="connsiteY39-2606" fmla="*/ 174500 h 4999978"/>
              <a:gd name="connsiteX40-2607" fmla="*/ 5326259 w 12192000"/>
              <a:gd name="connsiteY40-2608" fmla="*/ 176662 h 4999978"/>
              <a:gd name="connsiteX41-2609" fmla="*/ 5341357 w 12192000"/>
              <a:gd name="connsiteY41-2610" fmla="*/ 187975 h 4999978"/>
              <a:gd name="connsiteX42-2611" fmla="*/ 5391908 w 12192000"/>
              <a:gd name="connsiteY42-2612" fmla="*/ 185073 h 4999978"/>
              <a:gd name="connsiteX43-2613" fmla="*/ 5492371 w 12192000"/>
              <a:gd name="connsiteY43-2614" fmla="*/ 230923 h 4999978"/>
              <a:gd name="connsiteX44-2615" fmla="*/ 5640913 w 12192000"/>
              <a:gd name="connsiteY44-2616" fmla="*/ 239810 h 4999978"/>
              <a:gd name="connsiteX45-2617" fmla="*/ 5877770 w 12192000"/>
              <a:gd name="connsiteY45-2618" fmla="*/ 283747 h 4999978"/>
              <a:gd name="connsiteX46-2619" fmla="*/ 5989615 w 12192000"/>
              <a:gd name="connsiteY46-2620" fmla="*/ 306445 h 4999978"/>
              <a:gd name="connsiteX47-2621" fmla="*/ 5996857 w 12192000"/>
              <a:gd name="connsiteY47-2622" fmla="*/ 310331 h 4999978"/>
              <a:gd name="connsiteX48-2623" fmla="*/ 6037387 w 12192000"/>
              <a:gd name="connsiteY48-2624" fmla="*/ 299308 h 4999978"/>
              <a:gd name="connsiteX49-2625" fmla="*/ 6113074 w 12192000"/>
              <a:gd name="connsiteY49-2626" fmla="*/ 312627 h 4999978"/>
              <a:gd name="connsiteX50-2627" fmla="*/ 6280929 w 12192000"/>
              <a:gd name="connsiteY50-2628" fmla="*/ 337226 h 4999978"/>
              <a:gd name="connsiteX51-2629" fmla="*/ 6298665 w 12192000"/>
              <a:gd name="connsiteY51-2630" fmla="*/ 329713 h 4999978"/>
              <a:gd name="connsiteX52-2631" fmla="*/ 6317326 w 12192000"/>
              <a:gd name="connsiteY52-2632" fmla="*/ 326576 h 4999978"/>
              <a:gd name="connsiteX53-2633" fmla="*/ 6319212 w 12192000"/>
              <a:gd name="connsiteY53-2634" fmla="*/ 327786 h 4999978"/>
              <a:gd name="connsiteX54-2635" fmla="*/ 6339724 w 12192000"/>
              <a:gd name="connsiteY54-2636" fmla="*/ 328880 h 4999978"/>
              <a:gd name="connsiteX55-2637" fmla="*/ 6345010 w 12192000"/>
              <a:gd name="connsiteY55-2638" fmla="*/ 325930 h 4999978"/>
              <a:gd name="connsiteX56-2639" fmla="*/ 6359332 w 12192000"/>
              <a:gd name="connsiteY56-2640" fmla="*/ 325681 h 4999978"/>
              <a:gd name="connsiteX57-2641" fmla="*/ 6388220 w 12192000"/>
              <a:gd name="connsiteY57-2642" fmla="*/ 322496 h 4999978"/>
              <a:gd name="connsiteX58-2643" fmla="*/ 6392994 w 12192000"/>
              <a:gd name="connsiteY58-2644" fmla="*/ 324426 h 4999978"/>
              <a:gd name="connsiteX59-2645" fmla="*/ 6435581 w 12192000"/>
              <a:gd name="connsiteY59-2646" fmla="*/ 323557 h 4999978"/>
              <a:gd name="connsiteX60-2647" fmla="*/ 6435870 w 12192000"/>
              <a:gd name="connsiteY60-2648" fmla="*/ 324745 h 4999978"/>
              <a:gd name="connsiteX61-2649" fmla="*/ 6446571 w 12192000"/>
              <a:gd name="connsiteY61-2650" fmla="*/ 329739 h 4999978"/>
              <a:gd name="connsiteX62-2651" fmla="*/ 6467701 w 12192000"/>
              <a:gd name="connsiteY62-2652" fmla="*/ 336547 h 4999978"/>
              <a:gd name="connsiteX63-2653" fmla="*/ 6512727 w 12192000"/>
              <a:gd name="connsiteY63-2654" fmla="*/ 367087 h 4999978"/>
              <a:gd name="connsiteX64-2655" fmla="*/ 6557094 w 12192000"/>
              <a:gd name="connsiteY64-2656" fmla="*/ 366314 h 4999978"/>
              <a:gd name="connsiteX65-2657" fmla="*/ 6565879 w 12192000"/>
              <a:gd name="connsiteY65-2658" fmla="*/ 366812 h 4999978"/>
              <a:gd name="connsiteX66-2659" fmla="*/ 6565997 w 12192000"/>
              <a:gd name="connsiteY66-2660" fmla="*/ 367092 h 4999978"/>
              <a:gd name="connsiteX67-2661" fmla="*/ 6575147 w 12192000"/>
              <a:gd name="connsiteY67-2662" fmla="*/ 368156 h 4999978"/>
              <a:gd name="connsiteX68-2663" fmla="*/ 6581899 w 12192000"/>
              <a:gd name="connsiteY68-2664" fmla="*/ 367720 h 4999978"/>
              <a:gd name="connsiteX69-2665" fmla="*/ 6598943 w 12192000"/>
              <a:gd name="connsiteY69-2666" fmla="*/ 368688 h 4999978"/>
              <a:gd name="connsiteX70-2667" fmla="*/ 6604421 w 12192000"/>
              <a:gd name="connsiteY70-2668" fmla="*/ 370815 h 4999978"/>
              <a:gd name="connsiteX71-2669" fmla="*/ 6606035 w 12192000"/>
              <a:gd name="connsiteY71-2670" fmla="*/ 374247 h 4999978"/>
              <a:gd name="connsiteX72-2671" fmla="*/ 6607669 w 12192000"/>
              <a:gd name="connsiteY72-2672" fmla="*/ 373968 h 4999978"/>
              <a:gd name="connsiteX73-2673" fmla="*/ 6637532 w 12192000"/>
              <a:gd name="connsiteY73-2674" fmla="*/ 384907 h 4999978"/>
              <a:gd name="connsiteX74-2675" fmla="*/ 6706880 w 12192000"/>
              <a:gd name="connsiteY74-2676" fmla="*/ 399163 h 4999978"/>
              <a:gd name="connsiteX75-2677" fmla="*/ 6747500 w 12192000"/>
              <a:gd name="connsiteY75-2678" fmla="*/ 403168 h 4999978"/>
              <a:gd name="connsiteX76-2679" fmla="*/ 6857783 w 12192000"/>
              <a:gd name="connsiteY76-2680" fmla="*/ 418687 h 4999978"/>
              <a:gd name="connsiteX77-2681" fmla="*/ 6967720 w 12192000"/>
              <a:gd name="connsiteY77-2682" fmla="*/ 437721 h 4999978"/>
              <a:gd name="connsiteX78-2683" fmla="*/ 7018394 w 12192000"/>
              <a:gd name="connsiteY78-2684" fmla="*/ 466613 h 4999978"/>
              <a:gd name="connsiteX79-2685" fmla="*/ 7024679 w 12192000"/>
              <a:gd name="connsiteY79-2686" fmla="*/ 467750 h 4999978"/>
              <a:gd name="connsiteX80-2687" fmla="*/ 7041715 w 12192000"/>
              <a:gd name="connsiteY80-2688" fmla="*/ 465902 h 4999978"/>
              <a:gd name="connsiteX81-2689" fmla="*/ 7048103 w 12192000"/>
              <a:gd name="connsiteY81-2690" fmla="*/ 464392 h 4999978"/>
              <a:gd name="connsiteX82-2691" fmla="*/ 7057490 w 12192000"/>
              <a:gd name="connsiteY82-2692" fmla="*/ 463917 h 4999978"/>
              <a:gd name="connsiteX83-2693" fmla="*/ 7057730 w 12192000"/>
              <a:gd name="connsiteY83-2694" fmla="*/ 464165 h 4999978"/>
              <a:gd name="connsiteX84-2695" fmla="*/ 7066511 w 12192000"/>
              <a:gd name="connsiteY84-2696" fmla="*/ 463214 h 4999978"/>
              <a:gd name="connsiteX85-2697" fmla="*/ 7109401 w 12192000"/>
              <a:gd name="connsiteY85-2698" fmla="*/ 455268 h 4999978"/>
              <a:gd name="connsiteX86-2699" fmla="*/ 7166830 w 12192000"/>
              <a:gd name="connsiteY86-2700" fmla="*/ 477037 h 4999978"/>
              <a:gd name="connsiteX87-2701" fmla="*/ 7190442 w 12192000"/>
              <a:gd name="connsiteY87-2702" fmla="*/ 480090 h 4999978"/>
              <a:gd name="connsiteX88-2703" fmla="*/ 7203083 w 12192000"/>
              <a:gd name="connsiteY88-2704" fmla="*/ 483106 h 4999978"/>
              <a:gd name="connsiteX89-2705" fmla="*/ 7203894 w 12192000"/>
              <a:gd name="connsiteY89-2706" fmla="*/ 484190 h 4999978"/>
              <a:gd name="connsiteX90-2707" fmla="*/ 7245004 w 12192000"/>
              <a:gd name="connsiteY90-2708" fmla="*/ 476444 h 4999978"/>
              <a:gd name="connsiteX91-2709" fmla="*/ 7250514 w 12192000"/>
              <a:gd name="connsiteY91-2710" fmla="*/ 477506 h 4999978"/>
              <a:gd name="connsiteX92-2711" fmla="*/ 7277246 w 12192000"/>
              <a:gd name="connsiteY92-2712" fmla="*/ 469782 h 4999978"/>
              <a:gd name="connsiteX93-2713" fmla="*/ 7291092 w 12192000"/>
              <a:gd name="connsiteY93-2714" fmla="*/ 467217 h 4999978"/>
              <a:gd name="connsiteX94-2715" fmla="*/ 7294933 w 12192000"/>
              <a:gd name="connsiteY94-2716" fmla="*/ 463549 h 4999978"/>
              <a:gd name="connsiteX95-2717" fmla="*/ 7315408 w 12192000"/>
              <a:gd name="connsiteY95-2718" fmla="*/ 461260 h 4999978"/>
              <a:gd name="connsiteX96-2719" fmla="*/ 7317786 w 12192000"/>
              <a:gd name="connsiteY96-2720" fmla="*/ 462106 h 4999978"/>
              <a:gd name="connsiteX97-2721" fmla="*/ 7334572 w 12192000"/>
              <a:gd name="connsiteY97-2722" fmla="*/ 456088 h 4999978"/>
              <a:gd name="connsiteX98-2723" fmla="*/ 7348520 w 12192000"/>
              <a:gd name="connsiteY98-2724" fmla="*/ 446050 h 4999978"/>
              <a:gd name="connsiteX99-2725" fmla="*/ 7522997 w 12192000"/>
              <a:gd name="connsiteY99-2726" fmla="*/ 442209 h 4999978"/>
              <a:gd name="connsiteX100-2727" fmla="*/ 7686985 w 12192000"/>
              <a:gd name="connsiteY100-2728" fmla="*/ 419805 h 4999978"/>
              <a:gd name="connsiteX101-2729" fmla="*/ 7854068 w 12192000"/>
              <a:gd name="connsiteY101-2730" fmla="*/ 409774 h 4999978"/>
              <a:gd name="connsiteX102-2731" fmla="*/ 8034165 w 12192000"/>
              <a:gd name="connsiteY102-2732" fmla="*/ 391699 h 4999978"/>
              <a:gd name="connsiteX103-2733" fmla="*/ 8094381 w 12192000"/>
              <a:gd name="connsiteY103-2734" fmla="*/ 395718 h 4999978"/>
              <a:gd name="connsiteX104-2735" fmla="*/ 8146898 w 12192000"/>
              <a:gd name="connsiteY104-2736" fmla="*/ 378558 h 4999978"/>
              <a:gd name="connsiteX105-2737" fmla="*/ 8168993 w 12192000"/>
              <a:gd name="connsiteY105-2738" fmla="*/ 384830 h 4999978"/>
              <a:gd name="connsiteX106-2739" fmla="*/ 8172809 w 12192000"/>
              <a:gd name="connsiteY106-2740" fmla="*/ 386137 h 4999978"/>
              <a:gd name="connsiteX107-2741" fmla="*/ 8187962 w 12192000"/>
              <a:gd name="connsiteY107-2742" fmla="*/ 386433 h 4999978"/>
              <a:gd name="connsiteX108-2743" fmla="*/ 8192382 w 12192000"/>
              <a:gd name="connsiteY108-2744" fmla="*/ 392692 h 4999978"/>
              <a:gd name="connsiteX109-2745" fmla="*/ 8375192 w 12192000"/>
              <a:gd name="connsiteY109-2746" fmla="*/ 383879 h 4999978"/>
              <a:gd name="connsiteX110-2747" fmla="*/ 8454377 w 12192000"/>
              <a:gd name="connsiteY110-2748" fmla="*/ 380331 h 4999978"/>
              <a:gd name="connsiteX111-2749" fmla="*/ 8484740 w 12192000"/>
              <a:gd name="connsiteY111-2750" fmla="*/ 385159 h 4999978"/>
              <a:gd name="connsiteX112-2751" fmla="*/ 8601673 w 12192000"/>
              <a:gd name="connsiteY112-2752" fmla="*/ 397101 h 4999978"/>
              <a:gd name="connsiteX113-2753" fmla="*/ 8701676 w 12192000"/>
              <a:gd name="connsiteY113-2754" fmla="*/ 401351 h 4999978"/>
              <a:gd name="connsiteX114-2755" fmla="*/ 8773288 w 12192000"/>
              <a:gd name="connsiteY114-2756" fmla="*/ 378077 h 4999978"/>
              <a:gd name="connsiteX115-2757" fmla="*/ 8779909 w 12192000"/>
              <a:gd name="connsiteY115-2758" fmla="*/ 382446 h 4999978"/>
              <a:gd name="connsiteX116-2759" fmla="*/ 8829932 w 12192000"/>
              <a:gd name="connsiteY116-2760" fmla="*/ 379243 h 4999978"/>
              <a:gd name="connsiteX117-2761" fmla="*/ 9003386 w 12192000"/>
              <a:gd name="connsiteY117-2762" fmla="*/ 336242 h 4999978"/>
              <a:gd name="connsiteX118-2763" fmla="*/ 9101185 w 12192000"/>
              <a:gd name="connsiteY118-2764" fmla="*/ 330862 h 4999978"/>
              <a:gd name="connsiteX119-2765" fmla="*/ 9136185 w 12192000"/>
              <a:gd name="connsiteY119-2766" fmla="*/ 334078 h 4999978"/>
              <a:gd name="connsiteX120-2767" fmla="*/ 9194801 w 12192000"/>
              <a:gd name="connsiteY120-2768" fmla="*/ 339149 h 4999978"/>
              <a:gd name="connsiteX121-2769" fmla="*/ 9239316 w 12192000"/>
              <a:gd name="connsiteY121-2770" fmla="*/ 355558 h 4999978"/>
              <a:gd name="connsiteX122-2771" fmla="*/ 9288052 w 12192000"/>
              <a:gd name="connsiteY122-2772" fmla="*/ 354796 h 4999978"/>
              <a:gd name="connsiteX123-2773" fmla="*/ 9298465 w 12192000"/>
              <a:gd name="connsiteY123-2774" fmla="*/ 338296 h 4999978"/>
              <a:gd name="connsiteX124-2775" fmla="*/ 9350892 w 12192000"/>
              <a:gd name="connsiteY124-2776" fmla="*/ 342778 h 4999978"/>
              <a:gd name="connsiteX125-2777" fmla="*/ 9430522 w 12192000"/>
              <a:gd name="connsiteY125-2778" fmla="*/ 351368 h 4999978"/>
              <a:gd name="connsiteX126-2779" fmla="*/ 9476215 w 12192000"/>
              <a:gd name="connsiteY126-2780" fmla="*/ 352107 h 4999978"/>
              <a:gd name="connsiteX127-2781" fmla="*/ 9601276 w 12192000"/>
              <a:gd name="connsiteY127-2782" fmla="*/ 358704 h 4999978"/>
              <a:gd name="connsiteX128-2783" fmla="*/ 9726733 w 12192000"/>
              <a:gd name="connsiteY128-2784" fmla="*/ 368801 h 4999978"/>
              <a:gd name="connsiteX129-2785" fmla="*/ 9802144 w 12192000"/>
              <a:gd name="connsiteY129-2786" fmla="*/ 394479 h 4999978"/>
              <a:gd name="connsiteX130-2787" fmla="*/ 9905153 w 12192000"/>
              <a:gd name="connsiteY130-2788" fmla="*/ 400650 h 4999978"/>
              <a:gd name="connsiteX131-2789" fmla="*/ 9922553 w 12192000"/>
              <a:gd name="connsiteY131-2790" fmla="*/ 404569 h 4999978"/>
              <a:gd name="connsiteX132-2791" fmla="*/ 10044658 w 12192000"/>
              <a:gd name="connsiteY132-2792" fmla="*/ 418077 h 4999978"/>
              <a:gd name="connsiteX133-2793" fmla="*/ 10184585 w 12192000"/>
              <a:gd name="connsiteY133-2794" fmla="*/ 407138 h 4999978"/>
              <a:gd name="connsiteX134-2795" fmla="*/ 10366435 w 12192000"/>
              <a:gd name="connsiteY134-2796" fmla="*/ 462428 h 4999978"/>
              <a:gd name="connsiteX135-2797" fmla="*/ 10688220 w 12192000"/>
              <a:gd name="connsiteY135-2798" fmla="*/ 542258 h 4999978"/>
              <a:gd name="connsiteX136-2799" fmla="*/ 11026690 w 12192000"/>
              <a:gd name="connsiteY136-2800" fmla="*/ 550681 h 4999978"/>
              <a:gd name="connsiteX137-2801" fmla="*/ 11113779 w 12192000"/>
              <a:gd name="connsiteY137-2802" fmla="*/ 533868 h 4999978"/>
              <a:gd name="connsiteX138-2803" fmla="*/ 11369556 w 12192000"/>
              <a:gd name="connsiteY138-2804" fmla="*/ 491719 h 4999978"/>
              <a:gd name="connsiteX139-2805" fmla="*/ 11623342 w 12192000"/>
              <a:gd name="connsiteY139-2806" fmla="*/ 388428 h 4999978"/>
              <a:gd name="connsiteX140-2807" fmla="*/ 11786511 w 12192000"/>
              <a:gd name="connsiteY140-2808" fmla="*/ 358390 h 4999978"/>
              <a:gd name="connsiteX141-2809" fmla="*/ 11862577 w 12192000"/>
              <a:gd name="connsiteY141-2810" fmla="*/ 330549 h 4999978"/>
              <a:gd name="connsiteX142-2811" fmla="*/ 11916612 w 12192000"/>
              <a:gd name="connsiteY142-2812" fmla="*/ 323810 h 4999978"/>
              <a:gd name="connsiteX143-2813" fmla="*/ 11948830 w 12192000"/>
              <a:gd name="connsiteY143-2814" fmla="*/ 318062 h 4999978"/>
              <a:gd name="connsiteX144-2815" fmla="*/ 12001583 w 12192000"/>
              <a:gd name="connsiteY144-2816" fmla="*/ 279643 h 4999978"/>
              <a:gd name="connsiteX145-2817" fmla="*/ 12174977 w 12192000"/>
              <a:gd name="connsiteY145-2818" fmla="*/ 264652 h 4999978"/>
              <a:gd name="connsiteX146-2819" fmla="*/ 12192000 w 12192000"/>
              <a:gd name="connsiteY146-2820" fmla="*/ 256549 h 4999978"/>
              <a:gd name="connsiteX147-2821" fmla="*/ 12192000 w 12192000"/>
              <a:gd name="connsiteY147-2822" fmla="*/ 4999978 h 4999978"/>
              <a:gd name="connsiteX148-2823" fmla="*/ 0 w 12192000"/>
              <a:gd name="connsiteY148-2824" fmla="*/ 4999978 h 4999978"/>
              <a:gd name="connsiteX149-2825" fmla="*/ 0 w 12192000"/>
              <a:gd name="connsiteY149-2826" fmla="*/ 617449 h 4999978"/>
              <a:gd name="connsiteX150-2827" fmla="*/ 11075 w 12192000"/>
              <a:gd name="connsiteY150-2828" fmla="*/ 615178 h 4999978"/>
              <a:gd name="connsiteX151-2829" fmla="*/ 44061 w 12192000"/>
              <a:gd name="connsiteY151-2830" fmla="*/ 608596 h 4999978"/>
              <a:gd name="connsiteX152-2831" fmla="*/ 136694 w 12192000"/>
              <a:gd name="connsiteY152-2832" fmla="*/ 556415 h 4999978"/>
              <a:gd name="connsiteX153-2833" fmla="*/ 170342 w 12192000"/>
              <a:gd name="connsiteY153-2834" fmla="*/ 551077 h 4999978"/>
              <a:gd name="connsiteX154-2835" fmla="*/ 168955 w 12192000"/>
              <a:gd name="connsiteY154-2836" fmla="*/ 542164 h 4999978"/>
              <a:gd name="connsiteX155-2837" fmla="*/ 181474 w 12192000"/>
              <a:gd name="connsiteY155-2838" fmla="*/ 541281 h 4999978"/>
              <a:gd name="connsiteX156-2839" fmla="*/ 209440 w 12192000"/>
              <a:gd name="connsiteY156-2840" fmla="*/ 540561 h 4999978"/>
              <a:gd name="connsiteX157-2841" fmla="*/ 293152 w 12192000"/>
              <a:gd name="connsiteY157-2842" fmla="*/ 536576 h 4999978"/>
              <a:gd name="connsiteX158-2843" fmla="*/ 315693 w 12192000"/>
              <a:gd name="connsiteY158-2844" fmla="*/ 519030 h 4999978"/>
              <a:gd name="connsiteX159-2845" fmla="*/ 337305 w 12192000"/>
              <a:gd name="connsiteY159-2846" fmla="*/ 518372 h 4999978"/>
              <a:gd name="connsiteX160-2847" fmla="*/ 462252 w 12192000"/>
              <a:gd name="connsiteY160-2848" fmla="*/ 493151 h 4999978"/>
              <a:gd name="connsiteX161-2849" fmla="*/ 479457 w 12192000"/>
              <a:gd name="connsiteY161-2850" fmla="*/ 491123 h 4999978"/>
              <a:gd name="connsiteX162-2851" fmla="*/ 488653 w 12192000"/>
              <a:gd name="connsiteY162-2852" fmla="*/ 483257 h 4999978"/>
              <a:gd name="connsiteX163-2853" fmla="*/ 522053 w 12192000"/>
              <a:gd name="connsiteY163-2854" fmla="*/ 481125 h 4999978"/>
              <a:gd name="connsiteX164-2855" fmla="*/ 523520 w 12192000"/>
              <a:gd name="connsiteY164-2856" fmla="*/ 476713 h 4999978"/>
              <a:gd name="connsiteX165-2857" fmla="*/ 632714 w 12192000"/>
              <a:gd name="connsiteY165-2858" fmla="*/ 437101 h 4999978"/>
              <a:gd name="connsiteX166-2859" fmla="*/ 651426 w 12192000"/>
              <a:gd name="connsiteY166-2860" fmla="*/ 430544 h 4999978"/>
              <a:gd name="connsiteX167-2861" fmla="*/ 667724 w 12192000"/>
              <a:gd name="connsiteY167-2862" fmla="*/ 432138 h 4999978"/>
              <a:gd name="connsiteX168-2863" fmla="*/ 757679 w 12192000"/>
              <a:gd name="connsiteY168-2864" fmla="*/ 425145 h 4999978"/>
              <a:gd name="connsiteX169-2865" fmla="*/ 779159 w 12192000"/>
              <a:gd name="connsiteY169-2866" fmla="*/ 428059 h 4999978"/>
              <a:gd name="connsiteX170-2867" fmla="*/ 788293 w 12192000"/>
              <a:gd name="connsiteY170-2868" fmla="*/ 434863 h 4999978"/>
              <a:gd name="connsiteX171-2869" fmla="*/ 822923 w 12192000"/>
              <a:gd name="connsiteY171-2870" fmla="*/ 421074 h 4999978"/>
              <a:gd name="connsiteX172-2871" fmla="*/ 876559 w 12192000"/>
              <a:gd name="connsiteY172-2872" fmla="*/ 411088 h 4999978"/>
              <a:gd name="connsiteX173-2873" fmla="*/ 902011 w 12192000"/>
              <a:gd name="connsiteY173-2874" fmla="*/ 404118 h 4999978"/>
              <a:gd name="connsiteX174-2875" fmla="*/ 922715 w 12192000"/>
              <a:gd name="connsiteY174-2876" fmla="*/ 407699 h 4999978"/>
              <a:gd name="connsiteX175-2877" fmla="*/ 1040139 w 12192000"/>
              <a:gd name="connsiteY175-2878" fmla="*/ 406590 h 4999978"/>
              <a:gd name="connsiteX176-2879" fmla="*/ 1067251 w 12192000"/>
              <a:gd name="connsiteY176-2880" fmla="*/ 412384 h 4999978"/>
              <a:gd name="connsiteX177-2881" fmla="*/ 1080272 w 12192000"/>
              <a:gd name="connsiteY177-2882" fmla="*/ 424669 h 4999978"/>
              <a:gd name="connsiteX178-2883" fmla="*/ 1090219 w 12192000"/>
              <a:gd name="connsiteY178-2884" fmla="*/ 420026 h 4999978"/>
              <a:gd name="connsiteX179-2885" fmla="*/ 1161226 w 12192000"/>
              <a:gd name="connsiteY179-2886" fmla="*/ 418304 h 4999978"/>
              <a:gd name="connsiteX180-2887" fmla="*/ 1207525 w 12192000"/>
              <a:gd name="connsiteY180-2888" fmla="*/ 416039 h 4999978"/>
              <a:gd name="connsiteX181-2889" fmla="*/ 1210030 w 12192000"/>
              <a:gd name="connsiteY181-2890" fmla="*/ 398805 h 4999978"/>
              <a:gd name="connsiteX182-2891" fmla="*/ 1251170 w 12192000"/>
              <a:gd name="connsiteY182-2892" fmla="*/ 391942 h 4999978"/>
              <a:gd name="connsiteX183-2893" fmla="*/ 1295331 w 12192000"/>
              <a:gd name="connsiteY183-2894" fmla="*/ 402182 h 4999978"/>
              <a:gd name="connsiteX184-2895" fmla="*/ 1347118 w 12192000"/>
              <a:gd name="connsiteY184-2896" fmla="*/ 399704 h 4999978"/>
              <a:gd name="connsiteX185-2897" fmla="*/ 1378108 w 12192000"/>
              <a:gd name="connsiteY185-2898" fmla="*/ 398410 h 4999978"/>
              <a:gd name="connsiteX186-2899" fmla="*/ 1459192 w 12192000"/>
              <a:gd name="connsiteY186-2900" fmla="*/ 380919 h 4999978"/>
              <a:gd name="connsiteX187-2901" fmla="*/ 1590120 w 12192000"/>
              <a:gd name="connsiteY187-2902" fmla="*/ 317608 h 4999978"/>
              <a:gd name="connsiteX188-2903" fmla="*/ 1631417 w 12192000"/>
              <a:gd name="connsiteY188-2904" fmla="*/ 308227 h 4999978"/>
              <a:gd name="connsiteX189-2905" fmla="*/ 1638727 w 12192000"/>
              <a:gd name="connsiteY189-2906" fmla="*/ 311610 h 4999978"/>
              <a:gd name="connsiteX190-2907" fmla="*/ 1844438 w 12192000"/>
              <a:gd name="connsiteY190-2908" fmla="*/ 271304 h 4999978"/>
              <a:gd name="connsiteX191-2909" fmla="*/ 1881324 w 12192000"/>
              <a:gd name="connsiteY191-2910" fmla="*/ 268497 h 4999978"/>
              <a:gd name="connsiteX192-2911" fmla="*/ 1908999 w 12192000"/>
              <a:gd name="connsiteY192-2912" fmla="*/ 269338 h 4999978"/>
              <a:gd name="connsiteX193-2913" fmla="*/ 1974956 w 12192000"/>
              <a:gd name="connsiteY193-2914" fmla="*/ 255958 h 4999978"/>
              <a:gd name="connsiteX194-2915" fmla="*/ 2082409 w 12192000"/>
              <a:gd name="connsiteY194-2916" fmla="*/ 227290 h 4999978"/>
              <a:gd name="connsiteX195-2917" fmla="*/ 2105639 w 12192000"/>
              <a:gd name="connsiteY195-2918" fmla="*/ 222648 h 4999978"/>
              <a:gd name="connsiteX196-2919" fmla="*/ 2126992 w 12192000"/>
              <a:gd name="connsiteY196-2920" fmla="*/ 224468 h 4999978"/>
              <a:gd name="connsiteX197-2921" fmla="*/ 2133154 w 12192000"/>
              <a:gd name="connsiteY197-2922" fmla="*/ 229952 h 4999978"/>
              <a:gd name="connsiteX198-2923" fmla="*/ 2146154 w 12192000"/>
              <a:gd name="connsiteY198-2924" fmla="*/ 228332 h 4999978"/>
              <a:gd name="connsiteX199-2925" fmla="*/ 2149901 w 12192000"/>
              <a:gd name="connsiteY199-2926" fmla="*/ 229116 h 4999978"/>
              <a:gd name="connsiteX200-2927" fmla="*/ 2171100 w 12192000"/>
              <a:gd name="connsiteY200-2928" fmla="*/ 232389 h 4999978"/>
              <a:gd name="connsiteX201-2929" fmla="*/ 2209148 w 12192000"/>
              <a:gd name="connsiteY201-2930" fmla="*/ 209225 h 4999978"/>
              <a:gd name="connsiteX202-2931" fmla="*/ 2261889 w 12192000"/>
              <a:gd name="connsiteY202-2932" fmla="*/ 205532 h 4999978"/>
              <a:gd name="connsiteX203-2933" fmla="*/ 2452315 w 12192000"/>
              <a:gd name="connsiteY203-2934" fmla="*/ 152899 h 4999978"/>
              <a:gd name="connsiteX204-2935" fmla="*/ 2487710 w 12192000"/>
              <a:gd name="connsiteY204-2936" fmla="*/ 169267 h 4999978"/>
              <a:gd name="connsiteX205-2937" fmla="*/ 2567870 w 12192000"/>
              <a:gd name="connsiteY205-2938" fmla="*/ 156422 h 4999978"/>
              <a:gd name="connsiteX206-2939" fmla="*/ 2677053 w 12192000"/>
              <a:gd name="connsiteY206-2940" fmla="*/ 92513 h 4999978"/>
              <a:gd name="connsiteX207-2941" fmla="*/ 2823914 w 12192000"/>
              <a:gd name="connsiteY207-2942" fmla="*/ 66867 h 4999978"/>
              <a:gd name="connsiteX208-2943" fmla="*/ 2831912 w 12192000"/>
              <a:gd name="connsiteY208-2944" fmla="*/ 55426 h 4999978"/>
              <a:gd name="connsiteX209-2945" fmla="*/ 2843870 w 12192000"/>
              <a:gd name="connsiteY209-2946" fmla="*/ 47507 h 4999978"/>
              <a:gd name="connsiteX210-2947" fmla="*/ 2846217 w 12192000"/>
              <a:gd name="connsiteY210-2948" fmla="*/ 48025 h 4999978"/>
              <a:gd name="connsiteX211-2949" fmla="*/ 2862745 w 12192000"/>
              <a:gd name="connsiteY211-2950" fmla="*/ 43242 h 4999978"/>
              <a:gd name="connsiteX212-2951" fmla="*/ 2864596 w 12192000"/>
              <a:gd name="connsiteY212-2952" fmla="*/ 39218 h 4999978"/>
              <a:gd name="connsiteX213-2953" fmla="*/ 2875381 w 12192000"/>
              <a:gd name="connsiteY213-2954" fmla="*/ 35003 h 4999978"/>
              <a:gd name="connsiteX214-2955" fmla="*/ 2895139 w 12192000"/>
              <a:gd name="connsiteY214-2956" fmla="*/ 24186 h 4999978"/>
              <a:gd name="connsiteX215-2957" fmla="*/ 2900232 w 12192000"/>
              <a:gd name="connsiteY215-2958" fmla="*/ 24518 h 4999978"/>
              <a:gd name="connsiteX216-2959" fmla="*/ 2932205 w 12192000"/>
              <a:gd name="connsiteY216-2960" fmla="*/ 11873 h 4999978"/>
              <a:gd name="connsiteX217-2961" fmla="*/ 2933310 w 12192000"/>
              <a:gd name="connsiteY217-2962" fmla="*/ 12816 h 4999978"/>
              <a:gd name="connsiteX218-2963" fmla="*/ 2945218 w 12192000"/>
              <a:gd name="connsiteY218-2964" fmla="*/ 14141 h 4999978"/>
              <a:gd name="connsiteX219-2965" fmla="*/ 2966465 w 12192000"/>
              <a:gd name="connsiteY219-2966" fmla="*/ 14117 h 4999978"/>
              <a:gd name="connsiteX220-2967" fmla="*/ 3023668 w 12192000"/>
              <a:gd name="connsiteY220-2968" fmla="*/ 27905 h 4999978"/>
              <a:gd name="connsiteX221-2969" fmla="*/ 3057077 w 12192000"/>
              <a:gd name="connsiteY221-2970" fmla="*/ 14845 h 4999978"/>
              <a:gd name="connsiteX222-2971" fmla="*/ 3151915 w 12192000"/>
              <a:gd name="connsiteY222-2972" fmla="*/ 11243 h 4999978"/>
              <a:gd name="connsiteX223-2973" fmla="*/ 3251671 w 12192000"/>
              <a:gd name="connsiteY223-2974" fmla="*/ 31575 h 4999978"/>
              <a:gd name="connsiteX224-2975" fmla="*/ 3351400 w 12192000"/>
              <a:gd name="connsiteY224-2976" fmla="*/ 32687 h 4999978"/>
              <a:gd name="connsiteX225-2977" fmla="*/ 3387481 w 12192000"/>
              <a:gd name="connsiteY225-2978" fmla="*/ 31443 h 4999978"/>
              <a:gd name="connsiteX226-2979" fmla="*/ 3451923 w 12192000"/>
              <a:gd name="connsiteY226-2980" fmla="*/ 36482 h 4999978"/>
              <a:gd name="connsiteX227-2981" fmla="*/ 3481520 w 12192000"/>
              <a:gd name="connsiteY227-2982" fmla="*/ 43287 h 4999978"/>
              <a:gd name="connsiteX228-2983" fmla="*/ 3482804 w 12192000"/>
              <a:gd name="connsiteY228-2984" fmla="*/ 42812 h 4999978"/>
              <a:gd name="connsiteX229-2985" fmla="*/ 3485495 w 12192000"/>
              <a:gd name="connsiteY229-2986" fmla="*/ 45921 h 4999978"/>
              <a:gd name="connsiteX230-2987" fmla="*/ 3490972 w 12192000"/>
              <a:gd name="connsiteY230-2988" fmla="*/ 47286 h 4999978"/>
              <a:gd name="connsiteX231-2989" fmla="*/ 3505835 w 12192000"/>
              <a:gd name="connsiteY231-2990" fmla="*/ 46077 h 4999978"/>
              <a:gd name="connsiteX232-2991" fmla="*/ 3511410 w 12192000"/>
              <a:gd name="connsiteY232-2992" fmla="*/ 44808 h 4999978"/>
              <a:gd name="connsiteX233-2993" fmla="*/ 3519598 w 12192000"/>
              <a:gd name="connsiteY233-2994" fmla="*/ 44683 h 4999978"/>
              <a:gd name="connsiteX234-2995" fmla="*/ 3519807 w 12192000"/>
              <a:gd name="connsiteY234-2996" fmla="*/ 44938 h 4999978"/>
              <a:gd name="connsiteX235-2997" fmla="*/ 3527466 w 12192000"/>
              <a:gd name="connsiteY235-2998" fmla="*/ 44316 h 4999978"/>
              <a:gd name="connsiteX236-2999" fmla="*/ 3564889 w 12192000"/>
              <a:gd name="connsiteY236-3000" fmla="*/ 37990 h 4999978"/>
              <a:gd name="connsiteX237-3001" fmla="*/ 3614922 w 12192000"/>
              <a:gd name="connsiteY237-3002" fmla="*/ 61804 h 4999978"/>
              <a:gd name="connsiteX238-3003" fmla="*/ 3635506 w 12192000"/>
              <a:gd name="connsiteY238-3004" fmla="*/ 65718 h 4999978"/>
              <a:gd name="connsiteX239-3005" fmla="*/ 3646525 w 12192000"/>
              <a:gd name="connsiteY239-3006" fmla="*/ 69193 h 4999978"/>
              <a:gd name="connsiteX240-3007" fmla="*/ 3647224 w 12192000"/>
              <a:gd name="connsiteY240-3008" fmla="*/ 70303 h 4999978"/>
              <a:gd name="connsiteX241-3009" fmla="*/ 3683100 w 12192000"/>
              <a:gd name="connsiteY241-3010" fmla="*/ 64109 h 4999978"/>
              <a:gd name="connsiteX242-3011" fmla="*/ 3687901 w 12192000"/>
              <a:gd name="connsiteY242-3012" fmla="*/ 65372 h 4999978"/>
              <a:gd name="connsiteX243-3013" fmla="*/ 3711234 w 12192000"/>
              <a:gd name="connsiteY243-3014" fmla="*/ 58665 h 4999978"/>
              <a:gd name="connsiteX244-3015" fmla="*/ 3723318 w 12192000"/>
              <a:gd name="connsiteY244-3016" fmla="*/ 56625 h 4999978"/>
              <a:gd name="connsiteX245-3017" fmla="*/ 3726677 w 12192000"/>
              <a:gd name="connsiteY245-3018" fmla="*/ 53112 h 4999978"/>
              <a:gd name="connsiteX246-3019" fmla="*/ 3744535 w 12192000"/>
              <a:gd name="connsiteY246-3020" fmla="*/ 51590 h 4999978"/>
              <a:gd name="connsiteX247-3021" fmla="*/ 3746608 w 12192000"/>
              <a:gd name="connsiteY247-3022" fmla="*/ 52522 h 4999978"/>
              <a:gd name="connsiteX248-3023" fmla="*/ 3761262 w 12192000"/>
              <a:gd name="connsiteY248-3024" fmla="*/ 47147 h 4999978"/>
              <a:gd name="connsiteX249-3025" fmla="*/ 3773451 w 12192000"/>
              <a:gd name="connsiteY249-3026" fmla="*/ 37666 h 4999978"/>
              <a:gd name="connsiteX250-3027" fmla="*/ 3925626 w 12192000"/>
              <a:gd name="connsiteY250-3028" fmla="*/ 40301 h 4999978"/>
              <a:gd name="connsiteX251-3029" fmla="*/ 4033324 w 12192000"/>
              <a:gd name="connsiteY251-3030" fmla="*/ 26451 h 4999978"/>
              <a:gd name="connsiteX0-3031" fmla="*/ 4033324 w 12192000"/>
              <a:gd name="connsiteY0-3032" fmla="*/ 26451 h 4999978"/>
              <a:gd name="connsiteX1-3033" fmla="*/ 4138795 w 12192000"/>
              <a:gd name="connsiteY1-3034" fmla="*/ 1828 h 4999978"/>
              <a:gd name="connsiteX2-3035" fmla="*/ 4197186 w 12192000"/>
              <a:gd name="connsiteY2-3036" fmla="*/ 16311 h 4999978"/>
              <a:gd name="connsiteX3-3037" fmla="*/ 4371550 w 12192000"/>
              <a:gd name="connsiteY3-3038" fmla="*/ 8916 h 4999978"/>
              <a:gd name="connsiteX4-3039" fmla="*/ 4424056 w 12192000"/>
              <a:gd name="connsiteY4-3040" fmla="*/ 15151 h 4999978"/>
              <a:gd name="connsiteX5-3041" fmla="*/ 4469897 w 12192000"/>
              <a:gd name="connsiteY5-3042" fmla="*/ 0 h 4999978"/>
              <a:gd name="connsiteX6-3043" fmla="*/ 4489151 w 12192000"/>
              <a:gd name="connsiteY6-3044" fmla="*/ 7067 h 4999978"/>
              <a:gd name="connsiteX7-3045" fmla="*/ 4492479 w 12192000"/>
              <a:gd name="connsiteY7-3046" fmla="*/ 8512 h 4999978"/>
              <a:gd name="connsiteX8-3047" fmla="*/ 4505693 w 12192000"/>
              <a:gd name="connsiteY8-3048" fmla="*/ 9366 h 4999978"/>
              <a:gd name="connsiteX9-3049" fmla="*/ 4509529 w 12192000"/>
              <a:gd name="connsiteY9-3050" fmla="*/ 15767 h 4999978"/>
              <a:gd name="connsiteX10-3051" fmla="*/ 4529499 w 12192000"/>
              <a:gd name="connsiteY10-3052" fmla="*/ 21469 h 4999978"/>
              <a:gd name="connsiteX11-3053" fmla="*/ 4553795 w 12192000"/>
              <a:gd name="connsiteY11-3054" fmla="*/ 21323 h 4999978"/>
              <a:gd name="connsiteX12-3055" fmla="*/ 4640118 w 12192000"/>
              <a:gd name="connsiteY12-3056" fmla="*/ 21481 h 4999978"/>
              <a:gd name="connsiteX13-3057" fmla="*/ 4654127 w 12192000"/>
              <a:gd name="connsiteY13-3058" fmla="*/ 17734 h 4999978"/>
              <a:gd name="connsiteX14-3059" fmla="*/ 4700168 w 12192000"/>
              <a:gd name="connsiteY14-3060" fmla="*/ 22735 h 4999978"/>
              <a:gd name="connsiteX15-3061" fmla="*/ 4741127 w 12192000"/>
              <a:gd name="connsiteY15-3062" fmla="*/ 23309 h 4999978"/>
              <a:gd name="connsiteX16-3063" fmla="*/ 4767598 w 12192000"/>
              <a:gd name="connsiteY16-3064" fmla="*/ 20054 h 4999978"/>
              <a:gd name="connsiteX17-3065" fmla="*/ 4774592 w 12192000"/>
              <a:gd name="connsiteY17-3066" fmla="*/ 22231 h 4999978"/>
              <a:gd name="connsiteX18-3067" fmla="*/ 4801328 w 12192000"/>
              <a:gd name="connsiteY18-3068" fmla="*/ 23236 h 4999978"/>
              <a:gd name="connsiteX19-3069" fmla="*/ 4814870 w 12192000"/>
              <a:gd name="connsiteY19-3070" fmla="*/ 19579 h 4999978"/>
              <a:gd name="connsiteX20-3071" fmla="*/ 4828440 w 12192000"/>
              <a:gd name="connsiteY20-3072" fmla="*/ 27197 h 4999978"/>
              <a:gd name="connsiteX21-3073" fmla="*/ 4831826 w 12192000"/>
              <a:gd name="connsiteY21-3074" fmla="*/ 32900 h 4999978"/>
              <a:gd name="connsiteX22-3075" fmla="*/ 4850785 w 12192000"/>
              <a:gd name="connsiteY22-3076" fmla="*/ 29972 h 4999978"/>
              <a:gd name="connsiteX23-3077" fmla="*/ 4866468 w 12192000"/>
              <a:gd name="connsiteY23-3078" fmla="*/ 35321 h 4999978"/>
              <a:gd name="connsiteX24-3079" fmla="*/ 4879983 w 12192000"/>
              <a:gd name="connsiteY24-3080" fmla="*/ 31397 h 4999978"/>
              <a:gd name="connsiteX25-3081" fmla="*/ 4885635 w 12192000"/>
              <a:gd name="connsiteY25-3082" fmla="*/ 32124 h 4999978"/>
              <a:gd name="connsiteX26-3083" fmla="*/ 4899698 w 12192000"/>
              <a:gd name="connsiteY26-3084" fmla="*/ 34658 h 4999978"/>
              <a:gd name="connsiteX27-3085" fmla="*/ 4923986 w 12192000"/>
              <a:gd name="connsiteY27-3086" fmla="*/ 40414 h 4999978"/>
              <a:gd name="connsiteX28-3087" fmla="*/ 4931544 w 12192000"/>
              <a:gd name="connsiteY28-3088" fmla="*/ 41140 h 4999978"/>
              <a:gd name="connsiteX29-3089" fmla="*/ 4948135 w 12192000"/>
              <a:gd name="connsiteY29-3090" fmla="*/ 50311 h 4999978"/>
              <a:gd name="connsiteX30-3091" fmla="*/ 4980068 w 12192000"/>
              <a:gd name="connsiteY30-3092" fmla="*/ 57834 h 4999978"/>
              <a:gd name="connsiteX31-3093" fmla="*/ 5036541 w 12192000"/>
              <a:gd name="connsiteY31-3094" fmla="*/ 85075 h 4999978"/>
              <a:gd name="connsiteX32-3095" fmla="*/ 5069678 w 12192000"/>
              <a:gd name="connsiteY32-3096" fmla="*/ 97961 h 4999978"/>
              <a:gd name="connsiteX33-3097" fmla="*/ 5092160 w 12192000"/>
              <a:gd name="connsiteY33-3098" fmla="*/ 109985 h 4999978"/>
              <a:gd name="connsiteX34-3099" fmla="*/ 5158166 w 12192000"/>
              <a:gd name="connsiteY34-3100" fmla="*/ 126350 h 4999978"/>
              <a:gd name="connsiteX35-3101" fmla="*/ 5271252 w 12192000"/>
              <a:gd name="connsiteY35-3102" fmla="*/ 147520 h 4999978"/>
              <a:gd name="connsiteX36-3103" fmla="*/ 5294438 w 12192000"/>
              <a:gd name="connsiteY36-3104" fmla="*/ 153338 h 4999978"/>
              <a:gd name="connsiteX37-3105" fmla="*/ 5310840 w 12192000"/>
              <a:gd name="connsiteY37-3106" fmla="*/ 163551 h 4999978"/>
              <a:gd name="connsiteX38-3107" fmla="*/ 5311570 w 12192000"/>
              <a:gd name="connsiteY38-3108" fmla="*/ 170463 h 4999978"/>
              <a:gd name="connsiteX39-3109" fmla="*/ 5323756 w 12192000"/>
              <a:gd name="connsiteY39-3110" fmla="*/ 174500 h 4999978"/>
              <a:gd name="connsiteX40-3111" fmla="*/ 5326259 w 12192000"/>
              <a:gd name="connsiteY40-3112" fmla="*/ 176662 h 4999978"/>
              <a:gd name="connsiteX41-3113" fmla="*/ 5341357 w 12192000"/>
              <a:gd name="connsiteY41-3114" fmla="*/ 187975 h 4999978"/>
              <a:gd name="connsiteX42-3115" fmla="*/ 5391908 w 12192000"/>
              <a:gd name="connsiteY42-3116" fmla="*/ 185073 h 4999978"/>
              <a:gd name="connsiteX43-3117" fmla="*/ 5492371 w 12192000"/>
              <a:gd name="connsiteY43-3118" fmla="*/ 230923 h 4999978"/>
              <a:gd name="connsiteX44-3119" fmla="*/ 5640913 w 12192000"/>
              <a:gd name="connsiteY44-3120" fmla="*/ 239810 h 4999978"/>
              <a:gd name="connsiteX45-3121" fmla="*/ 5877770 w 12192000"/>
              <a:gd name="connsiteY45-3122" fmla="*/ 283747 h 4999978"/>
              <a:gd name="connsiteX46-3123" fmla="*/ 5989615 w 12192000"/>
              <a:gd name="connsiteY46-3124" fmla="*/ 306445 h 4999978"/>
              <a:gd name="connsiteX47-3125" fmla="*/ 5996857 w 12192000"/>
              <a:gd name="connsiteY47-3126" fmla="*/ 310331 h 4999978"/>
              <a:gd name="connsiteX48-3127" fmla="*/ 6037387 w 12192000"/>
              <a:gd name="connsiteY48-3128" fmla="*/ 299308 h 4999978"/>
              <a:gd name="connsiteX49-3129" fmla="*/ 6113074 w 12192000"/>
              <a:gd name="connsiteY49-3130" fmla="*/ 312627 h 4999978"/>
              <a:gd name="connsiteX50-3131" fmla="*/ 6280929 w 12192000"/>
              <a:gd name="connsiteY50-3132" fmla="*/ 337226 h 4999978"/>
              <a:gd name="connsiteX51-3133" fmla="*/ 6298665 w 12192000"/>
              <a:gd name="connsiteY51-3134" fmla="*/ 329713 h 4999978"/>
              <a:gd name="connsiteX52-3135" fmla="*/ 6317326 w 12192000"/>
              <a:gd name="connsiteY52-3136" fmla="*/ 326576 h 4999978"/>
              <a:gd name="connsiteX53-3137" fmla="*/ 6319212 w 12192000"/>
              <a:gd name="connsiteY53-3138" fmla="*/ 327786 h 4999978"/>
              <a:gd name="connsiteX54-3139" fmla="*/ 6339724 w 12192000"/>
              <a:gd name="connsiteY54-3140" fmla="*/ 328880 h 4999978"/>
              <a:gd name="connsiteX55-3141" fmla="*/ 6345010 w 12192000"/>
              <a:gd name="connsiteY55-3142" fmla="*/ 325930 h 4999978"/>
              <a:gd name="connsiteX56-3143" fmla="*/ 6359332 w 12192000"/>
              <a:gd name="connsiteY56-3144" fmla="*/ 325681 h 4999978"/>
              <a:gd name="connsiteX57-3145" fmla="*/ 6388220 w 12192000"/>
              <a:gd name="connsiteY57-3146" fmla="*/ 322496 h 4999978"/>
              <a:gd name="connsiteX58-3147" fmla="*/ 6392994 w 12192000"/>
              <a:gd name="connsiteY58-3148" fmla="*/ 324426 h 4999978"/>
              <a:gd name="connsiteX59-3149" fmla="*/ 6435581 w 12192000"/>
              <a:gd name="connsiteY59-3150" fmla="*/ 323557 h 4999978"/>
              <a:gd name="connsiteX60-3151" fmla="*/ 6435870 w 12192000"/>
              <a:gd name="connsiteY60-3152" fmla="*/ 324745 h 4999978"/>
              <a:gd name="connsiteX61-3153" fmla="*/ 6446571 w 12192000"/>
              <a:gd name="connsiteY61-3154" fmla="*/ 329739 h 4999978"/>
              <a:gd name="connsiteX62-3155" fmla="*/ 6467701 w 12192000"/>
              <a:gd name="connsiteY62-3156" fmla="*/ 336547 h 4999978"/>
              <a:gd name="connsiteX63-3157" fmla="*/ 6512727 w 12192000"/>
              <a:gd name="connsiteY63-3158" fmla="*/ 367087 h 4999978"/>
              <a:gd name="connsiteX64-3159" fmla="*/ 6557094 w 12192000"/>
              <a:gd name="connsiteY64-3160" fmla="*/ 366314 h 4999978"/>
              <a:gd name="connsiteX65-3161" fmla="*/ 6565879 w 12192000"/>
              <a:gd name="connsiteY65-3162" fmla="*/ 366812 h 4999978"/>
              <a:gd name="connsiteX66-3163" fmla="*/ 6565997 w 12192000"/>
              <a:gd name="connsiteY66-3164" fmla="*/ 367092 h 4999978"/>
              <a:gd name="connsiteX67-3165" fmla="*/ 6575147 w 12192000"/>
              <a:gd name="connsiteY67-3166" fmla="*/ 368156 h 4999978"/>
              <a:gd name="connsiteX68-3167" fmla="*/ 6581899 w 12192000"/>
              <a:gd name="connsiteY68-3168" fmla="*/ 367720 h 4999978"/>
              <a:gd name="connsiteX69-3169" fmla="*/ 6598943 w 12192000"/>
              <a:gd name="connsiteY69-3170" fmla="*/ 368688 h 4999978"/>
              <a:gd name="connsiteX70-3171" fmla="*/ 6604421 w 12192000"/>
              <a:gd name="connsiteY70-3172" fmla="*/ 370815 h 4999978"/>
              <a:gd name="connsiteX71-3173" fmla="*/ 6606035 w 12192000"/>
              <a:gd name="connsiteY71-3174" fmla="*/ 374247 h 4999978"/>
              <a:gd name="connsiteX72-3175" fmla="*/ 6607669 w 12192000"/>
              <a:gd name="connsiteY72-3176" fmla="*/ 373968 h 4999978"/>
              <a:gd name="connsiteX73-3177" fmla="*/ 6637532 w 12192000"/>
              <a:gd name="connsiteY73-3178" fmla="*/ 384907 h 4999978"/>
              <a:gd name="connsiteX74-3179" fmla="*/ 6706880 w 12192000"/>
              <a:gd name="connsiteY74-3180" fmla="*/ 399163 h 4999978"/>
              <a:gd name="connsiteX75-3181" fmla="*/ 6747500 w 12192000"/>
              <a:gd name="connsiteY75-3182" fmla="*/ 403168 h 4999978"/>
              <a:gd name="connsiteX76-3183" fmla="*/ 6857783 w 12192000"/>
              <a:gd name="connsiteY76-3184" fmla="*/ 418687 h 4999978"/>
              <a:gd name="connsiteX77-3185" fmla="*/ 6967720 w 12192000"/>
              <a:gd name="connsiteY77-3186" fmla="*/ 437721 h 4999978"/>
              <a:gd name="connsiteX78-3187" fmla="*/ 7018394 w 12192000"/>
              <a:gd name="connsiteY78-3188" fmla="*/ 466613 h 4999978"/>
              <a:gd name="connsiteX79-3189" fmla="*/ 7024679 w 12192000"/>
              <a:gd name="connsiteY79-3190" fmla="*/ 467750 h 4999978"/>
              <a:gd name="connsiteX80-3191" fmla="*/ 7041715 w 12192000"/>
              <a:gd name="connsiteY80-3192" fmla="*/ 465902 h 4999978"/>
              <a:gd name="connsiteX81-3193" fmla="*/ 7048103 w 12192000"/>
              <a:gd name="connsiteY81-3194" fmla="*/ 464392 h 4999978"/>
              <a:gd name="connsiteX82-3195" fmla="*/ 7057490 w 12192000"/>
              <a:gd name="connsiteY82-3196" fmla="*/ 463917 h 4999978"/>
              <a:gd name="connsiteX83-3197" fmla="*/ 7057730 w 12192000"/>
              <a:gd name="connsiteY83-3198" fmla="*/ 464165 h 4999978"/>
              <a:gd name="connsiteX84-3199" fmla="*/ 7066511 w 12192000"/>
              <a:gd name="connsiteY84-3200" fmla="*/ 463214 h 4999978"/>
              <a:gd name="connsiteX85-3201" fmla="*/ 7109401 w 12192000"/>
              <a:gd name="connsiteY85-3202" fmla="*/ 455268 h 4999978"/>
              <a:gd name="connsiteX86-3203" fmla="*/ 7166830 w 12192000"/>
              <a:gd name="connsiteY86-3204" fmla="*/ 477037 h 4999978"/>
              <a:gd name="connsiteX87-3205" fmla="*/ 7190442 w 12192000"/>
              <a:gd name="connsiteY87-3206" fmla="*/ 480090 h 4999978"/>
              <a:gd name="connsiteX88-3207" fmla="*/ 7203083 w 12192000"/>
              <a:gd name="connsiteY88-3208" fmla="*/ 483106 h 4999978"/>
              <a:gd name="connsiteX89-3209" fmla="*/ 7203894 w 12192000"/>
              <a:gd name="connsiteY89-3210" fmla="*/ 484190 h 4999978"/>
              <a:gd name="connsiteX90-3211" fmla="*/ 7245004 w 12192000"/>
              <a:gd name="connsiteY90-3212" fmla="*/ 476444 h 4999978"/>
              <a:gd name="connsiteX91-3213" fmla="*/ 7250514 w 12192000"/>
              <a:gd name="connsiteY91-3214" fmla="*/ 477506 h 4999978"/>
              <a:gd name="connsiteX92-3215" fmla="*/ 7277246 w 12192000"/>
              <a:gd name="connsiteY92-3216" fmla="*/ 469782 h 4999978"/>
              <a:gd name="connsiteX93-3217" fmla="*/ 7291092 w 12192000"/>
              <a:gd name="connsiteY93-3218" fmla="*/ 467217 h 4999978"/>
              <a:gd name="connsiteX94-3219" fmla="*/ 7294933 w 12192000"/>
              <a:gd name="connsiteY94-3220" fmla="*/ 463549 h 4999978"/>
              <a:gd name="connsiteX95-3221" fmla="*/ 7315408 w 12192000"/>
              <a:gd name="connsiteY95-3222" fmla="*/ 461260 h 4999978"/>
              <a:gd name="connsiteX96-3223" fmla="*/ 7317786 w 12192000"/>
              <a:gd name="connsiteY96-3224" fmla="*/ 462106 h 4999978"/>
              <a:gd name="connsiteX97-3225" fmla="*/ 7334572 w 12192000"/>
              <a:gd name="connsiteY97-3226" fmla="*/ 456088 h 4999978"/>
              <a:gd name="connsiteX98-3227" fmla="*/ 7348520 w 12192000"/>
              <a:gd name="connsiteY98-3228" fmla="*/ 446050 h 4999978"/>
              <a:gd name="connsiteX99-3229" fmla="*/ 7522997 w 12192000"/>
              <a:gd name="connsiteY99-3230" fmla="*/ 442209 h 4999978"/>
              <a:gd name="connsiteX100-3231" fmla="*/ 7686985 w 12192000"/>
              <a:gd name="connsiteY100-3232" fmla="*/ 419805 h 4999978"/>
              <a:gd name="connsiteX101-3233" fmla="*/ 7854068 w 12192000"/>
              <a:gd name="connsiteY101-3234" fmla="*/ 409774 h 4999978"/>
              <a:gd name="connsiteX102-3235" fmla="*/ 8034165 w 12192000"/>
              <a:gd name="connsiteY102-3236" fmla="*/ 391699 h 4999978"/>
              <a:gd name="connsiteX103-3237" fmla="*/ 8094381 w 12192000"/>
              <a:gd name="connsiteY103-3238" fmla="*/ 395718 h 4999978"/>
              <a:gd name="connsiteX104-3239" fmla="*/ 8146898 w 12192000"/>
              <a:gd name="connsiteY104-3240" fmla="*/ 378558 h 4999978"/>
              <a:gd name="connsiteX105-3241" fmla="*/ 8168993 w 12192000"/>
              <a:gd name="connsiteY105-3242" fmla="*/ 384830 h 4999978"/>
              <a:gd name="connsiteX106-3243" fmla="*/ 8172809 w 12192000"/>
              <a:gd name="connsiteY106-3244" fmla="*/ 386137 h 4999978"/>
              <a:gd name="connsiteX107-3245" fmla="*/ 8187962 w 12192000"/>
              <a:gd name="connsiteY107-3246" fmla="*/ 386433 h 4999978"/>
              <a:gd name="connsiteX108-3247" fmla="*/ 8192382 w 12192000"/>
              <a:gd name="connsiteY108-3248" fmla="*/ 392692 h 4999978"/>
              <a:gd name="connsiteX109-3249" fmla="*/ 8375192 w 12192000"/>
              <a:gd name="connsiteY109-3250" fmla="*/ 383879 h 4999978"/>
              <a:gd name="connsiteX110-3251" fmla="*/ 8454377 w 12192000"/>
              <a:gd name="connsiteY110-3252" fmla="*/ 380331 h 4999978"/>
              <a:gd name="connsiteX111-3253" fmla="*/ 8484740 w 12192000"/>
              <a:gd name="connsiteY111-3254" fmla="*/ 385159 h 4999978"/>
              <a:gd name="connsiteX112-3255" fmla="*/ 8601673 w 12192000"/>
              <a:gd name="connsiteY112-3256" fmla="*/ 397101 h 4999978"/>
              <a:gd name="connsiteX113-3257" fmla="*/ 8701676 w 12192000"/>
              <a:gd name="connsiteY113-3258" fmla="*/ 401351 h 4999978"/>
              <a:gd name="connsiteX114-3259" fmla="*/ 8773288 w 12192000"/>
              <a:gd name="connsiteY114-3260" fmla="*/ 378077 h 4999978"/>
              <a:gd name="connsiteX115-3261" fmla="*/ 8779909 w 12192000"/>
              <a:gd name="connsiteY115-3262" fmla="*/ 382446 h 4999978"/>
              <a:gd name="connsiteX116-3263" fmla="*/ 8829932 w 12192000"/>
              <a:gd name="connsiteY116-3264" fmla="*/ 379243 h 4999978"/>
              <a:gd name="connsiteX117-3265" fmla="*/ 9003386 w 12192000"/>
              <a:gd name="connsiteY117-3266" fmla="*/ 336242 h 4999978"/>
              <a:gd name="connsiteX118-3267" fmla="*/ 9101185 w 12192000"/>
              <a:gd name="connsiteY118-3268" fmla="*/ 330862 h 4999978"/>
              <a:gd name="connsiteX119-3269" fmla="*/ 9136185 w 12192000"/>
              <a:gd name="connsiteY119-3270" fmla="*/ 334078 h 4999978"/>
              <a:gd name="connsiteX120-3271" fmla="*/ 9194801 w 12192000"/>
              <a:gd name="connsiteY120-3272" fmla="*/ 339149 h 4999978"/>
              <a:gd name="connsiteX121-3273" fmla="*/ 9239316 w 12192000"/>
              <a:gd name="connsiteY121-3274" fmla="*/ 355558 h 4999978"/>
              <a:gd name="connsiteX122-3275" fmla="*/ 9288052 w 12192000"/>
              <a:gd name="connsiteY122-3276" fmla="*/ 354796 h 4999978"/>
              <a:gd name="connsiteX123-3277" fmla="*/ 9298465 w 12192000"/>
              <a:gd name="connsiteY123-3278" fmla="*/ 338296 h 4999978"/>
              <a:gd name="connsiteX124-3279" fmla="*/ 9350892 w 12192000"/>
              <a:gd name="connsiteY124-3280" fmla="*/ 342778 h 4999978"/>
              <a:gd name="connsiteX125-3281" fmla="*/ 9430522 w 12192000"/>
              <a:gd name="connsiteY125-3282" fmla="*/ 351368 h 4999978"/>
              <a:gd name="connsiteX126-3283" fmla="*/ 9476215 w 12192000"/>
              <a:gd name="connsiteY126-3284" fmla="*/ 352107 h 4999978"/>
              <a:gd name="connsiteX127-3285" fmla="*/ 9601276 w 12192000"/>
              <a:gd name="connsiteY127-3286" fmla="*/ 358704 h 4999978"/>
              <a:gd name="connsiteX128-3287" fmla="*/ 9726733 w 12192000"/>
              <a:gd name="connsiteY128-3288" fmla="*/ 368801 h 4999978"/>
              <a:gd name="connsiteX129-3289" fmla="*/ 9802144 w 12192000"/>
              <a:gd name="connsiteY129-3290" fmla="*/ 394479 h 4999978"/>
              <a:gd name="connsiteX130-3291" fmla="*/ 9905153 w 12192000"/>
              <a:gd name="connsiteY130-3292" fmla="*/ 400650 h 4999978"/>
              <a:gd name="connsiteX131-3293" fmla="*/ 9922553 w 12192000"/>
              <a:gd name="connsiteY131-3294" fmla="*/ 404569 h 4999978"/>
              <a:gd name="connsiteX132-3295" fmla="*/ 10044658 w 12192000"/>
              <a:gd name="connsiteY132-3296" fmla="*/ 418077 h 4999978"/>
              <a:gd name="connsiteX133-3297" fmla="*/ 10184585 w 12192000"/>
              <a:gd name="connsiteY133-3298" fmla="*/ 407138 h 4999978"/>
              <a:gd name="connsiteX134-3299" fmla="*/ 10366435 w 12192000"/>
              <a:gd name="connsiteY134-3300" fmla="*/ 462428 h 4999978"/>
              <a:gd name="connsiteX135-3301" fmla="*/ 10688220 w 12192000"/>
              <a:gd name="connsiteY135-3302" fmla="*/ 542258 h 4999978"/>
              <a:gd name="connsiteX136-3303" fmla="*/ 11026690 w 12192000"/>
              <a:gd name="connsiteY136-3304" fmla="*/ 550681 h 4999978"/>
              <a:gd name="connsiteX137-3305" fmla="*/ 11113779 w 12192000"/>
              <a:gd name="connsiteY137-3306" fmla="*/ 533868 h 4999978"/>
              <a:gd name="connsiteX138-3307" fmla="*/ 11369556 w 12192000"/>
              <a:gd name="connsiteY138-3308" fmla="*/ 491719 h 4999978"/>
              <a:gd name="connsiteX139-3309" fmla="*/ 11623342 w 12192000"/>
              <a:gd name="connsiteY139-3310" fmla="*/ 388428 h 4999978"/>
              <a:gd name="connsiteX140-3311" fmla="*/ 11786511 w 12192000"/>
              <a:gd name="connsiteY140-3312" fmla="*/ 358390 h 4999978"/>
              <a:gd name="connsiteX141-3313" fmla="*/ 11862577 w 12192000"/>
              <a:gd name="connsiteY141-3314" fmla="*/ 330549 h 4999978"/>
              <a:gd name="connsiteX142-3315" fmla="*/ 11916612 w 12192000"/>
              <a:gd name="connsiteY142-3316" fmla="*/ 323810 h 4999978"/>
              <a:gd name="connsiteX143-3317" fmla="*/ 11948830 w 12192000"/>
              <a:gd name="connsiteY143-3318" fmla="*/ 318062 h 4999978"/>
              <a:gd name="connsiteX144-3319" fmla="*/ 12001583 w 12192000"/>
              <a:gd name="connsiteY144-3320" fmla="*/ 279643 h 4999978"/>
              <a:gd name="connsiteX145-3321" fmla="*/ 12174977 w 12192000"/>
              <a:gd name="connsiteY145-3322" fmla="*/ 264652 h 4999978"/>
              <a:gd name="connsiteX146-3323" fmla="*/ 12192000 w 12192000"/>
              <a:gd name="connsiteY146-3324" fmla="*/ 256549 h 4999978"/>
              <a:gd name="connsiteX147-3325" fmla="*/ 12192000 w 12192000"/>
              <a:gd name="connsiteY147-3326" fmla="*/ 4999978 h 4999978"/>
              <a:gd name="connsiteX148-3327" fmla="*/ 0 w 12192000"/>
              <a:gd name="connsiteY148-3328" fmla="*/ 4999978 h 4999978"/>
              <a:gd name="connsiteX149-3329" fmla="*/ 0 w 12192000"/>
              <a:gd name="connsiteY149-3330" fmla="*/ 617449 h 4999978"/>
              <a:gd name="connsiteX150-3331" fmla="*/ 11075 w 12192000"/>
              <a:gd name="connsiteY150-3332" fmla="*/ 615178 h 4999978"/>
              <a:gd name="connsiteX151-3333" fmla="*/ 44061 w 12192000"/>
              <a:gd name="connsiteY151-3334" fmla="*/ 608596 h 4999978"/>
              <a:gd name="connsiteX152-3335" fmla="*/ 136694 w 12192000"/>
              <a:gd name="connsiteY152-3336" fmla="*/ 556415 h 4999978"/>
              <a:gd name="connsiteX153-3337" fmla="*/ 170342 w 12192000"/>
              <a:gd name="connsiteY153-3338" fmla="*/ 551077 h 4999978"/>
              <a:gd name="connsiteX154-3339" fmla="*/ 168955 w 12192000"/>
              <a:gd name="connsiteY154-3340" fmla="*/ 542164 h 4999978"/>
              <a:gd name="connsiteX155-3341" fmla="*/ 181474 w 12192000"/>
              <a:gd name="connsiteY155-3342" fmla="*/ 541281 h 4999978"/>
              <a:gd name="connsiteX156-3343" fmla="*/ 209440 w 12192000"/>
              <a:gd name="connsiteY156-3344" fmla="*/ 540561 h 4999978"/>
              <a:gd name="connsiteX157-3345" fmla="*/ 293152 w 12192000"/>
              <a:gd name="connsiteY157-3346" fmla="*/ 536576 h 4999978"/>
              <a:gd name="connsiteX158-3347" fmla="*/ 315693 w 12192000"/>
              <a:gd name="connsiteY158-3348" fmla="*/ 519030 h 4999978"/>
              <a:gd name="connsiteX159-3349" fmla="*/ 337305 w 12192000"/>
              <a:gd name="connsiteY159-3350" fmla="*/ 518372 h 4999978"/>
              <a:gd name="connsiteX160-3351" fmla="*/ 462252 w 12192000"/>
              <a:gd name="connsiteY160-3352" fmla="*/ 493151 h 4999978"/>
              <a:gd name="connsiteX161-3353" fmla="*/ 479457 w 12192000"/>
              <a:gd name="connsiteY161-3354" fmla="*/ 491123 h 4999978"/>
              <a:gd name="connsiteX162-3355" fmla="*/ 488653 w 12192000"/>
              <a:gd name="connsiteY162-3356" fmla="*/ 483257 h 4999978"/>
              <a:gd name="connsiteX163-3357" fmla="*/ 522053 w 12192000"/>
              <a:gd name="connsiteY163-3358" fmla="*/ 481125 h 4999978"/>
              <a:gd name="connsiteX164-3359" fmla="*/ 523520 w 12192000"/>
              <a:gd name="connsiteY164-3360" fmla="*/ 476713 h 4999978"/>
              <a:gd name="connsiteX165-3361" fmla="*/ 632714 w 12192000"/>
              <a:gd name="connsiteY165-3362" fmla="*/ 437101 h 4999978"/>
              <a:gd name="connsiteX166-3363" fmla="*/ 651426 w 12192000"/>
              <a:gd name="connsiteY166-3364" fmla="*/ 430544 h 4999978"/>
              <a:gd name="connsiteX167-3365" fmla="*/ 667724 w 12192000"/>
              <a:gd name="connsiteY167-3366" fmla="*/ 432138 h 4999978"/>
              <a:gd name="connsiteX168-3367" fmla="*/ 757679 w 12192000"/>
              <a:gd name="connsiteY168-3368" fmla="*/ 425145 h 4999978"/>
              <a:gd name="connsiteX169-3369" fmla="*/ 779159 w 12192000"/>
              <a:gd name="connsiteY169-3370" fmla="*/ 428059 h 4999978"/>
              <a:gd name="connsiteX170-3371" fmla="*/ 788293 w 12192000"/>
              <a:gd name="connsiteY170-3372" fmla="*/ 434863 h 4999978"/>
              <a:gd name="connsiteX171-3373" fmla="*/ 822923 w 12192000"/>
              <a:gd name="connsiteY171-3374" fmla="*/ 421074 h 4999978"/>
              <a:gd name="connsiteX172-3375" fmla="*/ 876559 w 12192000"/>
              <a:gd name="connsiteY172-3376" fmla="*/ 411088 h 4999978"/>
              <a:gd name="connsiteX173-3377" fmla="*/ 902011 w 12192000"/>
              <a:gd name="connsiteY173-3378" fmla="*/ 404118 h 4999978"/>
              <a:gd name="connsiteX174-3379" fmla="*/ 922715 w 12192000"/>
              <a:gd name="connsiteY174-3380" fmla="*/ 407699 h 4999978"/>
              <a:gd name="connsiteX175-3381" fmla="*/ 1040139 w 12192000"/>
              <a:gd name="connsiteY175-3382" fmla="*/ 406590 h 4999978"/>
              <a:gd name="connsiteX176-3383" fmla="*/ 1067251 w 12192000"/>
              <a:gd name="connsiteY176-3384" fmla="*/ 412384 h 4999978"/>
              <a:gd name="connsiteX177-3385" fmla="*/ 1080272 w 12192000"/>
              <a:gd name="connsiteY177-3386" fmla="*/ 424669 h 4999978"/>
              <a:gd name="connsiteX178-3387" fmla="*/ 1090219 w 12192000"/>
              <a:gd name="connsiteY178-3388" fmla="*/ 420026 h 4999978"/>
              <a:gd name="connsiteX179-3389" fmla="*/ 1161226 w 12192000"/>
              <a:gd name="connsiteY179-3390" fmla="*/ 418304 h 4999978"/>
              <a:gd name="connsiteX180-3391" fmla="*/ 1207525 w 12192000"/>
              <a:gd name="connsiteY180-3392" fmla="*/ 416039 h 4999978"/>
              <a:gd name="connsiteX181-3393" fmla="*/ 1210030 w 12192000"/>
              <a:gd name="connsiteY181-3394" fmla="*/ 398805 h 4999978"/>
              <a:gd name="connsiteX182-3395" fmla="*/ 1251170 w 12192000"/>
              <a:gd name="connsiteY182-3396" fmla="*/ 391942 h 4999978"/>
              <a:gd name="connsiteX183-3397" fmla="*/ 1295331 w 12192000"/>
              <a:gd name="connsiteY183-3398" fmla="*/ 402182 h 4999978"/>
              <a:gd name="connsiteX184-3399" fmla="*/ 1347118 w 12192000"/>
              <a:gd name="connsiteY184-3400" fmla="*/ 399704 h 4999978"/>
              <a:gd name="connsiteX185-3401" fmla="*/ 1378108 w 12192000"/>
              <a:gd name="connsiteY185-3402" fmla="*/ 398410 h 4999978"/>
              <a:gd name="connsiteX186-3403" fmla="*/ 1459192 w 12192000"/>
              <a:gd name="connsiteY186-3404" fmla="*/ 380919 h 4999978"/>
              <a:gd name="connsiteX187-3405" fmla="*/ 1590120 w 12192000"/>
              <a:gd name="connsiteY187-3406" fmla="*/ 317608 h 4999978"/>
              <a:gd name="connsiteX188-3407" fmla="*/ 1631417 w 12192000"/>
              <a:gd name="connsiteY188-3408" fmla="*/ 308227 h 4999978"/>
              <a:gd name="connsiteX189-3409" fmla="*/ 1638727 w 12192000"/>
              <a:gd name="connsiteY189-3410" fmla="*/ 311610 h 4999978"/>
              <a:gd name="connsiteX190-3411" fmla="*/ 1844438 w 12192000"/>
              <a:gd name="connsiteY190-3412" fmla="*/ 271304 h 4999978"/>
              <a:gd name="connsiteX191-3413" fmla="*/ 1881324 w 12192000"/>
              <a:gd name="connsiteY191-3414" fmla="*/ 268497 h 4999978"/>
              <a:gd name="connsiteX192-3415" fmla="*/ 1908999 w 12192000"/>
              <a:gd name="connsiteY192-3416" fmla="*/ 269338 h 4999978"/>
              <a:gd name="connsiteX193-3417" fmla="*/ 1974956 w 12192000"/>
              <a:gd name="connsiteY193-3418" fmla="*/ 255958 h 4999978"/>
              <a:gd name="connsiteX194-3419" fmla="*/ 2082409 w 12192000"/>
              <a:gd name="connsiteY194-3420" fmla="*/ 227290 h 4999978"/>
              <a:gd name="connsiteX195-3421" fmla="*/ 2105639 w 12192000"/>
              <a:gd name="connsiteY195-3422" fmla="*/ 222648 h 4999978"/>
              <a:gd name="connsiteX196-3423" fmla="*/ 2126992 w 12192000"/>
              <a:gd name="connsiteY196-3424" fmla="*/ 224468 h 4999978"/>
              <a:gd name="connsiteX197-3425" fmla="*/ 2133154 w 12192000"/>
              <a:gd name="connsiteY197-3426" fmla="*/ 229952 h 4999978"/>
              <a:gd name="connsiteX198-3427" fmla="*/ 2146154 w 12192000"/>
              <a:gd name="connsiteY198-3428" fmla="*/ 228332 h 4999978"/>
              <a:gd name="connsiteX199-3429" fmla="*/ 2149901 w 12192000"/>
              <a:gd name="connsiteY199-3430" fmla="*/ 229116 h 4999978"/>
              <a:gd name="connsiteX200-3431" fmla="*/ 2171100 w 12192000"/>
              <a:gd name="connsiteY200-3432" fmla="*/ 232389 h 4999978"/>
              <a:gd name="connsiteX201-3433" fmla="*/ 2209148 w 12192000"/>
              <a:gd name="connsiteY201-3434" fmla="*/ 209225 h 4999978"/>
              <a:gd name="connsiteX202-3435" fmla="*/ 2261889 w 12192000"/>
              <a:gd name="connsiteY202-3436" fmla="*/ 205532 h 4999978"/>
              <a:gd name="connsiteX203-3437" fmla="*/ 2452315 w 12192000"/>
              <a:gd name="connsiteY203-3438" fmla="*/ 152899 h 4999978"/>
              <a:gd name="connsiteX204-3439" fmla="*/ 2487710 w 12192000"/>
              <a:gd name="connsiteY204-3440" fmla="*/ 169267 h 4999978"/>
              <a:gd name="connsiteX205-3441" fmla="*/ 2567870 w 12192000"/>
              <a:gd name="connsiteY205-3442" fmla="*/ 156422 h 4999978"/>
              <a:gd name="connsiteX206-3443" fmla="*/ 2677053 w 12192000"/>
              <a:gd name="connsiteY206-3444" fmla="*/ 92513 h 4999978"/>
              <a:gd name="connsiteX207-3445" fmla="*/ 2823914 w 12192000"/>
              <a:gd name="connsiteY207-3446" fmla="*/ 66867 h 4999978"/>
              <a:gd name="connsiteX208-3447" fmla="*/ 2831912 w 12192000"/>
              <a:gd name="connsiteY208-3448" fmla="*/ 55426 h 4999978"/>
              <a:gd name="connsiteX209-3449" fmla="*/ 2843870 w 12192000"/>
              <a:gd name="connsiteY209-3450" fmla="*/ 47507 h 4999978"/>
              <a:gd name="connsiteX210-3451" fmla="*/ 2846217 w 12192000"/>
              <a:gd name="connsiteY210-3452" fmla="*/ 48025 h 4999978"/>
              <a:gd name="connsiteX211-3453" fmla="*/ 2862745 w 12192000"/>
              <a:gd name="connsiteY211-3454" fmla="*/ 43242 h 4999978"/>
              <a:gd name="connsiteX212-3455" fmla="*/ 2864596 w 12192000"/>
              <a:gd name="connsiteY212-3456" fmla="*/ 39218 h 4999978"/>
              <a:gd name="connsiteX213-3457" fmla="*/ 2875381 w 12192000"/>
              <a:gd name="connsiteY213-3458" fmla="*/ 35003 h 4999978"/>
              <a:gd name="connsiteX214-3459" fmla="*/ 2895139 w 12192000"/>
              <a:gd name="connsiteY214-3460" fmla="*/ 24186 h 4999978"/>
              <a:gd name="connsiteX215-3461" fmla="*/ 2900232 w 12192000"/>
              <a:gd name="connsiteY215-3462" fmla="*/ 24518 h 4999978"/>
              <a:gd name="connsiteX216-3463" fmla="*/ 2932205 w 12192000"/>
              <a:gd name="connsiteY216-3464" fmla="*/ 11873 h 4999978"/>
              <a:gd name="connsiteX217-3465" fmla="*/ 2933310 w 12192000"/>
              <a:gd name="connsiteY217-3466" fmla="*/ 12816 h 4999978"/>
              <a:gd name="connsiteX218-3467" fmla="*/ 2945218 w 12192000"/>
              <a:gd name="connsiteY218-3468" fmla="*/ 14141 h 4999978"/>
              <a:gd name="connsiteX219-3469" fmla="*/ 2966465 w 12192000"/>
              <a:gd name="connsiteY219-3470" fmla="*/ 14117 h 4999978"/>
              <a:gd name="connsiteX220-3471" fmla="*/ 3023668 w 12192000"/>
              <a:gd name="connsiteY220-3472" fmla="*/ 27905 h 4999978"/>
              <a:gd name="connsiteX221-3473" fmla="*/ 3057077 w 12192000"/>
              <a:gd name="connsiteY221-3474" fmla="*/ 14845 h 4999978"/>
              <a:gd name="connsiteX222-3475" fmla="*/ 3151915 w 12192000"/>
              <a:gd name="connsiteY222-3476" fmla="*/ 11243 h 4999978"/>
              <a:gd name="connsiteX223-3477" fmla="*/ 3251671 w 12192000"/>
              <a:gd name="connsiteY223-3478" fmla="*/ 31575 h 4999978"/>
              <a:gd name="connsiteX224-3479" fmla="*/ 3351400 w 12192000"/>
              <a:gd name="connsiteY224-3480" fmla="*/ 32687 h 4999978"/>
              <a:gd name="connsiteX225-3481" fmla="*/ 3387481 w 12192000"/>
              <a:gd name="connsiteY225-3482" fmla="*/ 31443 h 4999978"/>
              <a:gd name="connsiteX226-3483" fmla="*/ 3451923 w 12192000"/>
              <a:gd name="connsiteY226-3484" fmla="*/ 36482 h 4999978"/>
              <a:gd name="connsiteX227-3485" fmla="*/ 3481520 w 12192000"/>
              <a:gd name="connsiteY227-3486" fmla="*/ 43287 h 4999978"/>
              <a:gd name="connsiteX228-3487" fmla="*/ 3482804 w 12192000"/>
              <a:gd name="connsiteY228-3488" fmla="*/ 42812 h 4999978"/>
              <a:gd name="connsiteX229-3489" fmla="*/ 3485495 w 12192000"/>
              <a:gd name="connsiteY229-3490" fmla="*/ 45921 h 4999978"/>
              <a:gd name="connsiteX230-3491" fmla="*/ 3490972 w 12192000"/>
              <a:gd name="connsiteY230-3492" fmla="*/ 47286 h 4999978"/>
              <a:gd name="connsiteX231-3493" fmla="*/ 3505835 w 12192000"/>
              <a:gd name="connsiteY231-3494" fmla="*/ 46077 h 4999978"/>
              <a:gd name="connsiteX232-3495" fmla="*/ 3511410 w 12192000"/>
              <a:gd name="connsiteY232-3496" fmla="*/ 44808 h 4999978"/>
              <a:gd name="connsiteX233-3497" fmla="*/ 3519598 w 12192000"/>
              <a:gd name="connsiteY233-3498" fmla="*/ 44683 h 4999978"/>
              <a:gd name="connsiteX234-3499" fmla="*/ 3519807 w 12192000"/>
              <a:gd name="connsiteY234-3500" fmla="*/ 44938 h 4999978"/>
              <a:gd name="connsiteX235-3501" fmla="*/ 3527466 w 12192000"/>
              <a:gd name="connsiteY235-3502" fmla="*/ 44316 h 4999978"/>
              <a:gd name="connsiteX236-3503" fmla="*/ 3564889 w 12192000"/>
              <a:gd name="connsiteY236-3504" fmla="*/ 37990 h 4999978"/>
              <a:gd name="connsiteX237-3505" fmla="*/ 3614922 w 12192000"/>
              <a:gd name="connsiteY237-3506" fmla="*/ 61804 h 4999978"/>
              <a:gd name="connsiteX238-3507" fmla="*/ 3635506 w 12192000"/>
              <a:gd name="connsiteY238-3508" fmla="*/ 65718 h 4999978"/>
              <a:gd name="connsiteX239-3509" fmla="*/ 3646525 w 12192000"/>
              <a:gd name="connsiteY239-3510" fmla="*/ 69193 h 4999978"/>
              <a:gd name="connsiteX240-3511" fmla="*/ 3647224 w 12192000"/>
              <a:gd name="connsiteY240-3512" fmla="*/ 70303 h 4999978"/>
              <a:gd name="connsiteX241-3513" fmla="*/ 3683100 w 12192000"/>
              <a:gd name="connsiteY241-3514" fmla="*/ 64109 h 4999978"/>
              <a:gd name="connsiteX242-3515" fmla="*/ 3687901 w 12192000"/>
              <a:gd name="connsiteY242-3516" fmla="*/ 65372 h 4999978"/>
              <a:gd name="connsiteX243-3517" fmla="*/ 3711234 w 12192000"/>
              <a:gd name="connsiteY243-3518" fmla="*/ 58665 h 4999978"/>
              <a:gd name="connsiteX244-3519" fmla="*/ 3723318 w 12192000"/>
              <a:gd name="connsiteY244-3520" fmla="*/ 56625 h 4999978"/>
              <a:gd name="connsiteX245-3521" fmla="*/ 3726677 w 12192000"/>
              <a:gd name="connsiteY245-3522" fmla="*/ 53112 h 4999978"/>
              <a:gd name="connsiteX246-3523" fmla="*/ 3744535 w 12192000"/>
              <a:gd name="connsiteY246-3524" fmla="*/ 51590 h 4999978"/>
              <a:gd name="connsiteX247-3525" fmla="*/ 3746608 w 12192000"/>
              <a:gd name="connsiteY247-3526" fmla="*/ 52522 h 4999978"/>
              <a:gd name="connsiteX248-3527" fmla="*/ 3761262 w 12192000"/>
              <a:gd name="connsiteY248-3528" fmla="*/ 47147 h 4999978"/>
              <a:gd name="connsiteX249-3529" fmla="*/ 3773451 w 12192000"/>
              <a:gd name="connsiteY249-3530" fmla="*/ 37666 h 4999978"/>
              <a:gd name="connsiteX250-3531" fmla="*/ 3925626 w 12192000"/>
              <a:gd name="connsiteY250-3532" fmla="*/ 40301 h 4999978"/>
              <a:gd name="connsiteX251-3533" fmla="*/ 4033324 w 12192000"/>
              <a:gd name="connsiteY251-3534" fmla="*/ 26451 h 4999978"/>
              <a:gd name="connsiteX0-3535" fmla="*/ 4033324 w 12192000"/>
              <a:gd name="connsiteY0-3536" fmla="*/ 26451 h 4999978"/>
              <a:gd name="connsiteX1-3537" fmla="*/ 4138795 w 12192000"/>
              <a:gd name="connsiteY1-3538" fmla="*/ 28995 h 4999978"/>
              <a:gd name="connsiteX2-3539" fmla="*/ 4197186 w 12192000"/>
              <a:gd name="connsiteY2-3540" fmla="*/ 16311 h 4999978"/>
              <a:gd name="connsiteX3-3541" fmla="*/ 4371550 w 12192000"/>
              <a:gd name="connsiteY3-3542" fmla="*/ 8916 h 4999978"/>
              <a:gd name="connsiteX4-3543" fmla="*/ 4424056 w 12192000"/>
              <a:gd name="connsiteY4-3544" fmla="*/ 15151 h 4999978"/>
              <a:gd name="connsiteX5-3545" fmla="*/ 4469897 w 12192000"/>
              <a:gd name="connsiteY5-3546" fmla="*/ 0 h 4999978"/>
              <a:gd name="connsiteX6-3547" fmla="*/ 4489151 w 12192000"/>
              <a:gd name="connsiteY6-3548" fmla="*/ 7067 h 4999978"/>
              <a:gd name="connsiteX7-3549" fmla="*/ 4492479 w 12192000"/>
              <a:gd name="connsiteY7-3550" fmla="*/ 8512 h 4999978"/>
              <a:gd name="connsiteX8-3551" fmla="*/ 4505693 w 12192000"/>
              <a:gd name="connsiteY8-3552" fmla="*/ 9366 h 4999978"/>
              <a:gd name="connsiteX9-3553" fmla="*/ 4509529 w 12192000"/>
              <a:gd name="connsiteY9-3554" fmla="*/ 15767 h 4999978"/>
              <a:gd name="connsiteX10-3555" fmla="*/ 4529499 w 12192000"/>
              <a:gd name="connsiteY10-3556" fmla="*/ 21469 h 4999978"/>
              <a:gd name="connsiteX11-3557" fmla="*/ 4553795 w 12192000"/>
              <a:gd name="connsiteY11-3558" fmla="*/ 21323 h 4999978"/>
              <a:gd name="connsiteX12-3559" fmla="*/ 4640118 w 12192000"/>
              <a:gd name="connsiteY12-3560" fmla="*/ 21481 h 4999978"/>
              <a:gd name="connsiteX13-3561" fmla="*/ 4654127 w 12192000"/>
              <a:gd name="connsiteY13-3562" fmla="*/ 17734 h 4999978"/>
              <a:gd name="connsiteX14-3563" fmla="*/ 4700168 w 12192000"/>
              <a:gd name="connsiteY14-3564" fmla="*/ 22735 h 4999978"/>
              <a:gd name="connsiteX15-3565" fmla="*/ 4741127 w 12192000"/>
              <a:gd name="connsiteY15-3566" fmla="*/ 23309 h 4999978"/>
              <a:gd name="connsiteX16-3567" fmla="*/ 4767598 w 12192000"/>
              <a:gd name="connsiteY16-3568" fmla="*/ 20054 h 4999978"/>
              <a:gd name="connsiteX17-3569" fmla="*/ 4774592 w 12192000"/>
              <a:gd name="connsiteY17-3570" fmla="*/ 22231 h 4999978"/>
              <a:gd name="connsiteX18-3571" fmla="*/ 4801328 w 12192000"/>
              <a:gd name="connsiteY18-3572" fmla="*/ 23236 h 4999978"/>
              <a:gd name="connsiteX19-3573" fmla="*/ 4814870 w 12192000"/>
              <a:gd name="connsiteY19-3574" fmla="*/ 19579 h 4999978"/>
              <a:gd name="connsiteX20-3575" fmla="*/ 4828440 w 12192000"/>
              <a:gd name="connsiteY20-3576" fmla="*/ 27197 h 4999978"/>
              <a:gd name="connsiteX21-3577" fmla="*/ 4831826 w 12192000"/>
              <a:gd name="connsiteY21-3578" fmla="*/ 32900 h 4999978"/>
              <a:gd name="connsiteX22-3579" fmla="*/ 4850785 w 12192000"/>
              <a:gd name="connsiteY22-3580" fmla="*/ 29972 h 4999978"/>
              <a:gd name="connsiteX23-3581" fmla="*/ 4866468 w 12192000"/>
              <a:gd name="connsiteY23-3582" fmla="*/ 35321 h 4999978"/>
              <a:gd name="connsiteX24-3583" fmla="*/ 4879983 w 12192000"/>
              <a:gd name="connsiteY24-3584" fmla="*/ 31397 h 4999978"/>
              <a:gd name="connsiteX25-3585" fmla="*/ 4885635 w 12192000"/>
              <a:gd name="connsiteY25-3586" fmla="*/ 32124 h 4999978"/>
              <a:gd name="connsiteX26-3587" fmla="*/ 4899698 w 12192000"/>
              <a:gd name="connsiteY26-3588" fmla="*/ 34658 h 4999978"/>
              <a:gd name="connsiteX27-3589" fmla="*/ 4923986 w 12192000"/>
              <a:gd name="connsiteY27-3590" fmla="*/ 40414 h 4999978"/>
              <a:gd name="connsiteX28-3591" fmla="*/ 4931544 w 12192000"/>
              <a:gd name="connsiteY28-3592" fmla="*/ 41140 h 4999978"/>
              <a:gd name="connsiteX29-3593" fmla="*/ 4948135 w 12192000"/>
              <a:gd name="connsiteY29-3594" fmla="*/ 50311 h 4999978"/>
              <a:gd name="connsiteX30-3595" fmla="*/ 4980068 w 12192000"/>
              <a:gd name="connsiteY30-3596" fmla="*/ 57834 h 4999978"/>
              <a:gd name="connsiteX31-3597" fmla="*/ 5036541 w 12192000"/>
              <a:gd name="connsiteY31-3598" fmla="*/ 85075 h 4999978"/>
              <a:gd name="connsiteX32-3599" fmla="*/ 5069678 w 12192000"/>
              <a:gd name="connsiteY32-3600" fmla="*/ 97961 h 4999978"/>
              <a:gd name="connsiteX33-3601" fmla="*/ 5092160 w 12192000"/>
              <a:gd name="connsiteY33-3602" fmla="*/ 109985 h 4999978"/>
              <a:gd name="connsiteX34-3603" fmla="*/ 5158166 w 12192000"/>
              <a:gd name="connsiteY34-3604" fmla="*/ 126350 h 4999978"/>
              <a:gd name="connsiteX35-3605" fmla="*/ 5271252 w 12192000"/>
              <a:gd name="connsiteY35-3606" fmla="*/ 147520 h 4999978"/>
              <a:gd name="connsiteX36-3607" fmla="*/ 5294438 w 12192000"/>
              <a:gd name="connsiteY36-3608" fmla="*/ 153338 h 4999978"/>
              <a:gd name="connsiteX37-3609" fmla="*/ 5310840 w 12192000"/>
              <a:gd name="connsiteY37-3610" fmla="*/ 163551 h 4999978"/>
              <a:gd name="connsiteX38-3611" fmla="*/ 5311570 w 12192000"/>
              <a:gd name="connsiteY38-3612" fmla="*/ 170463 h 4999978"/>
              <a:gd name="connsiteX39-3613" fmla="*/ 5323756 w 12192000"/>
              <a:gd name="connsiteY39-3614" fmla="*/ 174500 h 4999978"/>
              <a:gd name="connsiteX40-3615" fmla="*/ 5326259 w 12192000"/>
              <a:gd name="connsiteY40-3616" fmla="*/ 176662 h 4999978"/>
              <a:gd name="connsiteX41-3617" fmla="*/ 5341357 w 12192000"/>
              <a:gd name="connsiteY41-3618" fmla="*/ 187975 h 4999978"/>
              <a:gd name="connsiteX42-3619" fmla="*/ 5391908 w 12192000"/>
              <a:gd name="connsiteY42-3620" fmla="*/ 185073 h 4999978"/>
              <a:gd name="connsiteX43-3621" fmla="*/ 5492371 w 12192000"/>
              <a:gd name="connsiteY43-3622" fmla="*/ 230923 h 4999978"/>
              <a:gd name="connsiteX44-3623" fmla="*/ 5640913 w 12192000"/>
              <a:gd name="connsiteY44-3624" fmla="*/ 239810 h 4999978"/>
              <a:gd name="connsiteX45-3625" fmla="*/ 5877770 w 12192000"/>
              <a:gd name="connsiteY45-3626" fmla="*/ 283747 h 4999978"/>
              <a:gd name="connsiteX46-3627" fmla="*/ 5989615 w 12192000"/>
              <a:gd name="connsiteY46-3628" fmla="*/ 306445 h 4999978"/>
              <a:gd name="connsiteX47-3629" fmla="*/ 5996857 w 12192000"/>
              <a:gd name="connsiteY47-3630" fmla="*/ 310331 h 4999978"/>
              <a:gd name="connsiteX48-3631" fmla="*/ 6037387 w 12192000"/>
              <a:gd name="connsiteY48-3632" fmla="*/ 299308 h 4999978"/>
              <a:gd name="connsiteX49-3633" fmla="*/ 6113074 w 12192000"/>
              <a:gd name="connsiteY49-3634" fmla="*/ 312627 h 4999978"/>
              <a:gd name="connsiteX50-3635" fmla="*/ 6280929 w 12192000"/>
              <a:gd name="connsiteY50-3636" fmla="*/ 337226 h 4999978"/>
              <a:gd name="connsiteX51-3637" fmla="*/ 6298665 w 12192000"/>
              <a:gd name="connsiteY51-3638" fmla="*/ 329713 h 4999978"/>
              <a:gd name="connsiteX52-3639" fmla="*/ 6317326 w 12192000"/>
              <a:gd name="connsiteY52-3640" fmla="*/ 326576 h 4999978"/>
              <a:gd name="connsiteX53-3641" fmla="*/ 6319212 w 12192000"/>
              <a:gd name="connsiteY53-3642" fmla="*/ 327786 h 4999978"/>
              <a:gd name="connsiteX54-3643" fmla="*/ 6339724 w 12192000"/>
              <a:gd name="connsiteY54-3644" fmla="*/ 328880 h 4999978"/>
              <a:gd name="connsiteX55-3645" fmla="*/ 6345010 w 12192000"/>
              <a:gd name="connsiteY55-3646" fmla="*/ 325930 h 4999978"/>
              <a:gd name="connsiteX56-3647" fmla="*/ 6359332 w 12192000"/>
              <a:gd name="connsiteY56-3648" fmla="*/ 325681 h 4999978"/>
              <a:gd name="connsiteX57-3649" fmla="*/ 6388220 w 12192000"/>
              <a:gd name="connsiteY57-3650" fmla="*/ 322496 h 4999978"/>
              <a:gd name="connsiteX58-3651" fmla="*/ 6392994 w 12192000"/>
              <a:gd name="connsiteY58-3652" fmla="*/ 324426 h 4999978"/>
              <a:gd name="connsiteX59-3653" fmla="*/ 6435581 w 12192000"/>
              <a:gd name="connsiteY59-3654" fmla="*/ 323557 h 4999978"/>
              <a:gd name="connsiteX60-3655" fmla="*/ 6435870 w 12192000"/>
              <a:gd name="connsiteY60-3656" fmla="*/ 324745 h 4999978"/>
              <a:gd name="connsiteX61-3657" fmla="*/ 6446571 w 12192000"/>
              <a:gd name="connsiteY61-3658" fmla="*/ 329739 h 4999978"/>
              <a:gd name="connsiteX62-3659" fmla="*/ 6467701 w 12192000"/>
              <a:gd name="connsiteY62-3660" fmla="*/ 336547 h 4999978"/>
              <a:gd name="connsiteX63-3661" fmla="*/ 6512727 w 12192000"/>
              <a:gd name="connsiteY63-3662" fmla="*/ 367087 h 4999978"/>
              <a:gd name="connsiteX64-3663" fmla="*/ 6557094 w 12192000"/>
              <a:gd name="connsiteY64-3664" fmla="*/ 366314 h 4999978"/>
              <a:gd name="connsiteX65-3665" fmla="*/ 6565879 w 12192000"/>
              <a:gd name="connsiteY65-3666" fmla="*/ 366812 h 4999978"/>
              <a:gd name="connsiteX66-3667" fmla="*/ 6565997 w 12192000"/>
              <a:gd name="connsiteY66-3668" fmla="*/ 367092 h 4999978"/>
              <a:gd name="connsiteX67-3669" fmla="*/ 6575147 w 12192000"/>
              <a:gd name="connsiteY67-3670" fmla="*/ 368156 h 4999978"/>
              <a:gd name="connsiteX68-3671" fmla="*/ 6581899 w 12192000"/>
              <a:gd name="connsiteY68-3672" fmla="*/ 367720 h 4999978"/>
              <a:gd name="connsiteX69-3673" fmla="*/ 6598943 w 12192000"/>
              <a:gd name="connsiteY69-3674" fmla="*/ 368688 h 4999978"/>
              <a:gd name="connsiteX70-3675" fmla="*/ 6604421 w 12192000"/>
              <a:gd name="connsiteY70-3676" fmla="*/ 370815 h 4999978"/>
              <a:gd name="connsiteX71-3677" fmla="*/ 6606035 w 12192000"/>
              <a:gd name="connsiteY71-3678" fmla="*/ 374247 h 4999978"/>
              <a:gd name="connsiteX72-3679" fmla="*/ 6607669 w 12192000"/>
              <a:gd name="connsiteY72-3680" fmla="*/ 373968 h 4999978"/>
              <a:gd name="connsiteX73-3681" fmla="*/ 6637532 w 12192000"/>
              <a:gd name="connsiteY73-3682" fmla="*/ 384907 h 4999978"/>
              <a:gd name="connsiteX74-3683" fmla="*/ 6706880 w 12192000"/>
              <a:gd name="connsiteY74-3684" fmla="*/ 399163 h 4999978"/>
              <a:gd name="connsiteX75-3685" fmla="*/ 6747500 w 12192000"/>
              <a:gd name="connsiteY75-3686" fmla="*/ 403168 h 4999978"/>
              <a:gd name="connsiteX76-3687" fmla="*/ 6857783 w 12192000"/>
              <a:gd name="connsiteY76-3688" fmla="*/ 418687 h 4999978"/>
              <a:gd name="connsiteX77-3689" fmla="*/ 6967720 w 12192000"/>
              <a:gd name="connsiteY77-3690" fmla="*/ 437721 h 4999978"/>
              <a:gd name="connsiteX78-3691" fmla="*/ 7018394 w 12192000"/>
              <a:gd name="connsiteY78-3692" fmla="*/ 466613 h 4999978"/>
              <a:gd name="connsiteX79-3693" fmla="*/ 7024679 w 12192000"/>
              <a:gd name="connsiteY79-3694" fmla="*/ 467750 h 4999978"/>
              <a:gd name="connsiteX80-3695" fmla="*/ 7041715 w 12192000"/>
              <a:gd name="connsiteY80-3696" fmla="*/ 465902 h 4999978"/>
              <a:gd name="connsiteX81-3697" fmla="*/ 7048103 w 12192000"/>
              <a:gd name="connsiteY81-3698" fmla="*/ 464392 h 4999978"/>
              <a:gd name="connsiteX82-3699" fmla="*/ 7057490 w 12192000"/>
              <a:gd name="connsiteY82-3700" fmla="*/ 463917 h 4999978"/>
              <a:gd name="connsiteX83-3701" fmla="*/ 7057730 w 12192000"/>
              <a:gd name="connsiteY83-3702" fmla="*/ 464165 h 4999978"/>
              <a:gd name="connsiteX84-3703" fmla="*/ 7066511 w 12192000"/>
              <a:gd name="connsiteY84-3704" fmla="*/ 463214 h 4999978"/>
              <a:gd name="connsiteX85-3705" fmla="*/ 7109401 w 12192000"/>
              <a:gd name="connsiteY85-3706" fmla="*/ 455268 h 4999978"/>
              <a:gd name="connsiteX86-3707" fmla="*/ 7166830 w 12192000"/>
              <a:gd name="connsiteY86-3708" fmla="*/ 477037 h 4999978"/>
              <a:gd name="connsiteX87-3709" fmla="*/ 7190442 w 12192000"/>
              <a:gd name="connsiteY87-3710" fmla="*/ 480090 h 4999978"/>
              <a:gd name="connsiteX88-3711" fmla="*/ 7203083 w 12192000"/>
              <a:gd name="connsiteY88-3712" fmla="*/ 483106 h 4999978"/>
              <a:gd name="connsiteX89-3713" fmla="*/ 7203894 w 12192000"/>
              <a:gd name="connsiteY89-3714" fmla="*/ 484190 h 4999978"/>
              <a:gd name="connsiteX90-3715" fmla="*/ 7245004 w 12192000"/>
              <a:gd name="connsiteY90-3716" fmla="*/ 476444 h 4999978"/>
              <a:gd name="connsiteX91-3717" fmla="*/ 7250514 w 12192000"/>
              <a:gd name="connsiteY91-3718" fmla="*/ 477506 h 4999978"/>
              <a:gd name="connsiteX92-3719" fmla="*/ 7277246 w 12192000"/>
              <a:gd name="connsiteY92-3720" fmla="*/ 469782 h 4999978"/>
              <a:gd name="connsiteX93-3721" fmla="*/ 7291092 w 12192000"/>
              <a:gd name="connsiteY93-3722" fmla="*/ 467217 h 4999978"/>
              <a:gd name="connsiteX94-3723" fmla="*/ 7294933 w 12192000"/>
              <a:gd name="connsiteY94-3724" fmla="*/ 463549 h 4999978"/>
              <a:gd name="connsiteX95-3725" fmla="*/ 7315408 w 12192000"/>
              <a:gd name="connsiteY95-3726" fmla="*/ 461260 h 4999978"/>
              <a:gd name="connsiteX96-3727" fmla="*/ 7317786 w 12192000"/>
              <a:gd name="connsiteY96-3728" fmla="*/ 462106 h 4999978"/>
              <a:gd name="connsiteX97-3729" fmla="*/ 7334572 w 12192000"/>
              <a:gd name="connsiteY97-3730" fmla="*/ 456088 h 4999978"/>
              <a:gd name="connsiteX98-3731" fmla="*/ 7348520 w 12192000"/>
              <a:gd name="connsiteY98-3732" fmla="*/ 446050 h 4999978"/>
              <a:gd name="connsiteX99-3733" fmla="*/ 7522997 w 12192000"/>
              <a:gd name="connsiteY99-3734" fmla="*/ 442209 h 4999978"/>
              <a:gd name="connsiteX100-3735" fmla="*/ 7686985 w 12192000"/>
              <a:gd name="connsiteY100-3736" fmla="*/ 419805 h 4999978"/>
              <a:gd name="connsiteX101-3737" fmla="*/ 7854068 w 12192000"/>
              <a:gd name="connsiteY101-3738" fmla="*/ 409774 h 4999978"/>
              <a:gd name="connsiteX102-3739" fmla="*/ 8034165 w 12192000"/>
              <a:gd name="connsiteY102-3740" fmla="*/ 391699 h 4999978"/>
              <a:gd name="connsiteX103-3741" fmla="*/ 8094381 w 12192000"/>
              <a:gd name="connsiteY103-3742" fmla="*/ 395718 h 4999978"/>
              <a:gd name="connsiteX104-3743" fmla="*/ 8146898 w 12192000"/>
              <a:gd name="connsiteY104-3744" fmla="*/ 378558 h 4999978"/>
              <a:gd name="connsiteX105-3745" fmla="*/ 8168993 w 12192000"/>
              <a:gd name="connsiteY105-3746" fmla="*/ 384830 h 4999978"/>
              <a:gd name="connsiteX106-3747" fmla="*/ 8172809 w 12192000"/>
              <a:gd name="connsiteY106-3748" fmla="*/ 386137 h 4999978"/>
              <a:gd name="connsiteX107-3749" fmla="*/ 8187962 w 12192000"/>
              <a:gd name="connsiteY107-3750" fmla="*/ 386433 h 4999978"/>
              <a:gd name="connsiteX108-3751" fmla="*/ 8192382 w 12192000"/>
              <a:gd name="connsiteY108-3752" fmla="*/ 392692 h 4999978"/>
              <a:gd name="connsiteX109-3753" fmla="*/ 8375192 w 12192000"/>
              <a:gd name="connsiteY109-3754" fmla="*/ 383879 h 4999978"/>
              <a:gd name="connsiteX110-3755" fmla="*/ 8454377 w 12192000"/>
              <a:gd name="connsiteY110-3756" fmla="*/ 380331 h 4999978"/>
              <a:gd name="connsiteX111-3757" fmla="*/ 8484740 w 12192000"/>
              <a:gd name="connsiteY111-3758" fmla="*/ 385159 h 4999978"/>
              <a:gd name="connsiteX112-3759" fmla="*/ 8601673 w 12192000"/>
              <a:gd name="connsiteY112-3760" fmla="*/ 397101 h 4999978"/>
              <a:gd name="connsiteX113-3761" fmla="*/ 8701676 w 12192000"/>
              <a:gd name="connsiteY113-3762" fmla="*/ 401351 h 4999978"/>
              <a:gd name="connsiteX114-3763" fmla="*/ 8773288 w 12192000"/>
              <a:gd name="connsiteY114-3764" fmla="*/ 378077 h 4999978"/>
              <a:gd name="connsiteX115-3765" fmla="*/ 8779909 w 12192000"/>
              <a:gd name="connsiteY115-3766" fmla="*/ 382446 h 4999978"/>
              <a:gd name="connsiteX116-3767" fmla="*/ 8829932 w 12192000"/>
              <a:gd name="connsiteY116-3768" fmla="*/ 379243 h 4999978"/>
              <a:gd name="connsiteX117-3769" fmla="*/ 9003386 w 12192000"/>
              <a:gd name="connsiteY117-3770" fmla="*/ 336242 h 4999978"/>
              <a:gd name="connsiteX118-3771" fmla="*/ 9101185 w 12192000"/>
              <a:gd name="connsiteY118-3772" fmla="*/ 330862 h 4999978"/>
              <a:gd name="connsiteX119-3773" fmla="*/ 9136185 w 12192000"/>
              <a:gd name="connsiteY119-3774" fmla="*/ 334078 h 4999978"/>
              <a:gd name="connsiteX120-3775" fmla="*/ 9194801 w 12192000"/>
              <a:gd name="connsiteY120-3776" fmla="*/ 339149 h 4999978"/>
              <a:gd name="connsiteX121-3777" fmla="*/ 9239316 w 12192000"/>
              <a:gd name="connsiteY121-3778" fmla="*/ 355558 h 4999978"/>
              <a:gd name="connsiteX122-3779" fmla="*/ 9288052 w 12192000"/>
              <a:gd name="connsiteY122-3780" fmla="*/ 354796 h 4999978"/>
              <a:gd name="connsiteX123-3781" fmla="*/ 9298465 w 12192000"/>
              <a:gd name="connsiteY123-3782" fmla="*/ 338296 h 4999978"/>
              <a:gd name="connsiteX124-3783" fmla="*/ 9350892 w 12192000"/>
              <a:gd name="connsiteY124-3784" fmla="*/ 342778 h 4999978"/>
              <a:gd name="connsiteX125-3785" fmla="*/ 9430522 w 12192000"/>
              <a:gd name="connsiteY125-3786" fmla="*/ 351368 h 4999978"/>
              <a:gd name="connsiteX126-3787" fmla="*/ 9476215 w 12192000"/>
              <a:gd name="connsiteY126-3788" fmla="*/ 352107 h 4999978"/>
              <a:gd name="connsiteX127-3789" fmla="*/ 9601276 w 12192000"/>
              <a:gd name="connsiteY127-3790" fmla="*/ 358704 h 4999978"/>
              <a:gd name="connsiteX128-3791" fmla="*/ 9726733 w 12192000"/>
              <a:gd name="connsiteY128-3792" fmla="*/ 368801 h 4999978"/>
              <a:gd name="connsiteX129-3793" fmla="*/ 9802144 w 12192000"/>
              <a:gd name="connsiteY129-3794" fmla="*/ 394479 h 4999978"/>
              <a:gd name="connsiteX130-3795" fmla="*/ 9905153 w 12192000"/>
              <a:gd name="connsiteY130-3796" fmla="*/ 400650 h 4999978"/>
              <a:gd name="connsiteX131-3797" fmla="*/ 9922553 w 12192000"/>
              <a:gd name="connsiteY131-3798" fmla="*/ 404569 h 4999978"/>
              <a:gd name="connsiteX132-3799" fmla="*/ 10044658 w 12192000"/>
              <a:gd name="connsiteY132-3800" fmla="*/ 418077 h 4999978"/>
              <a:gd name="connsiteX133-3801" fmla="*/ 10184585 w 12192000"/>
              <a:gd name="connsiteY133-3802" fmla="*/ 407138 h 4999978"/>
              <a:gd name="connsiteX134-3803" fmla="*/ 10366435 w 12192000"/>
              <a:gd name="connsiteY134-3804" fmla="*/ 462428 h 4999978"/>
              <a:gd name="connsiteX135-3805" fmla="*/ 10688220 w 12192000"/>
              <a:gd name="connsiteY135-3806" fmla="*/ 542258 h 4999978"/>
              <a:gd name="connsiteX136-3807" fmla="*/ 11026690 w 12192000"/>
              <a:gd name="connsiteY136-3808" fmla="*/ 550681 h 4999978"/>
              <a:gd name="connsiteX137-3809" fmla="*/ 11113779 w 12192000"/>
              <a:gd name="connsiteY137-3810" fmla="*/ 533868 h 4999978"/>
              <a:gd name="connsiteX138-3811" fmla="*/ 11369556 w 12192000"/>
              <a:gd name="connsiteY138-3812" fmla="*/ 491719 h 4999978"/>
              <a:gd name="connsiteX139-3813" fmla="*/ 11623342 w 12192000"/>
              <a:gd name="connsiteY139-3814" fmla="*/ 388428 h 4999978"/>
              <a:gd name="connsiteX140-3815" fmla="*/ 11786511 w 12192000"/>
              <a:gd name="connsiteY140-3816" fmla="*/ 358390 h 4999978"/>
              <a:gd name="connsiteX141-3817" fmla="*/ 11862577 w 12192000"/>
              <a:gd name="connsiteY141-3818" fmla="*/ 330549 h 4999978"/>
              <a:gd name="connsiteX142-3819" fmla="*/ 11916612 w 12192000"/>
              <a:gd name="connsiteY142-3820" fmla="*/ 323810 h 4999978"/>
              <a:gd name="connsiteX143-3821" fmla="*/ 11948830 w 12192000"/>
              <a:gd name="connsiteY143-3822" fmla="*/ 318062 h 4999978"/>
              <a:gd name="connsiteX144-3823" fmla="*/ 12001583 w 12192000"/>
              <a:gd name="connsiteY144-3824" fmla="*/ 279643 h 4999978"/>
              <a:gd name="connsiteX145-3825" fmla="*/ 12174977 w 12192000"/>
              <a:gd name="connsiteY145-3826" fmla="*/ 264652 h 4999978"/>
              <a:gd name="connsiteX146-3827" fmla="*/ 12192000 w 12192000"/>
              <a:gd name="connsiteY146-3828" fmla="*/ 256549 h 4999978"/>
              <a:gd name="connsiteX147-3829" fmla="*/ 12192000 w 12192000"/>
              <a:gd name="connsiteY147-3830" fmla="*/ 4999978 h 4999978"/>
              <a:gd name="connsiteX148-3831" fmla="*/ 0 w 12192000"/>
              <a:gd name="connsiteY148-3832" fmla="*/ 4999978 h 4999978"/>
              <a:gd name="connsiteX149-3833" fmla="*/ 0 w 12192000"/>
              <a:gd name="connsiteY149-3834" fmla="*/ 617449 h 4999978"/>
              <a:gd name="connsiteX150-3835" fmla="*/ 11075 w 12192000"/>
              <a:gd name="connsiteY150-3836" fmla="*/ 615178 h 4999978"/>
              <a:gd name="connsiteX151-3837" fmla="*/ 44061 w 12192000"/>
              <a:gd name="connsiteY151-3838" fmla="*/ 608596 h 4999978"/>
              <a:gd name="connsiteX152-3839" fmla="*/ 136694 w 12192000"/>
              <a:gd name="connsiteY152-3840" fmla="*/ 556415 h 4999978"/>
              <a:gd name="connsiteX153-3841" fmla="*/ 170342 w 12192000"/>
              <a:gd name="connsiteY153-3842" fmla="*/ 551077 h 4999978"/>
              <a:gd name="connsiteX154-3843" fmla="*/ 168955 w 12192000"/>
              <a:gd name="connsiteY154-3844" fmla="*/ 542164 h 4999978"/>
              <a:gd name="connsiteX155-3845" fmla="*/ 181474 w 12192000"/>
              <a:gd name="connsiteY155-3846" fmla="*/ 541281 h 4999978"/>
              <a:gd name="connsiteX156-3847" fmla="*/ 209440 w 12192000"/>
              <a:gd name="connsiteY156-3848" fmla="*/ 540561 h 4999978"/>
              <a:gd name="connsiteX157-3849" fmla="*/ 293152 w 12192000"/>
              <a:gd name="connsiteY157-3850" fmla="*/ 536576 h 4999978"/>
              <a:gd name="connsiteX158-3851" fmla="*/ 315693 w 12192000"/>
              <a:gd name="connsiteY158-3852" fmla="*/ 519030 h 4999978"/>
              <a:gd name="connsiteX159-3853" fmla="*/ 337305 w 12192000"/>
              <a:gd name="connsiteY159-3854" fmla="*/ 518372 h 4999978"/>
              <a:gd name="connsiteX160-3855" fmla="*/ 462252 w 12192000"/>
              <a:gd name="connsiteY160-3856" fmla="*/ 493151 h 4999978"/>
              <a:gd name="connsiteX161-3857" fmla="*/ 479457 w 12192000"/>
              <a:gd name="connsiteY161-3858" fmla="*/ 491123 h 4999978"/>
              <a:gd name="connsiteX162-3859" fmla="*/ 488653 w 12192000"/>
              <a:gd name="connsiteY162-3860" fmla="*/ 483257 h 4999978"/>
              <a:gd name="connsiteX163-3861" fmla="*/ 522053 w 12192000"/>
              <a:gd name="connsiteY163-3862" fmla="*/ 481125 h 4999978"/>
              <a:gd name="connsiteX164-3863" fmla="*/ 523520 w 12192000"/>
              <a:gd name="connsiteY164-3864" fmla="*/ 476713 h 4999978"/>
              <a:gd name="connsiteX165-3865" fmla="*/ 632714 w 12192000"/>
              <a:gd name="connsiteY165-3866" fmla="*/ 437101 h 4999978"/>
              <a:gd name="connsiteX166-3867" fmla="*/ 651426 w 12192000"/>
              <a:gd name="connsiteY166-3868" fmla="*/ 430544 h 4999978"/>
              <a:gd name="connsiteX167-3869" fmla="*/ 667724 w 12192000"/>
              <a:gd name="connsiteY167-3870" fmla="*/ 432138 h 4999978"/>
              <a:gd name="connsiteX168-3871" fmla="*/ 757679 w 12192000"/>
              <a:gd name="connsiteY168-3872" fmla="*/ 425145 h 4999978"/>
              <a:gd name="connsiteX169-3873" fmla="*/ 779159 w 12192000"/>
              <a:gd name="connsiteY169-3874" fmla="*/ 428059 h 4999978"/>
              <a:gd name="connsiteX170-3875" fmla="*/ 788293 w 12192000"/>
              <a:gd name="connsiteY170-3876" fmla="*/ 434863 h 4999978"/>
              <a:gd name="connsiteX171-3877" fmla="*/ 822923 w 12192000"/>
              <a:gd name="connsiteY171-3878" fmla="*/ 421074 h 4999978"/>
              <a:gd name="connsiteX172-3879" fmla="*/ 876559 w 12192000"/>
              <a:gd name="connsiteY172-3880" fmla="*/ 411088 h 4999978"/>
              <a:gd name="connsiteX173-3881" fmla="*/ 902011 w 12192000"/>
              <a:gd name="connsiteY173-3882" fmla="*/ 404118 h 4999978"/>
              <a:gd name="connsiteX174-3883" fmla="*/ 922715 w 12192000"/>
              <a:gd name="connsiteY174-3884" fmla="*/ 407699 h 4999978"/>
              <a:gd name="connsiteX175-3885" fmla="*/ 1040139 w 12192000"/>
              <a:gd name="connsiteY175-3886" fmla="*/ 406590 h 4999978"/>
              <a:gd name="connsiteX176-3887" fmla="*/ 1067251 w 12192000"/>
              <a:gd name="connsiteY176-3888" fmla="*/ 412384 h 4999978"/>
              <a:gd name="connsiteX177-3889" fmla="*/ 1080272 w 12192000"/>
              <a:gd name="connsiteY177-3890" fmla="*/ 424669 h 4999978"/>
              <a:gd name="connsiteX178-3891" fmla="*/ 1090219 w 12192000"/>
              <a:gd name="connsiteY178-3892" fmla="*/ 420026 h 4999978"/>
              <a:gd name="connsiteX179-3893" fmla="*/ 1161226 w 12192000"/>
              <a:gd name="connsiteY179-3894" fmla="*/ 418304 h 4999978"/>
              <a:gd name="connsiteX180-3895" fmla="*/ 1207525 w 12192000"/>
              <a:gd name="connsiteY180-3896" fmla="*/ 416039 h 4999978"/>
              <a:gd name="connsiteX181-3897" fmla="*/ 1210030 w 12192000"/>
              <a:gd name="connsiteY181-3898" fmla="*/ 398805 h 4999978"/>
              <a:gd name="connsiteX182-3899" fmla="*/ 1251170 w 12192000"/>
              <a:gd name="connsiteY182-3900" fmla="*/ 391942 h 4999978"/>
              <a:gd name="connsiteX183-3901" fmla="*/ 1295331 w 12192000"/>
              <a:gd name="connsiteY183-3902" fmla="*/ 402182 h 4999978"/>
              <a:gd name="connsiteX184-3903" fmla="*/ 1347118 w 12192000"/>
              <a:gd name="connsiteY184-3904" fmla="*/ 399704 h 4999978"/>
              <a:gd name="connsiteX185-3905" fmla="*/ 1378108 w 12192000"/>
              <a:gd name="connsiteY185-3906" fmla="*/ 398410 h 4999978"/>
              <a:gd name="connsiteX186-3907" fmla="*/ 1459192 w 12192000"/>
              <a:gd name="connsiteY186-3908" fmla="*/ 380919 h 4999978"/>
              <a:gd name="connsiteX187-3909" fmla="*/ 1590120 w 12192000"/>
              <a:gd name="connsiteY187-3910" fmla="*/ 317608 h 4999978"/>
              <a:gd name="connsiteX188-3911" fmla="*/ 1631417 w 12192000"/>
              <a:gd name="connsiteY188-3912" fmla="*/ 308227 h 4999978"/>
              <a:gd name="connsiteX189-3913" fmla="*/ 1638727 w 12192000"/>
              <a:gd name="connsiteY189-3914" fmla="*/ 311610 h 4999978"/>
              <a:gd name="connsiteX190-3915" fmla="*/ 1844438 w 12192000"/>
              <a:gd name="connsiteY190-3916" fmla="*/ 271304 h 4999978"/>
              <a:gd name="connsiteX191-3917" fmla="*/ 1881324 w 12192000"/>
              <a:gd name="connsiteY191-3918" fmla="*/ 268497 h 4999978"/>
              <a:gd name="connsiteX192-3919" fmla="*/ 1908999 w 12192000"/>
              <a:gd name="connsiteY192-3920" fmla="*/ 269338 h 4999978"/>
              <a:gd name="connsiteX193-3921" fmla="*/ 1974956 w 12192000"/>
              <a:gd name="connsiteY193-3922" fmla="*/ 255958 h 4999978"/>
              <a:gd name="connsiteX194-3923" fmla="*/ 2082409 w 12192000"/>
              <a:gd name="connsiteY194-3924" fmla="*/ 227290 h 4999978"/>
              <a:gd name="connsiteX195-3925" fmla="*/ 2105639 w 12192000"/>
              <a:gd name="connsiteY195-3926" fmla="*/ 222648 h 4999978"/>
              <a:gd name="connsiteX196-3927" fmla="*/ 2126992 w 12192000"/>
              <a:gd name="connsiteY196-3928" fmla="*/ 224468 h 4999978"/>
              <a:gd name="connsiteX197-3929" fmla="*/ 2133154 w 12192000"/>
              <a:gd name="connsiteY197-3930" fmla="*/ 229952 h 4999978"/>
              <a:gd name="connsiteX198-3931" fmla="*/ 2146154 w 12192000"/>
              <a:gd name="connsiteY198-3932" fmla="*/ 228332 h 4999978"/>
              <a:gd name="connsiteX199-3933" fmla="*/ 2149901 w 12192000"/>
              <a:gd name="connsiteY199-3934" fmla="*/ 229116 h 4999978"/>
              <a:gd name="connsiteX200-3935" fmla="*/ 2171100 w 12192000"/>
              <a:gd name="connsiteY200-3936" fmla="*/ 232389 h 4999978"/>
              <a:gd name="connsiteX201-3937" fmla="*/ 2209148 w 12192000"/>
              <a:gd name="connsiteY201-3938" fmla="*/ 209225 h 4999978"/>
              <a:gd name="connsiteX202-3939" fmla="*/ 2261889 w 12192000"/>
              <a:gd name="connsiteY202-3940" fmla="*/ 205532 h 4999978"/>
              <a:gd name="connsiteX203-3941" fmla="*/ 2452315 w 12192000"/>
              <a:gd name="connsiteY203-3942" fmla="*/ 152899 h 4999978"/>
              <a:gd name="connsiteX204-3943" fmla="*/ 2487710 w 12192000"/>
              <a:gd name="connsiteY204-3944" fmla="*/ 169267 h 4999978"/>
              <a:gd name="connsiteX205-3945" fmla="*/ 2567870 w 12192000"/>
              <a:gd name="connsiteY205-3946" fmla="*/ 156422 h 4999978"/>
              <a:gd name="connsiteX206-3947" fmla="*/ 2677053 w 12192000"/>
              <a:gd name="connsiteY206-3948" fmla="*/ 92513 h 4999978"/>
              <a:gd name="connsiteX207-3949" fmla="*/ 2823914 w 12192000"/>
              <a:gd name="connsiteY207-3950" fmla="*/ 66867 h 4999978"/>
              <a:gd name="connsiteX208-3951" fmla="*/ 2831912 w 12192000"/>
              <a:gd name="connsiteY208-3952" fmla="*/ 55426 h 4999978"/>
              <a:gd name="connsiteX209-3953" fmla="*/ 2843870 w 12192000"/>
              <a:gd name="connsiteY209-3954" fmla="*/ 47507 h 4999978"/>
              <a:gd name="connsiteX210-3955" fmla="*/ 2846217 w 12192000"/>
              <a:gd name="connsiteY210-3956" fmla="*/ 48025 h 4999978"/>
              <a:gd name="connsiteX211-3957" fmla="*/ 2862745 w 12192000"/>
              <a:gd name="connsiteY211-3958" fmla="*/ 43242 h 4999978"/>
              <a:gd name="connsiteX212-3959" fmla="*/ 2864596 w 12192000"/>
              <a:gd name="connsiteY212-3960" fmla="*/ 39218 h 4999978"/>
              <a:gd name="connsiteX213-3961" fmla="*/ 2875381 w 12192000"/>
              <a:gd name="connsiteY213-3962" fmla="*/ 35003 h 4999978"/>
              <a:gd name="connsiteX214-3963" fmla="*/ 2895139 w 12192000"/>
              <a:gd name="connsiteY214-3964" fmla="*/ 24186 h 4999978"/>
              <a:gd name="connsiteX215-3965" fmla="*/ 2900232 w 12192000"/>
              <a:gd name="connsiteY215-3966" fmla="*/ 24518 h 4999978"/>
              <a:gd name="connsiteX216-3967" fmla="*/ 2932205 w 12192000"/>
              <a:gd name="connsiteY216-3968" fmla="*/ 11873 h 4999978"/>
              <a:gd name="connsiteX217-3969" fmla="*/ 2933310 w 12192000"/>
              <a:gd name="connsiteY217-3970" fmla="*/ 12816 h 4999978"/>
              <a:gd name="connsiteX218-3971" fmla="*/ 2945218 w 12192000"/>
              <a:gd name="connsiteY218-3972" fmla="*/ 14141 h 4999978"/>
              <a:gd name="connsiteX219-3973" fmla="*/ 2966465 w 12192000"/>
              <a:gd name="connsiteY219-3974" fmla="*/ 14117 h 4999978"/>
              <a:gd name="connsiteX220-3975" fmla="*/ 3023668 w 12192000"/>
              <a:gd name="connsiteY220-3976" fmla="*/ 27905 h 4999978"/>
              <a:gd name="connsiteX221-3977" fmla="*/ 3057077 w 12192000"/>
              <a:gd name="connsiteY221-3978" fmla="*/ 14845 h 4999978"/>
              <a:gd name="connsiteX222-3979" fmla="*/ 3151915 w 12192000"/>
              <a:gd name="connsiteY222-3980" fmla="*/ 11243 h 4999978"/>
              <a:gd name="connsiteX223-3981" fmla="*/ 3251671 w 12192000"/>
              <a:gd name="connsiteY223-3982" fmla="*/ 31575 h 4999978"/>
              <a:gd name="connsiteX224-3983" fmla="*/ 3351400 w 12192000"/>
              <a:gd name="connsiteY224-3984" fmla="*/ 32687 h 4999978"/>
              <a:gd name="connsiteX225-3985" fmla="*/ 3387481 w 12192000"/>
              <a:gd name="connsiteY225-3986" fmla="*/ 31443 h 4999978"/>
              <a:gd name="connsiteX226-3987" fmla="*/ 3451923 w 12192000"/>
              <a:gd name="connsiteY226-3988" fmla="*/ 36482 h 4999978"/>
              <a:gd name="connsiteX227-3989" fmla="*/ 3481520 w 12192000"/>
              <a:gd name="connsiteY227-3990" fmla="*/ 43287 h 4999978"/>
              <a:gd name="connsiteX228-3991" fmla="*/ 3482804 w 12192000"/>
              <a:gd name="connsiteY228-3992" fmla="*/ 42812 h 4999978"/>
              <a:gd name="connsiteX229-3993" fmla="*/ 3485495 w 12192000"/>
              <a:gd name="connsiteY229-3994" fmla="*/ 45921 h 4999978"/>
              <a:gd name="connsiteX230-3995" fmla="*/ 3490972 w 12192000"/>
              <a:gd name="connsiteY230-3996" fmla="*/ 47286 h 4999978"/>
              <a:gd name="connsiteX231-3997" fmla="*/ 3505835 w 12192000"/>
              <a:gd name="connsiteY231-3998" fmla="*/ 46077 h 4999978"/>
              <a:gd name="connsiteX232-3999" fmla="*/ 3511410 w 12192000"/>
              <a:gd name="connsiteY232-4000" fmla="*/ 44808 h 4999978"/>
              <a:gd name="connsiteX233-4001" fmla="*/ 3519598 w 12192000"/>
              <a:gd name="connsiteY233-4002" fmla="*/ 44683 h 4999978"/>
              <a:gd name="connsiteX234-4003" fmla="*/ 3519807 w 12192000"/>
              <a:gd name="connsiteY234-4004" fmla="*/ 44938 h 4999978"/>
              <a:gd name="connsiteX235-4005" fmla="*/ 3527466 w 12192000"/>
              <a:gd name="connsiteY235-4006" fmla="*/ 44316 h 4999978"/>
              <a:gd name="connsiteX236-4007" fmla="*/ 3564889 w 12192000"/>
              <a:gd name="connsiteY236-4008" fmla="*/ 37990 h 4999978"/>
              <a:gd name="connsiteX237-4009" fmla="*/ 3614922 w 12192000"/>
              <a:gd name="connsiteY237-4010" fmla="*/ 61804 h 4999978"/>
              <a:gd name="connsiteX238-4011" fmla="*/ 3635506 w 12192000"/>
              <a:gd name="connsiteY238-4012" fmla="*/ 65718 h 4999978"/>
              <a:gd name="connsiteX239-4013" fmla="*/ 3646525 w 12192000"/>
              <a:gd name="connsiteY239-4014" fmla="*/ 69193 h 4999978"/>
              <a:gd name="connsiteX240-4015" fmla="*/ 3647224 w 12192000"/>
              <a:gd name="connsiteY240-4016" fmla="*/ 70303 h 4999978"/>
              <a:gd name="connsiteX241-4017" fmla="*/ 3683100 w 12192000"/>
              <a:gd name="connsiteY241-4018" fmla="*/ 64109 h 4999978"/>
              <a:gd name="connsiteX242-4019" fmla="*/ 3687901 w 12192000"/>
              <a:gd name="connsiteY242-4020" fmla="*/ 65372 h 4999978"/>
              <a:gd name="connsiteX243-4021" fmla="*/ 3711234 w 12192000"/>
              <a:gd name="connsiteY243-4022" fmla="*/ 58665 h 4999978"/>
              <a:gd name="connsiteX244-4023" fmla="*/ 3723318 w 12192000"/>
              <a:gd name="connsiteY244-4024" fmla="*/ 56625 h 4999978"/>
              <a:gd name="connsiteX245-4025" fmla="*/ 3726677 w 12192000"/>
              <a:gd name="connsiteY245-4026" fmla="*/ 53112 h 4999978"/>
              <a:gd name="connsiteX246-4027" fmla="*/ 3744535 w 12192000"/>
              <a:gd name="connsiteY246-4028" fmla="*/ 51590 h 4999978"/>
              <a:gd name="connsiteX247-4029" fmla="*/ 3746608 w 12192000"/>
              <a:gd name="connsiteY247-4030" fmla="*/ 52522 h 4999978"/>
              <a:gd name="connsiteX248-4031" fmla="*/ 3761262 w 12192000"/>
              <a:gd name="connsiteY248-4032" fmla="*/ 47147 h 4999978"/>
              <a:gd name="connsiteX249-4033" fmla="*/ 3773451 w 12192000"/>
              <a:gd name="connsiteY249-4034" fmla="*/ 37666 h 4999978"/>
              <a:gd name="connsiteX250-4035" fmla="*/ 3925626 w 12192000"/>
              <a:gd name="connsiteY250-4036" fmla="*/ 40301 h 4999978"/>
              <a:gd name="connsiteX251-4037" fmla="*/ 4033324 w 12192000"/>
              <a:gd name="connsiteY251-4038" fmla="*/ 26451 h 4999978"/>
              <a:gd name="connsiteX0-4039" fmla="*/ 4033324 w 12192000"/>
              <a:gd name="connsiteY0-4040" fmla="*/ 26451 h 4999978"/>
              <a:gd name="connsiteX1-4041" fmla="*/ 4138795 w 12192000"/>
              <a:gd name="connsiteY1-4042" fmla="*/ 28995 h 4999978"/>
              <a:gd name="connsiteX2-4043" fmla="*/ 4197186 w 12192000"/>
              <a:gd name="connsiteY2-4044" fmla="*/ 16311 h 4999978"/>
              <a:gd name="connsiteX3-4045" fmla="*/ 4371550 w 12192000"/>
              <a:gd name="connsiteY3-4046" fmla="*/ 8916 h 4999978"/>
              <a:gd name="connsiteX4-4047" fmla="*/ 4424056 w 12192000"/>
              <a:gd name="connsiteY4-4048" fmla="*/ 15151 h 4999978"/>
              <a:gd name="connsiteX5-4049" fmla="*/ 4469897 w 12192000"/>
              <a:gd name="connsiteY5-4050" fmla="*/ 0 h 4999978"/>
              <a:gd name="connsiteX6-4051" fmla="*/ 4489151 w 12192000"/>
              <a:gd name="connsiteY6-4052" fmla="*/ 7067 h 4999978"/>
              <a:gd name="connsiteX7-4053" fmla="*/ 4492479 w 12192000"/>
              <a:gd name="connsiteY7-4054" fmla="*/ 8512 h 4999978"/>
              <a:gd name="connsiteX8-4055" fmla="*/ 4505693 w 12192000"/>
              <a:gd name="connsiteY8-4056" fmla="*/ 9366 h 4999978"/>
              <a:gd name="connsiteX9-4057" fmla="*/ 4509529 w 12192000"/>
              <a:gd name="connsiteY9-4058" fmla="*/ 15767 h 4999978"/>
              <a:gd name="connsiteX10-4059" fmla="*/ 4529499 w 12192000"/>
              <a:gd name="connsiteY10-4060" fmla="*/ 21469 h 4999978"/>
              <a:gd name="connsiteX11-4061" fmla="*/ 4553795 w 12192000"/>
              <a:gd name="connsiteY11-4062" fmla="*/ 21323 h 4999978"/>
              <a:gd name="connsiteX12-4063" fmla="*/ 4640118 w 12192000"/>
              <a:gd name="connsiteY12-4064" fmla="*/ 21481 h 4999978"/>
              <a:gd name="connsiteX13-4065" fmla="*/ 4654127 w 12192000"/>
              <a:gd name="connsiteY13-4066" fmla="*/ 17734 h 4999978"/>
              <a:gd name="connsiteX14-4067" fmla="*/ 4700168 w 12192000"/>
              <a:gd name="connsiteY14-4068" fmla="*/ 22735 h 4999978"/>
              <a:gd name="connsiteX15-4069" fmla="*/ 4741127 w 12192000"/>
              <a:gd name="connsiteY15-4070" fmla="*/ 23309 h 4999978"/>
              <a:gd name="connsiteX16-4071" fmla="*/ 4767598 w 12192000"/>
              <a:gd name="connsiteY16-4072" fmla="*/ 20054 h 4999978"/>
              <a:gd name="connsiteX17-4073" fmla="*/ 4774592 w 12192000"/>
              <a:gd name="connsiteY17-4074" fmla="*/ 22231 h 4999978"/>
              <a:gd name="connsiteX18-4075" fmla="*/ 4801328 w 12192000"/>
              <a:gd name="connsiteY18-4076" fmla="*/ 23236 h 4999978"/>
              <a:gd name="connsiteX19-4077" fmla="*/ 4814870 w 12192000"/>
              <a:gd name="connsiteY19-4078" fmla="*/ 19579 h 4999978"/>
              <a:gd name="connsiteX20-4079" fmla="*/ 4828440 w 12192000"/>
              <a:gd name="connsiteY20-4080" fmla="*/ 27197 h 4999978"/>
              <a:gd name="connsiteX21-4081" fmla="*/ 4831826 w 12192000"/>
              <a:gd name="connsiteY21-4082" fmla="*/ 32900 h 4999978"/>
              <a:gd name="connsiteX22-4083" fmla="*/ 4850785 w 12192000"/>
              <a:gd name="connsiteY22-4084" fmla="*/ 29972 h 4999978"/>
              <a:gd name="connsiteX23-4085" fmla="*/ 4866468 w 12192000"/>
              <a:gd name="connsiteY23-4086" fmla="*/ 35321 h 4999978"/>
              <a:gd name="connsiteX24-4087" fmla="*/ 4879983 w 12192000"/>
              <a:gd name="connsiteY24-4088" fmla="*/ 31397 h 4999978"/>
              <a:gd name="connsiteX25-4089" fmla="*/ 4885635 w 12192000"/>
              <a:gd name="connsiteY25-4090" fmla="*/ 32124 h 4999978"/>
              <a:gd name="connsiteX26-4091" fmla="*/ 4899698 w 12192000"/>
              <a:gd name="connsiteY26-4092" fmla="*/ 34658 h 4999978"/>
              <a:gd name="connsiteX27-4093" fmla="*/ 4923986 w 12192000"/>
              <a:gd name="connsiteY27-4094" fmla="*/ 40414 h 4999978"/>
              <a:gd name="connsiteX28-4095" fmla="*/ 4931544 w 12192000"/>
              <a:gd name="connsiteY28-4096" fmla="*/ 41140 h 4999978"/>
              <a:gd name="connsiteX29-4097" fmla="*/ 4948135 w 12192000"/>
              <a:gd name="connsiteY29-4098" fmla="*/ 50311 h 4999978"/>
              <a:gd name="connsiteX30-4099" fmla="*/ 4980068 w 12192000"/>
              <a:gd name="connsiteY30-4100" fmla="*/ 57834 h 4999978"/>
              <a:gd name="connsiteX31-4101" fmla="*/ 5036541 w 12192000"/>
              <a:gd name="connsiteY31-4102" fmla="*/ 85075 h 4999978"/>
              <a:gd name="connsiteX32-4103" fmla="*/ 5069678 w 12192000"/>
              <a:gd name="connsiteY32-4104" fmla="*/ 97961 h 4999978"/>
              <a:gd name="connsiteX33-4105" fmla="*/ 5092160 w 12192000"/>
              <a:gd name="connsiteY33-4106" fmla="*/ 109985 h 4999978"/>
              <a:gd name="connsiteX34-4107" fmla="*/ 5158166 w 12192000"/>
              <a:gd name="connsiteY34-4108" fmla="*/ 126350 h 4999978"/>
              <a:gd name="connsiteX35-4109" fmla="*/ 5271252 w 12192000"/>
              <a:gd name="connsiteY35-4110" fmla="*/ 147520 h 4999978"/>
              <a:gd name="connsiteX36-4111" fmla="*/ 5294438 w 12192000"/>
              <a:gd name="connsiteY36-4112" fmla="*/ 153338 h 4999978"/>
              <a:gd name="connsiteX37-4113" fmla="*/ 5310840 w 12192000"/>
              <a:gd name="connsiteY37-4114" fmla="*/ 163551 h 4999978"/>
              <a:gd name="connsiteX38-4115" fmla="*/ 5311570 w 12192000"/>
              <a:gd name="connsiteY38-4116" fmla="*/ 170463 h 4999978"/>
              <a:gd name="connsiteX39-4117" fmla="*/ 5323756 w 12192000"/>
              <a:gd name="connsiteY39-4118" fmla="*/ 174500 h 4999978"/>
              <a:gd name="connsiteX40-4119" fmla="*/ 5326259 w 12192000"/>
              <a:gd name="connsiteY40-4120" fmla="*/ 176662 h 4999978"/>
              <a:gd name="connsiteX41-4121" fmla="*/ 5341357 w 12192000"/>
              <a:gd name="connsiteY41-4122" fmla="*/ 187975 h 4999978"/>
              <a:gd name="connsiteX42-4123" fmla="*/ 5391908 w 12192000"/>
              <a:gd name="connsiteY42-4124" fmla="*/ 185073 h 4999978"/>
              <a:gd name="connsiteX43-4125" fmla="*/ 5492371 w 12192000"/>
              <a:gd name="connsiteY43-4126" fmla="*/ 230923 h 4999978"/>
              <a:gd name="connsiteX44-4127" fmla="*/ 5640913 w 12192000"/>
              <a:gd name="connsiteY44-4128" fmla="*/ 239810 h 4999978"/>
              <a:gd name="connsiteX45-4129" fmla="*/ 5877770 w 12192000"/>
              <a:gd name="connsiteY45-4130" fmla="*/ 283747 h 4999978"/>
              <a:gd name="connsiteX46-4131" fmla="*/ 5989615 w 12192000"/>
              <a:gd name="connsiteY46-4132" fmla="*/ 306445 h 4999978"/>
              <a:gd name="connsiteX47-4133" fmla="*/ 5996857 w 12192000"/>
              <a:gd name="connsiteY47-4134" fmla="*/ 310331 h 4999978"/>
              <a:gd name="connsiteX48-4135" fmla="*/ 6037387 w 12192000"/>
              <a:gd name="connsiteY48-4136" fmla="*/ 299308 h 4999978"/>
              <a:gd name="connsiteX49-4137" fmla="*/ 6113074 w 12192000"/>
              <a:gd name="connsiteY49-4138" fmla="*/ 312627 h 4999978"/>
              <a:gd name="connsiteX50-4139" fmla="*/ 6280929 w 12192000"/>
              <a:gd name="connsiteY50-4140" fmla="*/ 337226 h 4999978"/>
              <a:gd name="connsiteX51-4141" fmla="*/ 6298665 w 12192000"/>
              <a:gd name="connsiteY51-4142" fmla="*/ 329713 h 4999978"/>
              <a:gd name="connsiteX52-4143" fmla="*/ 6317326 w 12192000"/>
              <a:gd name="connsiteY52-4144" fmla="*/ 326576 h 4999978"/>
              <a:gd name="connsiteX53-4145" fmla="*/ 6319212 w 12192000"/>
              <a:gd name="connsiteY53-4146" fmla="*/ 327786 h 4999978"/>
              <a:gd name="connsiteX54-4147" fmla="*/ 6339724 w 12192000"/>
              <a:gd name="connsiteY54-4148" fmla="*/ 328880 h 4999978"/>
              <a:gd name="connsiteX55-4149" fmla="*/ 6345010 w 12192000"/>
              <a:gd name="connsiteY55-4150" fmla="*/ 325930 h 4999978"/>
              <a:gd name="connsiteX56-4151" fmla="*/ 6359332 w 12192000"/>
              <a:gd name="connsiteY56-4152" fmla="*/ 325681 h 4999978"/>
              <a:gd name="connsiteX57-4153" fmla="*/ 6388220 w 12192000"/>
              <a:gd name="connsiteY57-4154" fmla="*/ 322496 h 4999978"/>
              <a:gd name="connsiteX58-4155" fmla="*/ 6392994 w 12192000"/>
              <a:gd name="connsiteY58-4156" fmla="*/ 324426 h 4999978"/>
              <a:gd name="connsiteX59-4157" fmla="*/ 6435581 w 12192000"/>
              <a:gd name="connsiteY59-4158" fmla="*/ 323557 h 4999978"/>
              <a:gd name="connsiteX60-4159" fmla="*/ 6435870 w 12192000"/>
              <a:gd name="connsiteY60-4160" fmla="*/ 324745 h 4999978"/>
              <a:gd name="connsiteX61-4161" fmla="*/ 6446571 w 12192000"/>
              <a:gd name="connsiteY61-4162" fmla="*/ 329739 h 4999978"/>
              <a:gd name="connsiteX62-4163" fmla="*/ 6467701 w 12192000"/>
              <a:gd name="connsiteY62-4164" fmla="*/ 336547 h 4999978"/>
              <a:gd name="connsiteX63-4165" fmla="*/ 6512727 w 12192000"/>
              <a:gd name="connsiteY63-4166" fmla="*/ 367087 h 4999978"/>
              <a:gd name="connsiteX64-4167" fmla="*/ 6557094 w 12192000"/>
              <a:gd name="connsiteY64-4168" fmla="*/ 366314 h 4999978"/>
              <a:gd name="connsiteX65-4169" fmla="*/ 6565879 w 12192000"/>
              <a:gd name="connsiteY65-4170" fmla="*/ 366812 h 4999978"/>
              <a:gd name="connsiteX66-4171" fmla="*/ 6565997 w 12192000"/>
              <a:gd name="connsiteY66-4172" fmla="*/ 367092 h 4999978"/>
              <a:gd name="connsiteX67-4173" fmla="*/ 6575147 w 12192000"/>
              <a:gd name="connsiteY67-4174" fmla="*/ 368156 h 4999978"/>
              <a:gd name="connsiteX68-4175" fmla="*/ 6581899 w 12192000"/>
              <a:gd name="connsiteY68-4176" fmla="*/ 367720 h 4999978"/>
              <a:gd name="connsiteX69-4177" fmla="*/ 6598943 w 12192000"/>
              <a:gd name="connsiteY69-4178" fmla="*/ 368688 h 4999978"/>
              <a:gd name="connsiteX70-4179" fmla="*/ 6604421 w 12192000"/>
              <a:gd name="connsiteY70-4180" fmla="*/ 370815 h 4999978"/>
              <a:gd name="connsiteX71-4181" fmla="*/ 6606035 w 12192000"/>
              <a:gd name="connsiteY71-4182" fmla="*/ 374247 h 4999978"/>
              <a:gd name="connsiteX72-4183" fmla="*/ 6607669 w 12192000"/>
              <a:gd name="connsiteY72-4184" fmla="*/ 373968 h 4999978"/>
              <a:gd name="connsiteX73-4185" fmla="*/ 6637532 w 12192000"/>
              <a:gd name="connsiteY73-4186" fmla="*/ 384907 h 4999978"/>
              <a:gd name="connsiteX74-4187" fmla="*/ 6706880 w 12192000"/>
              <a:gd name="connsiteY74-4188" fmla="*/ 399163 h 4999978"/>
              <a:gd name="connsiteX75-4189" fmla="*/ 6747500 w 12192000"/>
              <a:gd name="connsiteY75-4190" fmla="*/ 403168 h 4999978"/>
              <a:gd name="connsiteX76-4191" fmla="*/ 6857783 w 12192000"/>
              <a:gd name="connsiteY76-4192" fmla="*/ 418687 h 4999978"/>
              <a:gd name="connsiteX77-4193" fmla="*/ 6967720 w 12192000"/>
              <a:gd name="connsiteY77-4194" fmla="*/ 437721 h 4999978"/>
              <a:gd name="connsiteX78-4195" fmla="*/ 7018394 w 12192000"/>
              <a:gd name="connsiteY78-4196" fmla="*/ 466613 h 4999978"/>
              <a:gd name="connsiteX79-4197" fmla="*/ 7024679 w 12192000"/>
              <a:gd name="connsiteY79-4198" fmla="*/ 467750 h 4999978"/>
              <a:gd name="connsiteX80-4199" fmla="*/ 7041715 w 12192000"/>
              <a:gd name="connsiteY80-4200" fmla="*/ 465902 h 4999978"/>
              <a:gd name="connsiteX81-4201" fmla="*/ 7048103 w 12192000"/>
              <a:gd name="connsiteY81-4202" fmla="*/ 464392 h 4999978"/>
              <a:gd name="connsiteX82-4203" fmla="*/ 7057490 w 12192000"/>
              <a:gd name="connsiteY82-4204" fmla="*/ 463917 h 4999978"/>
              <a:gd name="connsiteX83-4205" fmla="*/ 7057730 w 12192000"/>
              <a:gd name="connsiteY83-4206" fmla="*/ 464165 h 4999978"/>
              <a:gd name="connsiteX84-4207" fmla="*/ 7066511 w 12192000"/>
              <a:gd name="connsiteY84-4208" fmla="*/ 463214 h 4999978"/>
              <a:gd name="connsiteX85-4209" fmla="*/ 7109401 w 12192000"/>
              <a:gd name="connsiteY85-4210" fmla="*/ 455268 h 4999978"/>
              <a:gd name="connsiteX86-4211" fmla="*/ 7166830 w 12192000"/>
              <a:gd name="connsiteY86-4212" fmla="*/ 477037 h 4999978"/>
              <a:gd name="connsiteX87-4213" fmla="*/ 7190442 w 12192000"/>
              <a:gd name="connsiteY87-4214" fmla="*/ 480090 h 4999978"/>
              <a:gd name="connsiteX88-4215" fmla="*/ 7203083 w 12192000"/>
              <a:gd name="connsiteY88-4216" fmla="*/ 483106 h 4999978"/>
              <a:gd name="connsiteX89-4217" fmla="*/ 7203894 w 12192000"/>
              <a:gd name="connsiteY89-4218" fmla="*/ 484190 h 4999978"/>
              <a:gd name="connsiteX90-4219" fmla="*/ 7245004 w 12192000"/>
              <a:gd name="connsiteY90-4220" fmla="*/ 476444 h 4999978"/>
              <a:gd name="connsiteX91-4221" fmla="*/ 7250514 w 12192000"/>
              <a:gd name="connsiteY91-4222" fmla="*/ 477506 h 4999978"/>
              <a:gd name="connsiteX92-4223" fmla="*/ 7277246 w 12192000"/>
              <a:gd name="connsiteY92-4224" fmla="*/ 469782 h 4999978"/>
              <a:gd name="connsiteX93-4225" fmla="*/ 7291092 w 12192000"/>
              <a:gd name="connsiteY93-4226" fmla="*/ 467217 h 4999978"/>
              <a:gd name="connsiteX94-4227" fmla="*/ 7294933 w 12192000"/>
              <a:gd name="connsiteY94-4228" fmla="*/ 463549 h 4999978"/>
              <a:gd name="connsiteX95-4229" fmla="*/ 7315408 w 12192000"/>
              <a:gd name="connsiteY95-4230" fmla="*/ 461260 h 4999978"/>
              <a:gd name="connsiteX96-4231" fmla="*/ 7317786 w 12192000"/>
              <a:gd name="connsiteY96-4232" fmla="*/ 462106 h 4999978"/>
              <a:gd name="connsiteX97-4233" fmla="*/ 7334572 w 12192000"/>
              <a:gd name="connsiteY97-4234" fmla="*/ 456088 h 4999978"/>
              <a:gd name="connsiteX98-4235" fmla="*/ 7348520 w 12192000"/>
              <a:gd name="connsiteY98-4236" fmla="*/ 446050 h 4999978"/>
              <a:gd name="connsiteX99-4237" fmla="*/ 7522997 w 12192000"/>
              <a:gd name="connsiteY99-4238" fmla="*/ 442209 h 4999978"/>
              <a:gd name="connsiteX100-4239" fmla="*/ 7686985 w 12192000"/>
              <a:gd name="connsiteY100-4240" fmla="*/ 419805 h 4999978"/>
              <a:gd name="connsiteX101-4241" fmla="*/ 7854068 w 12192000"/>
              <a:gd name="connsiteY101-4242" fmla="*/ 409774 h 4999978"/>
              <a:gd name="connsiteX102-4243" fmla="*/ 8034165 w 12192000"/>
              <a:gd name="connsiteY102-4244" fmla="*/ 391699 h 4999978"/>
              <a:gd name="connsiteX103-4245" fmla="*/ 8094381 w 12192000"/>
              <a:gd name="connsiteY103-4246" fmla="*/ 395718 h 4999978"/>
              <a:gd name="connsiteX104-4247" fmla="*/ 8146898 w 12192000"/>
              <a:gd name="connsiteY104-4248" fmla="*/ 378558 h 4999978"/>
              <a:gd name="connsiteX105-4249" fmla="*/ 8168993 w 12192000"/>
              <a:gd name="connsiteY105-4250" fmla="*/ 384830 h 4999978"/>
              <a:gd name="connsiteX106-4251" fmla="*/ 8172809 w 12192000"/>
              <a:gd name="connsiteY106-4252" fmla="*/ 386137 h 4999978"/>
              <a:gd name="connsiteX107-4253" fmla="*/ 8187962 w 12192000"/>
              <a:gd name="connsiteY107-4254" fmla="*/ 386433 h 4999978"/>
              <a:gd name="connsiteX108-4255" fmla="*/ 8192382 w 12192000"/>
              <a:gd name="connsiteY108-4256" fmla="*/ 392692 h 4999978"/>
              <a:gd name="connsiteX109-4257" fmla="*/ 8375192 w 12192000"/>
              <a:gd name="connsiteY109-4258" fmla="*/ 383879 h 4999978"/>
              <a:gd name="connsiteX110-4259" fmla="*/ 8454377 w 12192000"/>
              <a:gd name="connsiteY110-4260" fmla="*/ 380331 h 4999978"/>
              <a:gd name="connsiteX111-4261" fmla="*/ 8484740 w 12192000"/>
              <a:gd name="connsiteY111-4262" fmla="*/ 385159 h 4999978"/>
              <a:gd name="connsiteX112-4263" fmla="*/ 8601673 w 12192000"/>
              <a:gd name="connsiteY112-4264" fmla="*/ 397101 h 4999978"/>
              <a:gd name="connsiteX113-4265" fmla="*/ 8701676 w 12192000"/>
              <a:gd name="connsiteY113-4266" fmla="*/ 401351 h 4999978"/>
              <a:gd name="connsiteX114-4267" fmla="*/ 8773288 w 12192000"/>
              <a:gd name="connsiteY114-4268" fmla="*/ 378077 h 4999978"/>
              <a:gd name="connsiteX115-4269" fmla="*/ 8779909 w 12192000"/>
              <a:gd name="connsiteY115-4270" fmla="*/ 382446 h 4999978"/>
              <a:gd name="connsiteX116-4271" fmla="*/ 8829932 w 12192000"/>
              <a:gd name="connsiteY116-4272" fmla="*/ 379243 h 4999978"/>
              <a:gd name="connsiteX117-4273" fmla="*/ 9003386 w 12192000"/>
              <a:gd name="connsiteY117-4274" fmla="*/ 336242 h 4999978"/>
              <a:gd name="connsiteX118-4275" fmla="*/ 9101185 w 12192000"/>
              <a:gd name="connsiteY118-4276" fmla="*/ 330862 h 4999978"/>
              <a:gd name="connsiteX119-4277" fmla="*/ 9136185 w 12192000"/>
              <a:gd name="connsiteY119-4278" fmla="*/ 334078 h 4999978"/>
              <a:gd name="connsiteX120-4279" fmla="*/ 9194801 w 12192000"/>
              <a:gd name="connsiteY120-4280" fmla="*/ 339149 h 4999978"/>
              <a:gd name="connsiteX121-4281" fmla="*/ 9239316 w 12192000"/>
              <a:gd name="connsiteY121-4282" fmla="*/ 355558 h 4999978"/>
              <a:gd name="connsiteX122-4283" fmla="*/ 9288052 w 12192000"/>
              <a:gd name="connsiteY122-4284" fmla="*/ 354796 h 4999978"/>
              <a:gd name="connsiteX123-4285" fmla="*/ 9298465 w 12192000"/>
              <a:gd name="connsiteY123-4286" fmla="*/ 338296 h 4999978"/>
              <a:gd name="connsiteX124-4287" fmla="*/ 9350892 w 12192000"/>
              <a:gd name="connsiteY124-4288" fmla="*/ 342778 h 4999978"/>
              <a:gd name="connsiteX125-4289" fmla="*/ 9430522 w 12192000"/>
              <a:gd name="connsiteY125-4290" fmla="*/ 351368 h 4999978"/>
              <a:gd name="connsiteX126-4291" fmla="*/ 9476215 w 12192000"/>
              <a:gd name="connsiteY126-4292" fmla="*/ 352107 h 4999978"/>
              <a:gd name="connsiteX127-4293" fmla="*/ 9601276 w 12192000"/>
              <a:gd name="connsiteY127-4294" fmla="*/ 358704 h 4999978"/>
              <a:gd name="connsiteX128-4295" fmla="*/ 9726733 w 12192000"/>
              <a:gd name="connsiteY128-4296" fmla="*/ 368801 h 4999978"/>
              <a:gd name="connsiteX129-4297" fmla="*/ 9802144 w 12192000"/>
              <a:gd name="connsiteY129-4298" fmla="*/ 394479 h 4999978"/>
              <a:gd name="connsiteX130-4299" fmla="*/ 9905153 w 12192000"/>
              <a:gd name="connsiteY130-4300" fmla="*/ 400650 h 4999978"/>
              <a:gd name="connsiteX131-4301" fmla="*/ 9922553 w 12192000"/>
              <a:gd name="connsiteY131-4302" fmla="*/ 404569 h 4999978"/>
              <a:gd name="connsiteX132-4303" fmla="*/ 10044658 w 12192000"/>
              <a:gd name="connsiteY132-4304" fmla="*/ 418077 h 4999978"/>
              <a:gd name="connsiteX133-4305" fmla="*/ 10184585 w 12192000"/>
              <a:gd name="connsiteY133-4306" fmla="*/ 407138 h 4999978"/>
              <a:gd name="connsiteX134-4307" fmla="*/ 10366435 w 12192000"/>
              <a:gd name="connsiteY134-4308" fmla="*/ 462428 h 4999978"/>
              <a:gd name="connsiteX135-4309" fmla="*/ 10688220 w 12192000"/>
              <a:gd name="connsiteY135-4310" fmla="*/ 542258 h 4999978"/>
              <a:gd name="connsiteX136-4311" fmla="*/ 11026690 w 12192000"/>
              <a:gd name="connsiteY136-4312" fmla="*/ 550681 h 4999978"/>
              <a:gd name="connsiteX137-4313" fmla="*/ 11113779 w 12192000"/>
              <a:gd name="connsiteY137-4314" fmla="*/ 533868 h 4999978"/>
              <a:gd name="connsiteX138-4315" fmla="*/ 11369556 w 12192000"/>
              <a:gd name="connsiteY138-4316" fmla="*/ 491719 h 4999978"/>
              <a:gd name="connsiteX139-4317" fmla="*/ 11623342 w 12192000"/>
              <a:gd name="connsiteY139-4318" fmla="*/ 388428 h 4999978"/>
              <a:gd name="connsiteX140-4319" fmla="*/ 11786511 w 12192000"/>
              <a:gd name="connsiteY140-4320" fmla="*/ 358390 h 4999978"/>
              <a:gd name="connsiteX141-4321" fmla="*/ 11862577 w 12192000"/>
              <a:gd name="connsiteY141-4322" fmla="*/ 330549 h 4999978"/>
              <a:gd name="connsiteX142-4323" fmla="*/ 11916612 w 12192000"/>
              <a:gd name="connsiteY142-4324" fmla="*/ 323810 h 4999978"/>
              <a:gd name="connsiteX143-4325" fmla="*/ 11948830 w 12192000"/>
              <a:gd name="connsiteY143-4326" fmla="*/ 318062 h 4999978"/>
              <a:gd name="connsiteX144-4327" fmla="*/ 12001583 w 12192000"/>
              <a:gd name="connsiteY144-4328" fmla="*/ 279643 h 4999978"/>
              <a:gd name="connsiteX145-4329" fmla="*/ 12174977 w 12192000"/>
              <a:gd name="connsiteY145-4330" fmla="*/ 264652 h 4999978"/>
              <a:gd name="connsiteX146-4331" fmla="*/ 12192000 w 12192000"/>
              <a:gd name="connsiteY146-4332" fmla="*/ 256549 h 4999978"/>
              <a:gd name="connsiteX147-4333" fmla="*/ 12192000 w 12192000"/>
              <a:gd name="connsiteY147-4334" fmla="*/ 4999978 h 4999978"/>
              <a:gd name="connsiteX148-4335" fmla="*/ 0 w 12192000"/>
              <a:gd name="connsiteY148-4336" fmla="*/ 4999978 h 4999978"/>
              <a:gd name="connsiteX149-4337" fmla="*/ 0 w 12192000"/>
              <a:gd name="connsiteY149-4338" fmla="*/ 617449 h 4999978"/>
              <a:gd name="connsiteX150-4339" fmla="*/ 11075 w 12192000"/>
              <a:gd name="connsiteY150-4340" fmla="*/ 615178 h 4999978"/>
              <a:gd name="connsiteX151-4341" fmla="*/ 44061 w 12192000"/>
              <a:gd name="connsiteY151-4342" fmla="*/ 608596 h 4999978"/>
              <a:gd name="connsiteX152-4343" fmla="*/ 136694 w 12192000"/>
              <a:gd name="connsiteY152-4344" fmla="*/ 556415 h 4999978"/>
              <a:gd name="connsiteX153-4345" fmla="*/ 170342 w 12192000"/>
              <a:gd name="connsiteY153-4346" fmla="*/ 551077 h 4999978"/>
              <a:gd name="connsiteX154-4347" fmla="*/ 168955 w 12192000"/>
              <a:gd name="connsiteY154-4348" fmla="*/ 542164 h 4999978"/>
              <a:gd name="connsiteX155-4349" fmla="*/ 181474 w 12192000"/>
              <a:gd name="connsiteY155-4350" fmla="*/ 541281 h 4999978"/>
              <a:gd name="connsiteX156-4351" fmla="*/ 209440 w 12192000"/>
              <a:gd name="connsiteY156-4352" fmla="*/ 540561 h 4999978"/>
              <a:gd name="connsiteX157-4353" fmla="*/ 293152 w 12192000"/>
              <a:gd name="connsiteY157-4354" fmla="*/ 536576 h 4999978"/>
              <a:gd name="connsiteX158-4355" fmla="*/ 315693 w 12192000"/>
              <a:gd name="connsiteY158-4356" fmla="*/ 519030 h 4999978"/>
              <a:gd name="connsiteX159-4357" fmla="*/ 337305 w 12192000"/>
              <a:gd name="connsiteY159-4358" fmla="*/ 518372 h 4999978"/>
              <a:gd name="connsiteX160-4359" fmla="*/ 462252 w 12192000"/>
              <a:gd name="connsiteY160-4360" fmla="*/ 493151 h 4999978"/>
              <a:gd name="connsiteX161-4361" fmla="*/ 479457 w 12192000"/>
              <a:gd name="connsiteY161-4362" fmla="*/ 491123 h 4999978"/>
              <a:gd name="connsiteX162-4363" fmla="*/ 488653 w 12192000"/>
              <a:gd name="connsiteY162-4364" fmla="*/ 483257 h 4999978"/>
              <a:gd name="connsiteX163-4365" fmla="*/ 522053 w 12192000"/>
              <a:gd name="connsiteY163-4366" fmla="*/ 481125 h 4999978"/>
              <a:gd name="connsiteX164-4367" fmla="*/ 523520 w 12192000"/>
              <a:gd name="connsiteY164-4368" fmla="*/ 476713 h 4999978"/>
              <a:gd name="connsiteX165-4369" fmla="*/ 632714 w 12192000"/>
              <a:gd name="connsiteY165-4370" fmla="*/ 437101 h 4999978"/>
              <a:gd name="connsiteX166-4371" fmla="*/ 651426 w 12192000"/>
              <a:gd name="connsiteY166-4372" fmla="*/ 430544 h 4999978"/>
              <a:gd name="connsiteX167-4373" fmla="*/ 667724 w 12192000"/>
              <a:gd name="connsiteY167-4374" fmla="*/ 432138 h 4999978"/>
              <a:gd name="connsiteX168-4375" fmla="*/ 757679 w 12192000"/>
              <a:gd name="connsiteY168-4376" fmla="*/ 425145 h 4999978"/>
              <a:gd name="connsiteX169-4377" fmla="*/ 779159 w 12192000"/>
              <a:gd name="connsiteY169-4378" fmla="*/ 428059 h 4999978"/>
              <a:gd name="connsiteX170-4379" fmla="*/ 788293 w 12192000"/>
              <a:gd name="connsiteY170-4380" fmla="*/ 434863 h 4999978"/>
              <a:gd name="connsiteX171-4381" fmla="*/ 822923 w 12192000"/>
              <a:gd name="connsiteY171-4382" fmla="*/ 421074 h 4999978"/>
              <a:gd name="connsiteX172-4383" fmla="*/ 876559 w 12192000"/>
              <a:gd name="connsiteY172-4384" fmla="*/ 411088 h 4999978"/>
              <a:gd name="connsiteX173-4385" fmla="*/ 902011 w 12192000"/>
              <a:gd name="connsiteY173-4386" fmla="*/ 404118 h 4999978"/>
              <a:gd name="connsiteX174-4387" fmla="*/ 922715 w 12192000"/>
              <a:gd name="connsiteY174-4388" fmla="*/ 407699 h 4999978"/>
              <a:gd name="connsiteX175-4389" fmla="*/ 1040139 w 12192000"/>
              <a:gd name="connsiteY175-4390" fmla="*/ 406590 h 4999978"/>
              <a:gd name="connsiteX176-4391" fmla="*/ 1067251 w 12192000"/>
              <a:gd name="connsiteY176-4392" fmla="*/ 412384 h 4999978"/>
              <a:gd name="connsiteX177-4393" fmla="*/ 1080272 w 12192000"/>
              <a:gd name="connsiteY177-4394" fmla="*/ 424669 h 4999978"/>
              <a:gd name="connsiteX178-4395" fmla="*/ 1090219 w 12192000"/>
              <a:gd name="connsiteY178-4396" fmla="*/ 420026 h 4999978"/>
              <a:gd name="connsiteX179-4397" fmla="*/ 1161226 w 12192000"/>
              <a:gd name="connsiteY179-4398" fmla="*/ 418304 h 4999978"/>
              <a:gd name="connsiteX180-4399" fmla="*/ 1207525 w 12192000"/>
              <a:gd name="connsiteY180-4400" fmla="*/ 416039 h 4999978"/>
              <a:gd name="connsiteX181-4401" fmla="*/ 1210030 w 12192000"/>
              <a:gd name="connsiteY181-4402" fmla="*/ 398805 h 4999978"/>
              <a:gd name="connsiteX182-4403" fmla="*/ 1251170 w 12192000"/>
              <a:gd name="connsiteY182-4404" fmla="*/ 391942 h 4999978"/>
              <a:gd name="connsiteX183-4405" fmla="*/ 1295331 w 12192000"/>
              <a:gd name="connsiteY183-4406" fmla="*/ 402182 h 4999978"/>
              <a:gd name="connsiteX184-4407" fmla="*/ 1347118 w 12192000"/>
              <a:gd name="connsiteY184-4408" fmla="*/ 399704 h 4999978"/>
              <a:gd name="connsiteX185-4409" fmla="*/ 1378108 w 12192000"/>
              <a:gd name="connsiteY185-4410" fmla="*/ 398410 h 4999978"/>
              <a:gd name="connsiteX186-4411" fmla="*/ 1459192 w 12192000"/>
              <a:gd name="connsiteY186-4412" fmla="*/ 380919 h 4999978"/>
              <a:gd name="connsiteX187-4413" fmla="*/ 1590120 w 12192000"/>
              <a:gd name="connsiteY187-4414" fmla="*/ 317608 h 4999978"/>
              <a:gd name="connsiteX188-4415" fmla="*/ 1631417 w 12192000"/>
              <a:gd name="connsiteY188-4416" fmla="*/ 308227 h 4999978"/>
              <a:gd name="connsiteX189-4417" fmla="*/ 1638727 w 12192000"/>
              <a:gd name="connsiteY189-4418" fmla="*/ 311610 h 4999978"/>
              <a:gd name="connsiteX190-4419" fmla="*/ 1844438 w 12192000"/>
              <a:gd name="connsiteY190-4420" fmla="*/ 271304 h 4999978"/>
              <a:gd name="connsiteX191-4421" fmla="*/ 1881324 w 12192000"/>
              <a:gd name="connsiteY191-4422" fmla="*/ 268497 h 4999978"/>
              <a:gd name="connsiteX192-4423" fmla="*/ 1908999 w 12192000"/>
              <a:gd name="connsiteY192-4424" fmla="*/ 269338 h 4999978"/>
              <a:gd name="connsiteX193-4425" fmla="*/ 1974956 w 12192000"/>
              <a:gd name="connsiteY193-4426" fmla="*/ 255958 h 4999978"/>
              <a:gd name="connsiteX194-4427" fmla="*/ 2082409 w 12192000"/>
              <a:gd name="connsiteY194-4428" fmla="*/ 227290 h 4999978"/>
              <a:gd name="connsiteX195-4429" fmla="*/ 2105639 w 12192000"/>
              <a:gd name="connsiteY195-4430" fmla="*/ 222648 h 4999978"/>
              <a:gd name="connsiteX196-4431" fmla="*/ 2126992 w 12192000"/>
              <a:gd name="connsiteY196-4432" fmla="*/ 224468 h 4999978"/>
              <a:gd name="connsiteX197-4433" fmla="*/ 2133154 w 12192000"/>
              <a:gd name="connsiteY197-4434" fmla="*/ 229952 h 4999978"/>
              <a:gd name="connsiteX198-4435" fmla="*/ 2146154 w 12192000"/>
              <a:gd name="connsiteY198-4436" fmla="*/ 228332 h 4999978"/>
              <a:gd name="connsiteX199-4437" fmla="*/ 2149901 w 12192000"/>
              <a:gd name="connsiteY199-4438" fmla="*/ 229116 h 4999978"/>
              <a:gd name="connsiteX200-4439" fmla="*/ 2171100 w 12192000"/>
              <a:gd name="connsiteY200-4440" fmla="*/ 232389 h 4999978"/>
              <a:gd name="connsiteX201-4441" fmla="*/ 2209148 w 12192000"/>
              <a:gd name="connsiteY201-4442" fmla="*/ 209225 h 4999978"/>
              <a:gd name="connsiteX202-4443" fmla="*/ 2261889 w 12192000"/>
              <a:gd name="connsiteY202-4444" fmla="*/ 205532 h 4999978"/>
              <a:gd name="connsiteX203-4445" fmla="*/ 2452315 w 12192000"/>
              <a:gd name="connsiteY203-4446" fmla="*/ 152899 h 4999978"/>
              <a:gd name="connsiteX204-4447" fmla="*/ 2487710 w 12192000"/>
              <a:gd name="connsiteY204-4448" fmla="*/ 169267 h 4999978"/>
              <a:gd name="connsiteX205-4449" fmla="*/ 2567870 w 12192000"/>
              <a:gd name="connsiteY205-4450" fmla="*/ 156422 h 4999978"/>
              <a:gd name="connsiteX206-4451" fmla="*/ 2677053 w 12192000"/>
              <a:gd name="connsiteY206-4452" fmla="*/ 92513 h 4999978"/>
              <a:gd name="connsiteX207-4453" fmla="*/ 2823914 w 12192000"/>
              <a:gd name="connsiteY207-4454" fmla="*/ 66867 h 4999978"/>
              <a:gd name="connsiteX208-4455" fmla="*/ 2831912 w 12192000"/>
              <a:gd name="connsiteY208-4456" fmla="*/ 55426 h 4999978"/>
              <a:gd name="connsiteX209-4457" fmla="*/ 2843870 w 12192000"/>
              <a:gd name="connsiteY209-4458" fmla="*/ 47507 h 4999978"/>
              <a:gd name="connsiteX210-4459" fmla="*/ 2846217 w 12192000"/>
              <a:gd name="connsiteY210-4460" fmla="*/ 48025 h 4999978"/>
              <a:gd name="connsiteX211-4461" fmla="*/ 2862745 w 12192000"/>
              <a:gd name="connsiteY211-4462" fmla="*/ 43242 h 4999978"/>
              <a:gd name="connsiteX212-4463" fmla="*/ 2864596 w 12192000"/>
              <a:gd name="connsiteY212-4464" fmla="*/ 39218 h 4999978"/>
              <a:gd name="connsiteX213-4465" fmla="*/ 2875381 w 12192000"/>
              <a:gd name="connsiteY213-4466" fmla="*/ 35003 h 4999978"/>
              <a:gd name="connsiteX214-4467" fmla="*/ 2895139 w 12192000"/>
              <a:gd name="connsiteY214-4468" fmla="*/ 24186 h 4999978"/>
              <a:gd name="connsiteX215-4469" fmla="*/ 2900232 w 12192000"/>
              <a:gd name="connsiteY215-4470" fmla="*/ 24518 h 4999978"/>
              <a:gd name="connsiteX216-4471" fmla="*/ 2932205 w 12192000"/>
              <a:gd name="connsiteY216-4472" fmla="*/ 11873 h 4999978"/>
              <a:gd name="connsiteX217-4473" fmla="*/ 2933310 w 12192000"/>
              <a:gd name="connsiteY217-4474" fmla="*/ 12816 h 4999978"/>
              <a:gd name="connsiteX218-4475" fmla="*/ 2945218 w 12192000"/>
              <a:gd name="connsiteY218-4476" fmla="*/ 14141 h 4999978"/>
              <a:gd name="connsiteX219-4477" fmla="*/ 2966465 w 12192000"/>
              <a:gd name="connsiteY219-4478" fmla="*/ 14117 h 4999978"/>
              <a:gd name="connsiteX220-4479" fmla="*/ 3023668 w 12192000"/>
              <a:gd name="connsiteY220-4480" fmla="*/ 27905 h 4999978"/>
              <a:gd name="connsiteX221-4481" fmla="*/ 3057077 w 12192000"/>
              <a:gd name="connsiteY221-4482" fmla="*/ 14845 h 4999978"/>
              <a:gd name="connsiteX222-4483" fmla="*/ 3151915 w 12192000"/>
              <a:gd name="connsiteY222-4484" fmla="*/ 11243 h 4999978"/>
              <a:gd name="connsiteX223-4485" fmla="*/ 3251671 w 12192000"/>
              <a:gd name="connsiteY223-4486" fmla="*/ 31575 h 4999978"/>
              <a:gd name="connsiteX224-4487" fmla="*/ 3351400 w 12192000"/>
              <a:gd name="connsiteY224-4488" fmla="*/ 32687 h 4999978"/>
              <a:gd name="connsiteX225-4489" fmla="*/ 3387481 w 12192000"/>
              <a:gd name="connsiteY225-4490" fmla="*/ 31443 h 4999978"/>
              <a:gd name="connsiteX226-4491" fmla="*/ 3451923 w 12192000"/>
              <a:gd name="connsiteY226-4492" fmla="*/ 36482 h 4999978"/>
              <a:gd name="connsiteX227-4493" fmla="*/ 3481520 w 12192000"/>
              <a:gd name="connsiteY227-4494" fmla="*/ 43287 h 4999978"/>
              <a:gd name="connsiteX228-4495" fmla="*/ 3482804 w 12192000"/>
              <a:gd name="connsiteY228-4496" fmla="*/ 42812 h 4999978"/>
              <a:gd name="connsiteX229-4497" fmla="*/ 3485495 w 12192000"/>
              <a:gd name="connsiteY229-4498" fmla="*/ 45921 h 4999978"/>
              <a:gd name="connsiteX230-4499" fmla="*/ 3490972 w 12192000"/>
              <a:gd name="connsiteY230-4500" fmla="*/ 47286 h 4999978"/>
              <a:gd name="connsiteX231-4501" fmla="*/ 3505835 w 12192000"/>
              <a:gd name="connsiteY231-4502" fmla="*/ 46077 h 4999978"/>
              <a:gd name="connsiteX232-4503" fmla="*/ 3511410 w 12192000"/>
              <a:gd name="connsiteY232-4504" fmla="*/ 44808 h 4999978"/>
              <a:gd name="connsiteX233-4505" fmla="*/ 3519598 w 12192000"/>
              <a:gd name="connsiteY233-4506" fmla="*/ 44683 h 4999978"/>
              <a:gd name="connsiteX234-4507" fmla="*/ 3519807 w 12192000"/>
              <a:gd name="connsiteY234-4508" fmla="*/ 44938 h 4999978"/>
              <a:gd name="connsiteX235-4509" fmla="*/ 3527466 w 12192000"/>
              <a:gd name="connsiteY235-4510" fmla="*/ 44316 h 4999978"/>
              <a:gd name="connsiteX236-4511" fmla="*/ 3564889 w 12192000"/>
              <a:gd name="connsiteY236-4512" fmla="*/ 37990 h 4999978"/>
              <a:gd name="connsiteX237-4513" fmla="*/ 3614922 w 12192000"/>
              <a:gd name="connsiteY237-4514" fmla="*/ 61804 h 4999978"/>
              <a:gd name="connsiteX238-4515" fmla="*/ 3635506 w 12192000"/>
              <a:gd name="connsiteY238-4516" fmla="*/ 65718 h 4999978"/>
              <a:gd name="connsiteX239-4517" fmla="*/ 3646525 w 12192000"/>
              <a:gd name="connsiteY239-4518" fmla="*/ 69193 h 4999978"/>
              <a:gd name="connsiteX240-4519" fmla="*/ 3647224 w 12192000"/>
              <a:gd name="connsiteY240-4520" fmla="*/ 70303 h 4999978"/>
              <a:gd name="connsiteX241-4521" fmla="*/ 3683100 w 12192000"/>
              <a:gd name="connsiteY241-4522" fmla="*/ 64109 h 4999978"/>
              <a:gd name="connsiteX242-4523" fmla="*/ 3687901 w 12192000"/>
              <a:gd name="connsiteY242-4524" fmla="*/ 65372 h 4999978"/>
              <a:gd name="connsiteX243-4525" fmla="*/ 3711234 w 12192000"/>
              <a:gd name="connsiteY243-4526" fmla="*/ 58665 h 4999978"/>
              <a:gd name="connsiteX244-4527" fmla="*/ 3723318 w 12192000"/>
              <a:gd name="connsiteY244-4528" fmla="*/ 56625 h 4999978"/>
              <a:gd name="connsiteX245-4529" fmla="*/ 3726677 w 12192000"/>
              <a:gd name="connsiteY245-4530" fmla="*/ 53112 h 4999978"/>
              <a:gd name="connsiteX246-4531" fmla="*/ 3744535 w 12192000"/>
              <a:gd name="connsiteY246-4532" fmla="*/ 51590 h 4999978"/>
              <a:gd name="connsiteX247-4533" fmla="*/ 3746608 w 12192000"/>
              <a:gd name="connsiteY247-4534" fmla="*/ 52522 h 4999978"/>
              <a:gd name="connsiteX248-4535" fmla="*/ 3761262 w 12192000"/>
              <a:gd name="connsiteY248-4536" fmla="*/ 47147 h 4999978"/>
              <a:gd name="connsiteX249-4537" fmla="*/ 3803931 w 12192000"/>
              <a:gd name="connsiteY249-4538" fmla="*/ 49309 h 4999978"/>
              <a:gd name="connsiteX250-4539" fmla="*/ 3925626 w 12192000"/>
              <a:gd name="connsiteY250-4540" fmla="*/ 40301 h 4999978"/>
              <a:gd name="connsiteX251-4541" fmla="*/ 4033324 w 12192000"/>
              <a:gd name="connsiteY251-4542" fmla="*/ 26451 h 4999978"/>
              <a:gd name="connsiteX0-4543" fmla="*/ 4033324 w 12192000"/>
              <a:gd name="connsiteY0-4544" fmla="*/ 26451 h 4999978"/>
              <a:gd name="connsiteX1-4545" fmla="*/ 4138795 w 12192000"/>
              <a:gd name="connsiteY1-4546" fmla="*/ 28995 h 4999978"/>
              <a:gd name="connsiteX2-4547" fmla="*/ 4197186 w 12192000"/>
              <a:gd name="connsiteY2-4548" fmla="*/ 16311 h 4999978"/>
              <a:gd name="connsiteX3-4549" fmla="*/ 4371550 w 12192000"/>
              <a:gd name="connsiteY3-4550" fmla="*/ 8916 h 4999978"/>
              <a:gd name="connsiteX4-4551" fmla="*/ 4424056 w 12192000"/>
              <a:gd name="connsiteY4-4552" fmla="*/ 15151 h 4999978"/>
              <a:gd name="connsiteX5-4553" fmla="*/ 4469897 w 12192000"/>
              <a:gd name="connsiteY5-4554" fmla="*/ 0 h 4999978"/>
              <a:gd name="connsiteX6-4555" fmla="*/ 4489151 w 12192000"/>
              <a:gd name="connsiteY6-4556" fmla="*/ 7067 h 4999978"/>
              <a:gd name="connsiteX7-4557" fmla="*/ 4492479 w 12192000"/>
              <a:gd name="connsiteY7-4558" fmla="*/ 8512 h 4999978"/>
              <a:gd name="connsiteX8-4559" fmla="*/ 4505693 w 12192000"/>
              <a:gd name="connsiteY8-4560" fmla="*/ 9366 h 4999978"/>
              <a:gd name="connsiteX9-4561" fmla="*/ 4509529 w 12192000"/>
              <a:gd name="connsiteY9-4562" fmla="*/ 15767 h 4999978"/>
              <a:gd name="connsiteX10-4563" fmla="*/ 4529499 w 12192000"/>
              <a:gd name="connsiteY10-4564" fmla="*/ 21469 h 4999978"/>
              <a:gd name="connsiteX11-4565" fmla="*/ 4553795 w 12192000"/>
              <a:gd name="connsiteY11-4566" fmla="*/ 21323 h 4999978"/>
              <a:gd name="connsiteX12-4567" fmla="*/ 4640118 w 12192000"/>
              <a:gd name="connsiteY12-4568" fmla="*/ 21481 h 4999978"/>
              <a:gd name="connsiteX13-4569" fmla="*/ 4654127 w 12192000"/>
              <a:gd name="connsiteY13-4570" fmla="*/ 17734 h 4999978"/>
              <a:gd name="connsiteX14-4571" fmla="*/ 4700168 w 12192000"/>
              <a:gd name="connsiteY14-4572" fmla="*/ 22735 h 4999978"/>
              <a:gd name="connsiteX15-4573" fmla="*/ 4741127 w 12192000"/>
              <a:gd name="connsiteY15-4574" fmla="*/ 23309 h 4999978"/>
              <a:gd name="connsiteX16-4575" fmla="*/ 4767598 w 12192000"/>
              <a:gd name="connsiteY16-4576" fmla="*/ 20054 h 4999978"/>
              <a:gd name="connsiteX17-4577" fmla="*/ 4774592 w 12192000"/>
              <a:gd name="connsiteY17-4578" fmla="*/ 22231 h 4999978"/>
              <a:gd name="connsiteX18-4579" fmla="*/ 4801328 w 12192000"/>
              <a:gd name="connsiteY18-4580" fmla="*/ 23236 h 4999978"/>
              <a:gd name="connsiteX19-4581" fmla="*/ 4814870 w 12192000"/>
              <a:gd name="connsiteY19-4582" fmla="*/ 19579 h 4999978"/>
              <a:gd name="connsiteX20-4583" fmla="*/ 4828440 w 12192000"/>
              <a:gd name="connsiteY20-4584" fmla="*/ 27197 h 4999978"/>
              <a:gd name="connsiteX21-4585" fmla="*/ 4831826 w 12192000"/>
              <a:gd name="connsiteY21-4586" fmla="*/ 32900 h 4999978"/>
              <a:gd name="connsiteX22-4587" fmla="*/ 4850785 w 12192000"/>
              <a:gd name="connsiteY22-4588" fmla="*/ 29972 h 4999978"/>
              <a:gd name="connsiteX23-4589" fmla="*/ 4866468 w 12192000"/>
              <a:gd name="connsiteY23-4590" fmla="*/ 35321 h 4999978"/>
              <a:gd name="connsiteX24-4591" fmla="*/ 4879983 w 12192000"/>
              <a:gd name="connsiteY24-4592" fmla="*/ 31397 h 4999978"/>
              <a:gd name="connsiteX25-4593" fmla="*/ 4885635 w 12192000"/>
              <a:gd name="connsiteY25-4594" fmla="*/ 32124 h 4999978"/>
              <a:gd name="connsiteX26-4595" fmla="*/ 4899698 w 12192000"/>
              <a:gd name="connsiteY26-4596" fmla="*/ 34658 h 4999978"/>
              <a:gd name="connsiteX27-4597" fmla="*/ 4923986 w 12192000"/>
              <a:gd name="connsiteY27-4598" fmla="*/ 40414 h 4999978"/>
              <a:gd name="connsiteX28-4599" fmla="*/ 4931544 w 12192000"/>
              <a:gd name="connsiteY28-4600" fmla="*/ 41140 h 4999978"/>
              <a:gd name="connsiteX29-4601" fmla="*/ 4948135 w 12192000"/>
              <a:gd name="connsiteY29-4602" fmla="*/ 50311 h 4999978"/>
              <a:gd name="connsiteX30-4603" fmla="*/ 4980068 w 12192000"/>
              <a:gd name="connsiteY30-4604" fmla="*/ 57834 h 4999978"/>
              <a:gd name="connsiteX31-4605" fmla="*/ 5036541 w 12192000"/>
              <a:gd name="connsiteY31-4606" fmla="*/ 85075 h 4999978"/>
              <a:gd name="connsiteX32-4607" fmla="*/ 5069678 w 12192000"/>
              <a:gd name="connsiteY32-4608" fmla="*/ 97961 h 4999978"/>
              <a:gd name="connsiteX33-4609" fmla="*/ 5092160 w 12192000"/>
              <a:gd name="connsiteY33-4610" fmla="*/ 109985 h 4999978"/>
              <a:gd name="connsiteX34-4611" fmla="*/ 5158166 w 12192000"/>
              <a:gd name="connsiteY34-4612" fmla="*/ 126350 h 4999978"/>
              <a:gd name="connsiteX35-4613" fmla="*/ 5271252 w 12192000"/>
              <a:gd name="connsiteY35-4614" fmla="*/ 147520 h 4999978"/>
              <a:gd name="connsiteX36-4615" fmla="*/ 5294438 w 12192000"/>
              <a:gd name="connsiteY36-4616" fmla="*/ 153338 h 4999978"/>
              <a:gd name="connsiteX37-4617" fmla="*/ 5310840 w 12192000"/>
              <a:gd name="connsiteY37-4618" fmla="*/ 163551 h 4999978"/>
              <a:gd name="connsiteX38-4619" fmla="*/ 5311570 w 12192000"/>
              <a:gd name="connsiteY38-4620" fmla="*/ 170463 h 4999978"/>
              <a:gd name="connsiteX39-4621" fmla="*/ 5323756 w 12192000"/>
              <a:gd name="connsiteY39-4622" fmla="*/ 174500 h 4999978"/>
              <a:gd name="connsiteX40-4623" fmla="*/ 5326259 w 12192000"/>
              <a:gd name="connsiteY40-4624" fmla="*/ 176662 h 4999978"/>
              <a:gd name="connsiteX41-4625" fmla="*/ 5341357 w 12192000"/>
              <a:gd name="connsiteY41-4626" fmla="*/ 187975 h 4999978"/>
              <a:gd name="connsiteX42-4627" fmla="*/ 5391908 w 12192000"/>
              <a:gd name="connsiteY42-4628" fmla="*/ 185073 h 4999978"/>
              <a:gd name="connsiteX43-4629" fmla="*/ 5492371 w 12192000"/>
              <a:gd name="connsiteY43-4630" fmla="*/ 230923 h 4999978"/>
              <a:gd name="connsiteX44-4631" fmla="*/ 5640913 w 12192000"/>
              <a:gd name="connsiteY44-4632" fmla="*/ 239810 h 4999978"/>
              <a:gd name="connsiteX45-4633" fmla="*/ 5877770 w 12192000"/>
              <a:gd name="connsiteY45-4634" fmla="*/ 283747 h 4999978"/>
              <a:gd name="connsiteX46-4635" fmla="*/ 5989615 w 12192000"/>
              <a:gd name="connsiteY46-4636" fmla="*/ 306445 h 4999978"/>
              <a:gd name="connsiteX47-4637" fmla="*/ 5996857 w 12192000"/>
              <a:gd name="connsiteY47-4638" fmla="*/ 310331 h 4999978"/>
              <a:gd name="connsiteX48-4639" fmla="*/ 6037387 w 12192000"/>
              <a:gd name="connsiteY48-4640" fmla="*/ 299308 h 4999978"/>
              <a:gd name="connsiteX49-4641" fmla="*/ 6113074 w 12192000"/>
              <a:gd name="connsiteY49-4642" fmla="*/ 312627 h 4999978"/>
              <a:gd name="connsiteX50-4643" fmla="*/ 6280929 w 12192000"/>
              <a:gd name="connsiteY50-4644" fmla="*/ 337226 h 4999978"/>
              <a:gd name="connsiteX51-4645" fmla="*/ 6298665 w 12192000"/>
              <a:gd name="connsiteY51-4646" fmla="*/ 329713 h 4999978"/>
              <a:gd name="connsiteX52-4647" fmla="*/ 6317326 w 12192000"/>
              <a:gd name="connsiteY52-4648" fmla="*/ 326576 h 4999978"/>
              <a:gd name="connsiteX53-4649" fmla="*/ 6319212 w 12192000"/>
              <a:gd name="connsiteY53-4650" fmla="*/ 327786 h 4999978"/>
              <a:gd name="connsiteX54-4651" fmla="*/ 6339724 w 12192000"/>
              <a:gd name="connsiteY54-4652" fmla="*/ 328880 h 4999978"/>
              <a:gd name="connsiteX55-4653" fmla="*/ 6345010 w 12192000"/>
              <a:gd name="connsiteY55-4654" fmla="*/ 325930 h 4999978"/>
              <a:gd name="connsiteX56-4655" fmla="*/ 6359332 w 12192000"/>
              <a:gd name="connsiteY56-4656" fmla="*/ 325681 h 4999978"/>
              <a:gd name="connsiteX57-4657" fmla="*/ 6388220 w 12192000"/>
              <a:gd name="connsiteY57-4658" fmla="*/ 322496 h 4999978"/>
              <a:gd name="connsiteX58-4659" fmla="*/ 6392994 w 12192000"/>
              <a:gd name="connsiteY58-4660" fmla="*/ 324426 h 4999978"/>
              <a:gd name="connsiteX59-4661" fmla="*/ 6435581 w 12192000"/>
              <a:gd name="connsiteY59-4662" fmla="*/ 323557 h 4999978"/>
              <a:gd name="connsiteX60-4663" fmla="*/ 6435870 w 12192000"/>
              <a:gd name="connsiteY60-4664" fmla="*/ 324745 h 4999978"/>
              <a:gd name="connsiteX61-4665" fmla="*/ 6446571 w 12192000"/>
              <a:gd name="connsiteY61-4666" fmla="*/ 329739 h 4999978"/>
              <a:gd name="connsiteX62-4667" fmla="*/ 6467701 w 12192000"/>
              <a:gd name="connsiteY62-4668" fmla="*/ 336547 h 4999978"/>
              <a:gd name="connsiteX63-4669" fmla="*/ 6512727 w 12192000"/>
              <a:gd name="connsiteY63-4670" fmla="*/ 367087 h 4999978"/>
              <a:gd name="connsiteX64-4671" fmla="*/ 6557094 w 12192000"/>
              <a:gd name="connsiteY64-4672" fmla="*/ 366314 h 4999978"/>
              <a:gd name="connsiteX65-4673" fmla="*/ 6565879 w 12192000"/>
              <a:gd name="connsiteY65-4674" fmla="*/ 366812 h 4999978"/>
              <a:gd name="connsiteX66-4675" fmla="*/ 6565997 w 12192000"/>
              <a:gd name="connsiteY66-4676" fmla="*/ 367092 h 4999978"/>
              <a:gd name="connsiteX67-4677" fmla="*/ 6575147 w 12192000"/>
              <a:gd name="connsiteY67-4678" fmla="*/ 368156 h 4999978"/>
              <a:gd name="connsiteX68-4679" fmla="*/ 6581899 w 12192000"/>
              <a:gd name="connsiteY68-4680" fmla="*/ 367720 h 4999978"/>
              <a:gd name="connsiteX69-4681" fmla="*/ 6598943 w 12192000"/>
              <a:gd name="connsiteY69-4682" fmla="*/ 368688 h 4999978"/>
              <a:gd name="connsiteX70-4683" fmla="*/ 6604421 w 12192000"/>
              <a:gd name="connsiteY70-4684" fmla="*/ 370815 h 4999978"/>
              <a:gd name="connsiteX71-4685" fmla="*/ 6606035 w 12192000"/>
              <a:gd name="connsiteY71-4686" fmla="*/ 374247 h 4999978"/>
              <a:gd name="connsiteX72-4687" fmla="*/ 6607669 w 12192000"/>
              <a:gd name="connsiteY72-4688" fmla="*/ 373968 h 4999978"/>
              <a:gd name="connsiteX73-4689" fmla="*/ 6637532 w 12192000"/>
              <a:gd name="connsiteY73-4690" fmla="*/ 384907 h 4999978"/>
              <a:gd name="connsiteX74-4691" fmla="*/ 6706880 w 12192000"/>
              <a:gd name="connsiteY74-4692" fmla="*/ 399163 h 4999978"/>
              <a:gd name="connsiteX75-4693" fmla="*/ 6747500 w 12192000"/>
              <a:gd name="connsiteY75-4694" fmla="*/ 403168 h 4999978"/>
              <a:gd name="connsiteX76-4695" fmla="*/ 6857783 w 12192000"/>
              <a:gd name="connsiteY76-4696" fmla="*/ 418687 h 4999978"/>
              <a:gd name="connsiteX77-4697" fmla="*/ 6967720 w 12192000"/>
              <a:gd name="connsiteY77-4698" fmla="*/ 437721 h 4999978"/>
              <a:gd name="connsiteX78-4699" fmla="*/ 7018394 w 12192000"/>
              <a:gd name="connsiteY78-4700" fmla="*/ 466613 h 4999978"/>
              <a:gd name="connsiteX79-4701" fmla="*/ 7024679 w 12192000"/>
              <a:gd name="connsiteY79-4702" fmla="*/ 467750 h 4999978"/>
              <a:gd name="connsiteX80-4703" fmla="*/ 7041715 w 12192000"/>
              <a:gd name="connsiteY80-4704" fmla="*/ 465902 h 4999978"/>
              <a:gd name="connsiteX81-4705" fmla="*/ 7048103 w 12192000"/>
              <a:gd name="connsiteY81-4706" fmla="*/ 464392 h 4999978"/>
              <a:gd name="connsiteX82-4707" fmla="*/ 7057490 w 12192000"/>
              <a:gd name="connsiteY82-4708" fmla="*/ 463917 h 4999978"/>
              <a:gd name="connsiteX83-4709" fmla="*/ 7057730 w 12192000"/>
              <a:gd name="connsiteY83-4710" fmla="*/ 464165 h 4999978"/>
              <a:gd name="connsiteX84-4711" fmla="*/ 7066511 w 12192000"/>
              <a:gd name="connsiteY84-4712" fmla="*/ 463214 h 4999978"/>
              <a:gd name="connsiteX85-4713" fmla="*/ 7109401 w 12192000"/>
              <a:gd name="connsiteY85-4714" fmla="*/ 455268 h 4999978"/>
              <a:gd name="connsiteX86-4715" fmla="*/ 7166830 w 12192000"/>
              <a:gd name="connsiteY86-4716" fmla="*/ 477037 h 4999978"/>
              <a:gd name="connsiteX87-4717" fmla="*/ 7190442 w 12192000"/>
              <a:gd name="connsiteY87-4718" fmla="*/ 480090 h 4999978"/>
              <a:gd name="connsiteX88-4719" fmla="*/ 7203083 w 12192000"/>
              <a:gd name="connsiteY88-4720" fmla="*/ 483106 h 4999978"/>
              <a:gd name="connsiteX89-4721" fmla="*/ 7203894 w 12192000"/>
              <a:gd name="connsiteY89-4722" fmla="*/ 484190 h 4999978"/>
              <a:gd name="connsiteX90-4723" fmla="*/ 7245004 w 12192000"/>
              <a:gd name="connsiteY90-4724" fmla="*/ 476444 h 4999978"/>
              <a:gd name="connsiteX91-4725" fmla="*/ 7250514 w 12192000"/>
              <a:gd name="connsiteY91-4726" fmla="*/ 477506 h 4999978"/>
              <a:gd name="connsiteX92-4727" fmla="*/ 7277246 w 12192000"/>
              <a:gd name="connsiteY92-4728" fmla="*/ 469782 h 4999978"/>
              <a:gd name="connsiteX93-4729" fmla="*/ 7291092 w 12192000"/>
              <a:gd name="connsiteY93-4730" fmla="*/ 467217 h 4999978"/>
              <a:gd name="connsiteX94-4731" fmla="*/ 7294933 w 12192000"/>
              <a:gd name="connsiteY94-4732" fmla="*/ 463549 h 4999978"/>
              <a:gd name="connsiteX95-4733" fmla="*/ 7315408 w 12192000"/>
              <a:gd name="connsiteY95-4734" fmla="*/ 461260 h 4999978"/>
              <a:gd name="connsiteX96-4735" fmla="*/ 7317786 w 12192000"/>
              <a:gd name="connsiteY96-4736" fmla="*/ 462106 h 4999978"/>
              <a:gd name="connsiteX97-4737" fmla="*/ 7334572 w 12192000"/>
              <a:gd name="connsiteY97-4738" fmla="*/ 456088 h 4999978"/>
              <a:gd name="connsiteX98-4739" fmla="*/ 7348520 w 12192000"/>
              <a:gd name="connsiteY98-4740" fmla="*/ 446050 h 4999978"/>
              <a:gd name="connsiteX99-4741" fmla="*/ 7522997 w 12192000"/>
              <a:gd name="connsiteY99-4742" fmla="*/ 442209 h 4999978"/>
              <a:gd name="connsiteX100-4743" fmla="*/ 7686985 w 12192000"/>
              <a:gd name="connsiteY100-4744" fmla="*/ 419805 h 4999978"/>
              <a:gd name="connsiteX101-4745" fmla="*/ 7854068 w 12192000"/>
              <a:gd name="connsiteY101-4746" fmla="*/ 409774 h 4999978"/>
              <a:gd name="connsiteX102-4747" fmla="*/ 8034165 w 12192000"/>
              <a:gd name="connsiteY102-4748" fmla="*/ 391699 h 4999978"/>
              <a:gd name="connsiteX103-4749" fmla="*/ 8094381 w 12192000"/>
              <a:gd name="connsiteY103-4750" fmla="*/ 395718 h 4999978"/>
              <a:gd name="connsiteX104-4751" fmla="*/ 8146898 w 12192000"/>
              <a:gd name="connsiteY104-4752" fmla="*/ 378558 h 4999978"/>
              <a:gd name="connsiteX105-4753" fmla="*/ 8168993 w 12192000"/>
              <a:gd name="connsiteY105-4754" fmla="*/ 384830 h 4999978"/>
              <a:gd name="connsiteX106-4755" fmla="*/ 8172809 w 12192000"/>
              <a:gd name="connsiteY106-4756" fmla="*/ 386137 h 4999978"/>
              <a:gd name="connsiteX107-4757" fmla="*/ 8187962 w 12192000"/>
              <a:gd name="connsiteY107-4758" fmla="*/ 386433 h 4999978"/>
              <a:gd name="connsiteX108-4759" fmla="*/ 8192382 w 12192000"/>
              <a:gd name="connsiteY108-4760" fmla="*/ 392692 h 4999978"/>
              <a:gd name="connsiteX109-4761" fmla="*/ 8375192 w 12192000"/>
              <a:gd name="connsiteY109-4762" fmla="*/ 383879 h 4999978"/>
              <a:gd name="connsiteX110-4763" fmla="*/ 8454377 w 12192000"/>
              <a:gd name="connsiteY110-4764" fmla="*/ 380331 h 4999978"/>
              <a:gd name="connsiteX111-4765" fmla="*/ 8484740 w 12192000"/>
              <a:gd name="connsiteY111-4766" fmla="*/ 385159 h 4999978"/>
              <a:gd name="connsiteX112-4767" fmla="*/ 8601673 w 12192000"/>
              <a:gd name="connsiteY112-4768" fmla="*/ 397101 h 4999978"/>
              <a:gd name="connsiteX113-4769" fmla="*/ 8701676 w 12192000"/>
              <a:gd name="connsiteY113-4770" fmla="*/ 401351 h 4999978"/>
              <a:gd name="connsiteX114-4771" fmla="*/ 8773288 w 12192000"/>
              <a:gd name="connsiteY114-4772" fmla="*/ 378077 h 4999978"/>
              <a:gd name="connsiteX115-4773" fmla="*/ 8779909 w 12192000"/>
              <a:gd name="connsiteY115-4774" fmla="*/ 382446 h 4999978"/>
              <a:gd name="connsiteX116-4775" fmla="*/ 8829932 w 12192000"/>
              <a:gd name="connsiteY116-4776" fmla="*/ 379243 h 4999978"/>
              <a:gd name="connsiteX117-4777" fmla="*/ 9003386 w 12192000"/>
              <a:gd name="connsiteY117-4778" fmla="*/ 336242 h 4999978"/>
              <a:gd name="connsiteX118-4779" fmla="*/ 9101185 w 12192000"/>
              <a:gd name="connsiteY118-4780" fmla="*/ 330862 h 4999978"/>
              <a:gd name="connsiteX119-4781" fmla="*/ 9136185 w 12192000"/>
              <a:gd name="connsiteY119-4782" fmla="*/ 334078 h 4999978"/>
              <a:gd name="connsiteX120-4783" fmla="*/ 9194801 w 12192000"/>
              <a:gd name="connsiteY120-4784" fmla="*/ 339149 h 4999978"/>
              <a:gd name="connsiteX121-4785" fmla="*/ 9239316 w 12192000"/>
              <a:gd name="connsiteY121-4786" fmla="*/ 355558 h 4999978"/>
              <a:gd name="connsiteX122-4787" fmla="*/ 9288052 w 12192000"/>
              <a:gd name="connsiteY122-4788" fmla="*/ 354796 h 4999978"/>
              <a:gd name="connsiteX123-4789" fmla="*/ 9298465 w 12192000"/>
              <a:gd name="connsiteY123-4790" fmla="*/ 338296 h 4999978"/>
              <a:gd name="connsiteX124-4791" fmla="*/ 9350892 w 12192000"/>
              <a:gd name="connsiteY124-4792" fmla="*/ 342778 h 4999978"/>
              <a:gd name="connsiteX125-4793" fmla="*/ 9430522 w 12192000"/>
              <a:gd name="connsiteY125-4794" fmla="*/ 351368 h 4999978"/>
              <a:gd name="connsiteX126-4795" fmla="*/ 9476215 w 12192000"/>
              <a:gd name="connsiteY126-4796" fmla="*/ 352107 h 4999978"/>
              <a:gd name="connsiteX127-4797" fmla="*/ 9601276 w 12192000"/>
              <a:gd name="connsiteY127-4798" fmla="*/ 358704 h 4999978"/>
              <a:gd name="connsiteX128-4799" fmla="*/ 9726733 w 12192000"/>
              <a:gd name="connsiteY128-4800" fmla="*/ 368801 h 4999978"/>
              <a:gd name="connsiteX129-4801" fmla="*/ 9802144 w 12192000"/>
              <a:gd name="connsiteY129-4802" fmla="*/ 394479 h 4999978"/>
              <a:gd name="connsiteX130-4803" fmla="*/ 9905153 w 12192000"/>
              <a:gd name="connsiteY130-4804" fmla="*/ 400650 h 4999978"/>
              <a:gd name="connsiteX131-4805" fmla="*/ 9922553 w 12192000"/>
              <a:gd name="connsiteY131-4806" fmla="*/ 404569 h 4999978"/>
              <a:gd name="connsiteX132-4807" fmla="*/ 10044658 w 12192000"/>
              <a:gd name="connsiteY132-4808" fmla="*/ 418077 h 4999978"/>
              <a:gd name="connsiteX133-4809" fmla="*/ 10184585 w 12192000"/>
              <a:gd name="connsiteY133-4810" fmla="*/ 407138 h 4999978"/>
              <a:gd name="connsiteX134-4811" fmla="*/ 10366435 w 12192000"/>
              <a:gd name="connsiteY134-4812" fmla="*/ 462428 h 4999978"/>
              <a:gd name="connsiteX135-4813" fmla="*/ 10688220 w 12192000"/>
              <a:gd name="connsiteY135-4814" fmla="*/ 542258 h 4999978"/>
              <a:gd name="connsiteX136-4815" fmla="*/ 11026690 w 12192000"/>
              <a:gd name="connsiteY136-4816" fmla="*/ 550681 h 4999978"/>
              <a:gd name="connsiteX137-4817" fmla="*/ 11113779 w 12192000"/>
              <a:gd name="connsiteY137-4818" fmla="*/ 533868 h 4999978"/>
              <a:gd name="connsiteX138-4819" fmla="*/ 11369556 w 12192000"/>
              <a:gd name="connsiteY138-4820" fmla="*/ 491719 h 4999978"/>
              <a:gd name="connsiteX139-4821" fmla="*/ 11623342 w 12192000"/>
              <a:gd name="connsiteY139-4822" fmla="*/ 388428 h 4999978"/>
              <a:gd name="connsiteX140-4823" fmla="*/ 11786511 w 12192000"/>
              <a:gd name="connsiteY140-4824" fmla="*/ 358390 h 4999978"/>
              <a:gd name="connsiteX141-4825" fmla="*/ 11862577 w 12192000"/>
              <a:gd name="connsiteY141-4826" fmla="*/ 330549 h 4999978"/>
              <a:gd name="connsiteX142-4827" fmla="*/ 11916612 w 12192000"/>
              <a:gd name="connsiteY142-4828" fmla="*/ 323810 h 4999978"/>
              <a:gd name="connsiteX143-4829" fmla="*/ 11948830 w 12192000"/>
              <a:gd name="connsiteY143-4830" fmla="*/ 318062 h 4999978"/>
              <a:gd name="connsiteX144-4831" fmla="*/ 12001583 w 12192000"/>
              <a:gd name="connsiteY144-4832" fmla="*/ 279643 h 4999978"/>
              <a:gd name="connsiteX145-4833" fmla="*/ 12174977 w 12192000"/>
              <a:gd name="connsiteY145-4834" fmla="*/ 264652 h 4999978"/>
              <a:gd name="connsiteX146-4835" fmla="*/ 12192000 w 12192000"/>
              <a:gd name="connsiteY146-4836" fmla="*/ 256549 h 4999978"/>
              <a:gd name="connsiteX147-4837" fmla="*/ 12192000 w 12192000"/>
              <a:gd name="connsiteY147-4838" fmla="*/ 4999978 h 4999978"/>
              <a:gd name="connsiteX148-4839" fmla="*/ 0 w 12192000"/>
              <a:gd name="connsiteY148-4840" fmla="*/ 4999978 h 4999978"/>
              <a:gd name="connsiteX149-4841" fmla="*/ 0 w 12192000"/>
              <a:gd name="connsiteY149-4842" fmla="*/ 617449 h 4999978"/>
              <a:gd name="connsiteX150-4843" fmla="*/ 11075 w 12192000"/>
              <a:gd name="connsiteY150-4844" fmla="*/ 615178 h 4999978"/>
              <a:gd name="connsiteX151-4845" fmla="*/ 44061 w 12192000"/>
              <a:gd name="connsiteY151-4846" fmla="*/ 608596 h 4999978"/>
              <a:gd name="connsiteX152-4847" fmla="*/ 136694 w 12192000"/>
              <a:gd name="connsiteY152-4848" fmla="*/ 556415 h 4999978"/>
              <a:gd name="connsiteX153-4849" fmla="*/ 170342 w 12192000"/>
              <a:gd name="connsiteY153-4850" fmla="*/ 551077 h 4999978"/>
              <a:gd name="connsiteX154-4851" fmla="*/ 168955 w 12192000"/>
              <a:gd name="connsiteY154-4852" fmla="*/ 542164 h 4999978"/>
              <a:gd name="connsiteX155-4853" fmla="*/ 181474 w 12192000"/>
              <a:gd name="connsiteY155-4854" fmla="*/ 541281 h 4999978"/>
              <a:gd name="connsiteX156-4855" fmla="*/ 209440 w 12192000"/>
              <a:gd name="connsiteY156-4856" fmla="*/ 540561 h 4999978"/>
              <a:gd name="connsiteX157-4857" fmla="*/ 293152 w 12192000"/>
              <a:gd name="connsiteY157-4858" fmla="*/ 536576 h 4999978"/>
              <a:gd name="connsiteX158-4859" fmla="*/ 315693 w 12192000"/>
              <a:gd name="connsiteY158-4860" fmla="*/ 519030 h 4999978"/>
              <a:gd name="connsiteX159-4861" fmla="*/ 337305 w 12192000"/>
              <a:gd name="connsiteY159-4862" fmla="*/ 518372 h 4999978"/>
              <a:gd name="connsiteX160-4863" fmla="*/ 462252 w 12192000"/>
              <a:gd name="connsiteY160-4864" fmla="*/ 493151 h 4999978"/>
              <a:gd name="connsiteX161-4865" fmla="*/ 479457 w 12192000"/>
              <a:gd name="connsiteY161-4866" fmla="*/ 491123 h 4999978"/>
              <a:gd name="connsiteX162-4867" fmla="*/ 488653 w 12192000"/>
              <a:gd name="connsiteY162-4868" fmla="*/ 483257 h 4999978"/>
              <a:gd name="connsiteX163-4869" fmla="*/ 522053 w 12192000"/>
              <a:gd name="connsiteY163-4870" fmla="*/ 481125 h 4999978"/>
              <a:gd name="connsiteX164-4871" fmla="*/ 523520 w 12192000"/>
              <a:gd name="connsiteY164-4872" fmla="*/ 476713 h 4999978"/>
              <a:gd name="connsiteX165-4873" fmla="*/ 632714 w 12192000"/>
              <a:gd name="connsiteY165-4874" fmla="*/ 437101 h 4999978"/>
              <a:gd name="connsiteX166-4875" fmla="*/ 651426 w 12192000"/>
              <a:gd name="connsiteY166-4876" fmla="*/ 430544 h 4999978"/>
              <a:gd name="connsiteX167-4877" fmla="*/ 667724 w 12192000"/>
              <a:gd name="connsiteY167-4878" fmla="*/ 432138 h 4999978"/>
              <a:gd name="connsiteX168-4879" fmla="*/ 757679 w 12192000"/>
              <a:gd name="connsiteY168-4880" fmla="*/ 425145 h 4999978"/>
              <a:gd name="connsiteX169-4881" fmla="*/ 779159 w 12192000"/>
              <a:gd name="connsiteY169-4882" fmla="*/ 428059 h 4999978"/>
              <a:gd name="connsiteX170-4883" fmla="*/ 788293 w 12192000"/>
              <a:gd name="connsiteY170-4884" fmla="*/ 434863 h 4999978"/>
              <a:gd name="connsiteX171-4885" fmla="*/ 822923 w 12192000"/>
              <a:gd name="connsiteY171-4886" fmla="*/ 421074 h 4999978"/>
              <a:gd name="connsiteX172-4887" fmla="*/ 876559 w 12192000"/>
              <a:gd name="connsiteY172-4888" fmla="*/ 411088 h 4999978"/>
              <a:gd name="connsiteX173-4889" fmla="*/ 902011 w 12192000"/>
              <a:gd name="connsiteY173-4890" fmla="*/ 404118 h 4999978"/>
              <a:gd name="connsiteX174-4891" fmla="*/ 922715 w 12192000"/>
              <a:gd name="connsiteY174-4892" fmla="*/ 407699 h 4999978"/>
              <a:gd name="connsiteX175-4893" fmla="*/ 1040139 w 12192000"/>
              <a:gd name="connsiteY175-4894" fmla="*/ 406590 h 4999978"/>
              <a:gd name="connsiteX176-4895" fmla="*/ 1067251 w 12192000"/>
              <a:gd name="connsiteY176-4896" fmla="*/ 412384 h 4999978"/>
              <a:gd name="connsiteX177-4897" fmla="*/ 1080272 w 12192000"/>
              <a:gd name="connsiteY177-4898" fmla="*/ 424669 h 4999978"/>
              <a:gd name="connsiteX178-4899" fmla="*/ 1090219 w 12192000"/>
              <a:gd name="connsiteY178-4900" fmla="*/ 420026 h 4999978"/>
              <a:gd name="connsiteX179-4901" fmla="*/ 1161226 w 12192000"/>
              <a:gd name="connsiteY179-4902" fmla="*/ 418304 h 4999978"/>
              <a:gd name="connsiteX180-4903" fmla="*/ 1207525 w 12192000"/>
              <a:gd name="connsiteY180-4904" fmla="*/ 416039 h 4999978"/>
              <a:gd name="connsiteX181-4905" fmla="*/ 1210030 w 12192000"/>
              <a:gd name="connsiteY181-4906" fmla="*/ 398805 h 4999978"/>
              <a:gd name="connsiteX182-4907" fmla="*/ 1251170 w 12192000"/>
              <a:gd name="connsiteY182-4908" fmla="*/ 391942 h 4999978"/>
              <a:gd name="connsiteX183-4909" fmla="*/ 1295331 w 12192000"/>
              <a:gd name="connsiteY183-4910" fmla="*/ 402182 h 4999978"/>
              <a:gd name="connsiteX184-4911" fmla="*/ 1347118 w 12192000"/>
              <a:gd name="connsiteY184-4912" fmla="*/ 399704 h 4999978"/>
              <a:gd name="connsiteX185-4913" fmla="*/ 1378108 w 12192000"/>
              <a:gd name="connsiteY185-4914" fmla="*/ 398410 h 4999978"/>
              <a:gd name="connsiteX186-4915" fmla="*/ 1459192 w 12192000"/>
              <a:gd name="connsiteY186-4916" fmla="*/ 380919 h 4999978"/>
              <a:gd name="connsiteX187-4917" fmla="*/ 1590120 w 12192000"/>
              <a:gd name="connsiteY187-4918" fmla="*/ 317608 h 4999978"/>
              <a:gd name="connsiteX188-4919" fmla="*/ 1631417 w 12192000"/>
              <a:gd name="connsiteY188-4920" fmla="*/ 308227 h 4999978"/>
              <a:gd name="connsiteX189-4921" fmla="*/ 1638727 w 12192000"/>
              <a:gd name="connsiteY189-4922" fmla="*/ 311610 h 4999978"/>
              <a:gd name="connsiteX190-4923" fmla="*/ 1844438 w 12192000"/>
              <a:gd name="connsiteY190-4924" fmla="*/ 271304 h 4999978"/>
              <a:gd name="connsiteX191-4925" fmla="*/ 1881324 w 12192000"/>
              <a:gd name="connsiteY191-4926" fmla="*/ 268497 h 4999978"/>
              <a:gd name="connsiteX192-4927" fmla="*/ 1908999 w 12192000"/>
              <a:gd name="connsiteY192-4928" fmla="*/ 269338 h 4999978"/>
              <a:gd name="connsiteX193-4929" fmla="*/ 1974956 w 12192000"/>
              <a:gd name="connsiteY193-4930" fmla="*/ 255958 h 4999978"/>
              <a:gd name="connsiteX194-4931" fmla="*/ 2082409 w 12192000"/>
              <a:gd name="connsiteY194-4932" fmla="*/ 227290 h 4999978"/>
              <a:gd name="connsiteX195-4933" fmla="*/ 2105639 w 12192000"/>
              <a:gd name="connsiteY195-4934" fmla="*/ 222648 h 4999978"/>
              <a:gd name="connsiteX196-4935" fmla="*/ 2126992 w 12192000"/>
              <a:gd name="connsiteY196-4936" fmla="*/ 224468 h 4999978"/>
              <a:gd name="connsiteX197-4937" fmla="*/ 2133154 w 12192000"/>
              <a:gd name="connsiteY197-4938" fmla="*/ 229952 h 4999978"/>
              <a:gd name="connsiteX198-4939" fmla="*/ 2146154 w 12192000"/>
              <a:gd name="connsiteY198-4940" fmla="*/ 228332 h 4999978"/>
              <a:gd name="connsiteX199-4941" fmla="*/ 2149901 w 12192000"/>
              <a:gd name="connsiteY199-4942" fmla="*/ 229116 h 4999978"/>
              <a:gd name="connsiteX200-4943" fmla="*/ 2171100 w 12192000"/>
              <a:gd name="connsiteY200-4944" fmla="*/ 232389 h 4999978"/>
              <a:gd name="connsiteX201-4945" fmla="*/ 2209148 w 12192000"/>
              <a:gd name="connsiteY201-4946" fmla="*/ 209225 h 4999978"/>
              <a:gd name="connsiteX202-4947" fmla="*/ 2261889 w 12192000"/>
              <a:gd name="connsiteY202-4948" fmla="*/ 205532 h 4999978"/>
              <a:gd name="connsiteX203-4949" fmla="*/ 2452315 w 12192000"/>
              <a:gd name="connsiteY203-4950" fmla="*/ 152899 h 4999978"/>
              <a:gd name="connsiteX204-4951" fmla="*/ 2487710 w 12192000"/>
              <a:gd name="connsiteY204-4952" fmla="*/ 169267 h 4999978"/>
              <a:gd name="connsiteX205-4953" fmla="*/ 2567870 w 12192000"/>
              <a:gd name="connsiteY205-4954" fmla="*/ 156422 h 4999978"/>
              <a:gd name="connsiteX206-4955" fmla="*/ 2677053 w 12192000"/>
              <a:gd name="connsiteY206-4956" fmla="*/ 92513 h 4999978"/>
              <a:gd name="connsiteX207-4957" fmla="*/ 2823914 w 12192000"/>
              <a:gd name="connsiteY207-4958" fmla="*/ 66867 h 4999978"/>
              <a:gd name="connsiteX208-4959" fmla="*/ 2831912 w 12192000"/>
              <a:gd name="connsiteY208-4960" fmla="*/ 55426 h 4999978"/>
              <a:gd name="connsiteX209-4961" fmla="*/ 2843870 w 12192000"/>
              <a:gd name="connsiteY209-4962" fmla="*/ 47507 h 4999978"/>
              <a:gd name="connsiteX210-4963" fmla="*/ 2846217 w 12192000"/>
              <a:gd name="connsiteY210-4964" fmla="*/ 48025 h 4999978"/>
              <a:gd name="connsiteX211-4965" fmla="*/ 2862745 w 12192000"/>
              <a:gd name="connsiteY211-4966" fmla="*/ 43242 h 4999978"/>
              <a:gd name="connsiteX212-4967" fmla="*/ 2864596 w 12192000"/>
              <a:gd name="connsiteY212-4968" fmla="*/ 39218 h 4999978"/>
              <a:gd name="connsiteX213-4969" fmla="*/ 2875381 w 12192000"/>
              <a:gd name="connsiteY213-4970" fmla="*/ 35003 h 4999978"/>
              <a:gd name="connsiteX214-4971" fmla="*/ 2895139 w 12192000"/>
              <a:gd name="connsiteY214-4972" fmla="*/ 24186 h 4999978"/>
              <a:gd name="connsiteX215-4973" fmla="*/ 2900232 w 12192000"/>
              <a:gd name="connsiteY215-4974" fmla="*/ 24518 h 4999978"/>
              <a:gd name="connsiteX216-4975" fmla="*/ 2932205 w 12192000"/>
              <a:gd name="connsiteY216-4976" fmla="*/ 11873 h 4999978"/>
              <a:gd name="connsiteX217-4977" fmla="*/ 2933310 w 12192000"/>
              <a:gd name="connsiteY217-4978" fmla="*/ 12816 h 4999978"/>
              <a:gd name="connsiteX218-4979" fmla="*/ 2945218 w 12192000"/>
              <a:gd name="connsiteY218-4980" fmla="*/ 14141 h 4999978"/>
              <a:gd name="connsiteX219-4981" fmla="*/ 2966465 w 12192000"/>
              <a:gd name="connsiteY219-4982" fmla="*/ 14117 h 4999978"/>
              <a:gd name="connsiteX220-4983" fmla="*/ 3023668 w 12192000"/>
              <a:gd name="connsiteY220-4984" fmla="*/ 27905 h 4999978"/>
              <a:gd name="connsiteX221-4985" fmla="*/ 3057077 w 12192000"/>
              <a:gd name="connsiteY221-4986" fmla="*/ 14845 h 4999978"/>
              <a:gd name="connsiteX222-4987" fmla="*/ 3151915 w 12192000"/>
              <a:gd name="connsiteY222-4988" fmla="*/ 11243 h 4999978"/>
              <a:gd name="connsiteX223-4989" fmla="*/ 3251671 w 12192000"/>
              <a:gd name="connsiteY223-4990" fmla="*/ 31575 h 4999978"/>
              <a:gd name="connsiteX224-4991" fmla="*/ 3351400 w 12192000"/>
              <a:gd name="connsiteY224-4992" fmla="*/ 32687 h 4999978"/>
              <a:gd name="connsiteX225-4993" fmla="*/ 3387481 w 12192000"/>
              <a:gd name="connsiteY225-4994" fmla="*/ 31443 h 4999978"/>
              <a:gd name="connsiteX226-4995" fmla="*/ 3451923 w 12192000"/>
              <a:gd name="connsiteY226-4996" fmla="*/ 36482 h 4999978"/>
              <a:gd name="connsiteX227-4997" fmla="*/ 3481520 w 12192000"/>
              <a:gd name="connsiteY227-4998" fmla="*/ 43287 h 4999978"/>
              <a:gd name="connsiteX228-4999" fmla="*/ 3482804 w 12192000"/>
              <a:gd name="connsiteY228-5000" fmla="*/ 42812 h 4999978"/>
              <a:gd name="connsiteX229-5001" fmla="*/ 3485495 w 12192000"/>
              <a:gd name="connsiteY229-5002" fmla="*/ 45921 h 4999978"/>
              <a:gd name="connsiteX230-5003" fmla="*/ 3490972 w 12192000"/>
              <a:gd name="connsiteY230-5004" fmla="*/ 47286 h 4999978"/>
              <a:gd name="connsiteX231-5005" fmla="*/ 3505835 w 12192000"/>
              <a:gd name="connsiteY231-5006" fmla="*/ 46077 h 4999978"/>
              <a:gd name="connsiteX232-5007" fmla="*/ 3511410 w 12192000"/>
              <a:gd name="connsiteY232-5008" fmla="*/ 44808 h 4999978"/>
              <a:gd name="connsiteX233-5009" fmla="*/ 3519598 w 12192000"/>
              <a:gd name="connsiteY233-5010" fmla="*/ 44683 h 4999978"/>
              <a:gd name="connsiteX234-5011" fmla="*/ 3519807 w 12192000"/>
              <a:gd name="connsiteY234-5012" fmla="*/ 44938 h 4999978"/>
              <a:gd name="connsiteX235-5013" fmla="*/ 3527466 w 12192000"/>
              <a:gd name="connsiteY235-5014" fmla="*/ 44316 h 4999978"/>
              <a:gd name="connsiteX236-5015" fmla="*/ 3564889 w 12192000"/>
              <a:gd name="connsiteY236-5016" fmla="*/ 57394 h 4999978"/>
              <a:gd name="connsiteX237-5017" fmla="*/ 3614922 w 12192000"/>
              <a:gd name="connsiteY237-5018" fmla="*/ 61804 h 4999978"/>
              <a:gd name="connsiteX238-5019" fmla="*/ 3635506 w 12192000"/>
              <a:gd name="connsiteY238-5020" fmla="*/ 65718 h 4999978"/>
              <a:gd name="connsiteX239-5021" fmla="*/ 3646525 w 12192000"/>
              <a:gd name="connsiteY239-5022" fmla="*/ 69193 h 4999978"/>
              <a:gd name="connsiteX240-5023" fmla="*/ 3647224 w 12192000"/>
              <a:gd name="connsiteY240-5024" fmla="*/ 70303 h 4999978"/>
              <a:gd name="connsiteX241-5025" fmla="*/ 3683100 w 12192000"/>
              <a:gd name="connsiteY241-5026" fmla="*/ 64109 h 4999978"/>
              <a:gd name="connsiteX242-5027" fmla="*/ 3687901 w 12192000"/>
              <a:gd name="connsiteY242-5028" fmla="*/ 65372 h 4999978"/>
              <a:gd name="connsiteX243-5029" fmla="*/ 3711234 w 12192000"/>
              <a:gd name="connsiteY243-5030" fmla="*/ 58665 h 4999978"/>
              <a:gd name="connsiteX244-5031" fmla="*/ 3723318 w 12192000"/>
              <a:gd name="connsiteY244-5032" fmla="*/ 56625 h 4999978"/>
              <a:gd name="connsiteX245-5033" fmla="*/ 3726677 w 12192000"/>
              <a:gd name="connsiteY245-5034" fmla="*/ 53112 h 4999978"/>
              <a:gd name="connsiteX246-5035" fmla="*/ 3744535 w 12192000"/>
              <a:gd name="connsiteY246-5036" fmla="*/ 51590 h 4999978"/>
              <a:gd name="connsiteX247-5037" fmla="*/ 3746608 w 12192000"/>
              <a:gd name="connsiteY247-5038" fmla="*/ 52522 h 4999978"/>
              <a:gd name="connsiteX248-5039" fmla="*/ 3761262 w 12192000"/>
              <a:gd name="connsiteY248-5040" fmla="*/ 47147 h 4999978"/>
              <a:gd name="connsiteX249-5041" fmla="*/ 3803931 w 12192000"/>
              <a:gd name="connsiteY249-5042" fmla="*/ 49309 h 4999978"/>
              <a:gd name="connsiteX250-5043" fmla="*/ 3925626 w 12192000"/>
              <a:gd name="connsiteY250-5044" fmla="*/ 40301 h 4999978"/>
              <a:gd name="connsiteX251-5045" fmla="*/ 4033324 w 12192000"/>
              <a:gd name="connsiteY251-5046" fmla="*/ 26451 h 4999978"/>
              <a:gd name="connsiteX0-5047" fmla="*/ 4033324 w 12192000"/>
              <a:gd name="connsiteY0-5048" fmla="*/ 26451 h 4999978"/>
              <a:gd name="connsiteX1-5049" fmla="*/ 4138795 w 12192000"/>
              <a:gd name="connsiteY1-5050" fmla="*/ 28995 h 4999978"/>
              <a:gd name="connsiteX2-5051" fmla="*/ 4197186 w 12192000"/>
              <a:gd name="connsiteY2-5052" fmla="*/ 16311 h 4999978"/>
              <a:gd name="connsiteX3-5053" fmla="*/ 4371550 w 12192000"/>
              <a:gd name="connsiteY3-5054" fmla="*/ 8916 h 4999978"/>
              <a:gd name="connsiteX4-5055" fmla="*/ 4424056 w 12192000"/>
              <a:gd name="connsiteY4-5056" fmla="*/ 15151 h 4999978"/>
              <a:gd name="connsiteX5-5057" fmla="*/ 4469897 w 12192000"/>
              <a:gd name="connsiteY5-5058" fmla="*/ 0 h 4999978"/>
              <a:gd name="connsiteX6-5059" fmla="*/ 4489151 w 12192000"/>
              <a:gd name="connsiteY6-5060" fmla="*/ 7067 h 4999978"/>
              <a:gd name="connsiteX7-5061" fmla="*/ 4492479 w 12192000"/>
              <a:gd name="connsiteY7-5062" fmla="*/ 8512 h 4999978"/>
              <a:gd name="connsiteX8-5063" fmla="*/ 4505693 w 12192000"/>
              <a:gd name="connsiteY8-5064" fmla="*/ 9366 h 4999978"/>
              <a:gd name="connsiteX9-5065" fmla="*/ 4509529 w 12192000"/>
              <a:gd name="connsiteY9-5066" fmla="*/ 15767 h 4999978"/>
              <a:gd name="connsiteX10-5067" fmla="*/ 4529499 w 12192000"/>
              <a:gd name="connsiteY10-5068" fmla="*/ 21469 h 4999978"/>
              <a:gd name="connsiteX11-5069" fmla="*/ 4553795 w 12192000"/>
              <a:gd name="connsiteY11-5070" fmla="*/ 21323 h 4999978"/>
              <a:gd name="connsiteX12-5071" fmla="*/ 4640118 w 12192000"/>
              <a:gd name="connsiteY12-5072" fmla="*/ 21481 h 4999978"/>
              <a:gd name="connsiteX13-5073" fmla="*/ 4654127 w 12192000"/>
              <a:gd name="connsiteY13-5074" fmla="*/ 17734 h 4999978"/>
              <a:gd name="connsiteX14-5075" fmla="*/ 4700168 w 12192000"/>
              <a:gd name="connsiteY14-5076" fmla="*/ 22735 h 4999978"/>
              <a:gd name="connsiteX15-5077" fmla="*/ 4741127 w 12192000"/>
              <a:gd name="connsiteY15-5078" fmla="*/ 23309 h 4999978"/>
              <a:gd name="connsiteX16-5079" fmla="*/ 4767598 w 12192000"/>
              <a:gd name="connsiteY16-5080" fmla="*/ 20054 h 4999978"/>
              <a:gd name="connsiteX17-5081" fmla="*/ 4774592 w 12192000"/>
              <a:gd name="connsiteY17-5082" fmla="*/ 22231 h 4999978"/>
              <a:gd name="connsiteX18-5083" fmla="*/ 4801328 w 12192000"/>
              <a:gd name="connsiteY18-5084" fmla="*/ 23236 h 4999978"/>
              <a:gd name="connsiteX19-5085" fmla="*/ 4814870 w 12192000"/>
              <a:gd name="connsiteY19-5086" fmla="*/ 19579 h 4999978"/>
              <a:gd name="connsiteX20-5087" fmla="*/ 4828440 w 12192000"/>
              <a:gd name="connsiteY20-5088" fmla="*/ 27197 h 4999978"/>
              <a:gd name="connsiteX21-5089" fmla="*/ 4831826 w 12192000"/>
              <a:gd name="connsiteY21-5090" fmla="*/ 32900 h 4999978"/>
              <a:gd name="connsiteX22-5091" fmla="*/ 4850785 w 12192000"/>
              <a:gd name="connsiteY22-5092" fmla="*/ 29972 h 4999978"/>
              <a:gd name="connsiteX23-5093" fmla="*/ 4866468 w 12192000"/>
              <a:gd name="connsiteY23-5094" fmla="*/ 35321 h 4999978"/>
              <a:gd name="connsiteX24-5095" fmla="*/ 4879983 w 12192000"/>
              <a:gd name="connsiteY24-5096" fmla="*/ 31397 h 4999978"/>
              <a:gd name="connsiteX25-5097" fmla="*/ 4885635 w 12192000"/>
              <a:gd name="connsiteY25-5098" fmla="*/ 32124 h 4999978"/>
              <a:gd name="connsiteX26-5099" fmla="*/ 4899698 w 12192000"/>
              <a:gd name="connsiteY26-5100" fmla="*/ 34658 h 4999978"/>
              <a:gd name="connsiteX27-5101" fmla="*/ 4923986 w 12192000"/>
              <a:gd name="connsiteY27-5102" fmla="*/ 40414 h 4999978"/>
              <a:gd name="connsiteX28-5103" fmla="*/ 4931544 w 12192000"/>
              <a:gd name="connsiteY28-5104" fmla="*/ 41140 h 4999978"/>
              <a:gd name="connsiteX29-5105" fmla="*/ 4948135 w 12192000"/>
              <a:gd name="connsiteY29-5106" fmla="*/ 50311 h 4999978"/>
              <a:gd name="connsiteX30-5107" fmla="*/ 4980068 w 12192000"/>
              <a:gd name="connsiteY30-5108" fmla="*/ 57834 h 4999978"/>
              <a:gd name="connsiteX31-5109" fmla="*/ 5036541 w 12192000"/>
              <a:gd name="connsiteY31-5110" fmla="*/ 85075 h 4999978"/>
              <a:gd name="connsiteX32-5111" fmla="*/ 5069678 w 12192000"/>
              <a:gd name="connsiteY32-5112" fmla="*/ 97961 h 4999978"/>
              <a:gd name="connsiteX33-5113" fmla="*/ 5092160 w 12192000"/>
              <a:gd name="connsiteY33-5114" fmla="*/ 109985 h 4999978"/>
              <a:gd name="connsiteX34-5115" fmla="*/ 5158166 w 12192000"/>
              <a:gd name="connsiteY34-5116" fmla="*/ 126350 h 4999978"/>
              <a:gd name="connsiteX35-5117" fmla="*/ 5271252 w 12192000"/>
              <a:gd name="connsiteY35-5118" fmla="*/ 147520 h 4999978"/>
              <a:gd name="connsiteX36-5119" fmla="*/ 5294438 w 12192000"/>
              <a:gd name="connsiteY36-5120" fmla="*/ 153338 h 4999978"/>
              <a:gd name="connsiteX37-5121" fmla="*/ 5310840 w 12192000"/>
              <a:gd name="connsiteY37-5122" fmla="*/ 163551 h 4999978"/>
              <a:gd name="connsiteX38-5123" fmla="*/ 5311570 w 12192000"/>
              <a:gd name="connsiteY38-5124" fmla="*/ 170463 h 4999978"/>
              <a:gd name="connsiteX39-5125" fmla="*/ 5323756 w 12192000"/>
              <a:gd name="connsiteY39-5126" fmla="*/ 174500 h 4999978"/>
              <a:gd name="connsiteX40-5127" fmla="*/ 5326259 w 12192000"/>
              <a:gd name="connsiteY40-5128" fmla="*/ 176662 h 4999978"/>
              <a:gd name="connsiteX41-5129" fmla="*/ 5341357 w 12192000"/>
              <a:gd name="connsiteY41-5130" fmla="*/ 187975 h 4999978"/>
              <a:gd name="connsiteX42-5131" fmla="*/ 5391908 w 12192000"/>
              <a:gd name="connsiteY42-5132" fmla="*/ 185073 h 4999978"/>
              <a:gd name="connsiteX43-5133" fmla="*/ 5492371 w 12192000"/>
              <a:gd name="connsiteY43-5134" fmla="*/ 230923 h 4999978"/>
              <a:gd name="connsiteX44-5135" fmla="*/ 5640913 w 12192000"/>
              <a:gd name="connsiteY44-5136" fmla="*/ 239810 h 4999978"/>
              <a:gd name="connsiteX45-5137" fmla="*/ 5877770 w 12192000"/>
              <a:gd name="connsiteY45-5138" fmla="*/ 283747 h 4999978"/>
              <a:gd name="connsiteX46-5139" fmla="*/ 5989615 w 12192000"/>
              <a:gd name="connsiteY46-5140" fmla="*/ 306445 h 4999978"/>
              <a:gd name="connsiteX47-5141" fmla="*/ 5996857 w 12192000"/>
              <a:gd name="connsiteY47-5142" fmla="*/ 310331 h 4999978"/>
              <a:gd name="connsiteX48-5143" fmla="*/ 6037387 w 12192000"/>
              <a:gd name="connsiteY48-5144" fmla="*/ 299308 h 4999978"/>
              <a:gd name="connsiteX49-5145" fmla="*/ 6113074 w 12192000"/>
              <a:gd name="connsiteY49-5146" fmla="*/ 312627 h 4999978"/>
              <a:gd name="connsiteX50-5147" fmla="*/ 6280929 w 12192000"/>
              <a:gd name="connsiteY50-5148" fmla="*/ 337226 h 4999978"/>
              <a:gd name="connsiteX51-5149" fmla="*/ 6298665 w 12192000"/>
              <a:gd name="connsiteY51-5150" fmla="*/ 329713 h 4999978"/>
              <a:gd name="connsiteX52-5151" fmla="*/ 6317326 w 12192000"/>
              <a:gd name="connsiteY52-5152" fmla="*/ 326576 h 4999978"/>
              <a:gd name="connsiteX53-5153" fmla="*/ 6319212 w 12192000"/>
              <a:gd name="connsiteY53-5154" fmla="*/ 327786 h 4999978"/>
              <a:gd name="connsiteX54-5155" fmla="*/ 6339724 w 12192000"/>
              <a:gd name="connsiteY54-5156" fmla="*/ 328880 h 4999978"/>
              <a:gd name="connsiteX55-5157" fmla="*/ 6345010 w 12192000"/>
              <a:gd name="connsiteY55-5158" fmla="*/ 325930 h 4999978"/>
              <a:gd name="connsiteX56-5159" fmla="*/ 6359332 w 12192000"/>
              <a:gd name="connsiteY56-5160" fmla="*/ 325681 h 4999978"/>
              <a:gd name="connsiteX57-5161" fmla="*/ 6388220 w 12192000"/>
              <a:gd name="connsiteY57-5162" fmla="*/ 322496 h 4999978"/>
              <a:gd name="connsiteX58-5163" fmla="*/ 6392994 w 12192000"/>
              <a:gd name="connsiteY58-5164" fmla="*/ 324426 h 4999978"/>
              <a:gd name="connsiteX59-5165" fmla="*/ 6435581 w 12192000"/>
              <a:gd name="connsiteY59-5166" fmla="*/ 323557 h 4999978"/>
              <a:gd name="connsiteX60-5167" fmla="*/ 6435870 w 12192000"/>
              <a:gd name="connsiteY60-5168" fmla="*/ 324745 h 4999978"/>
              <a:gd name="connsiteX61-5169" fmla="*/ 6446571 w 12192000"/>
              <a:gd name="connsiteY61-5170" fmla="*/ 329739 h 4999978"/>
              <a:gd name="connsiteX62-5171" fmla="*/ 6467701 w 12192000"/>
              <a:gd name="connsiteY62-5172" fmla="*/ 336547 h 4999978"/>
              <a:gd name="connsiteX63-5173" fmla="*/ 6512727 w 12192000"/>
              <a:gd name="connsiteY63-5174" fmla="*/ 367087 h 4999978"/>
              <a:gd name="connsiteX64-5175" fmla="*/ 6557094 w 12192000"/>
              <a:gd name="connsiteY64-5176" fmla="*/ 366314 h 4999978"/>
              <a:gd name="connsiteX65-5177" fmla="*/ 6565879 w 12192000"/>
              <a:gd name="connsiteY65-5178" fmla="*/ 366812 h 4999978"/>
              <a:gd name="connsiteX66-5179" fmla="*/ 6565997 w 12192000"/>
              <a:gd name="connsiteY66-5180" fmla="*/ 367092 h 4999978"/>
              <a:gd name="connsiteX67-5181" fmla="*/ 6575147 w 12192000"/>
              <a:gd name="connsiteY67-5182" fmla="*/ 368156 h 4999978"/>
              <a:gd name="connsiteX68-5183" fmla="*/ 6581899 w 12192000"/>
              <a:gd name="connsiteY68-5184" fmla="*/ 367720 h 4999978"/>
              <a:gd name="connsiteX69-5185" fmla="*/ 6598943 w 12192000"/>
              <a:gd name="connsiteY69-5186" fmla="*/ 368688 h 4999978"/>
              <a:gd name="connsiteX70-5187" fmla="*/ 6604421 w 12192000"/>
              <a:gd name="connsiteY70-5188" fmla="*/ 370815 h 4999978"/>
              <a:gd name="connsiteX71-5189" fmla="*/ 6606035 w 12192000"/>
              <a:gd name="connsiteY71-5190" fmla="*/ 374247 h 4999978"/>
              <a:gd name="connsiteX72-5191" fmla="*/ 6607669 w 12192000"/>
              <a:gd name="connsiteY72-5192" fmla="*/ 373968 h 4999978"/>
              <a:gd name="connsiteX73-5193" fmla="*/ 6637532 w 12192000"/>
              <a:gd name="connsiteY73-5194" fmla="*/ 384907 h 4999978"/>
              <a:gd name="connsiteX74-5195" fmla="*/ 6706880 w 12192000"/>
              <a:gd name="connsiteY74-5196" fmla="*/ 399163 h 4999978"/>
              <a:gd name="connsiteX75-5197" fmla="*/ 6747500 w 12192000"/>
              <a:gd name="connsiteY75-5198" fmla="*/ 403168 h 4999978"/>
              <a:gd name="connsiteX76-5199" fmla="*/ 6857783 w 12192000"/>
              <a:gd name="connsiteY76-5200" fmla="*/ 418687 h 4999978"/>
              <a:gd name="connsiteX77-5201" fmla="*/ 6967720 w 12192000"/>
              <a:gd name="connsiteY77-5202" fmla="*/ 437721 h 4999978"/>
              <a:gd name="connsiteX78-5203" fmla="*/ 7018394 w 12192000"/>
              <a:gd name="connsiteY78-5204" fmla="*/ 466613 h 4999978"/>
              <a:gd name="connsiteX79-5205" fmla="*/ 7024679 w 12192000"/>
              <a:gd name="connsiteY79-5206" fmla="*/ 467750 h 4999978"/>
              <a:gd name="connsiteX80-5207" fmla="*/ 7041715 w 12192000"/>
              <a:gd name="connsiteY80-5208" fmla="*/ 465902 h 4999978"/>
              <a:gd name="connsiteX81-5209" fmla="*/ 7048103 w 12192000"/>
              <a:gd name="connsiteY81-5210" fmla="*/ 464392 h 4999978"/>
              <a:gd name="connsiteX82-5211" fmla="*/ 7057490 w 12192000"/>
              <a:gd name="connsiteY82-5212" fmla="*/ 463917 h 4999978"/>
              <a:gd name="connsiteX83-5213" fmla="*/ 7057730 w 12192000"/>
              <a:gd name="connsiteY83-5214" fmla="*/ 464165 h 4999978"/>
              <a:gd name="connsiteX84-5215" fmla="*/ 7066511 w 12192000"/>
              <a:gd name="connsiteY84-5216" fmla="*/ 463214 h 4999978"/>
              <a:gd name="connsiteX85-5217" fmla="*/ 7109401 w 12192000"/>
              <a:gd name="connsiteY85-5218" fmla="*/ 455268 h 4999978"/>
              <a:gd name="connsiteX86-5219" fmla="*/ 7166830 w 12192000"/>
              <a:gd name="connsiteY86-5220" fmla="*/ 477037 h 4999978"/>
              <a:gd name="connsiteX87-5221" fmla="*/ 7190442 w 12192000"/>
              <a:gd name="connsiteY87-5222" fmla="*/ 480090 h 4999978"/>
              <a:gd name="connsiteX88-5223" fmla="*/ 7203083 w 12192000"/>
              <a:gd name="connsiteY88-5224" fmla="*/ 483106 h 4999978"/>
              <a:gd name="connsiteX89-5225" fmla="*/ 7203894 w 12192000"/>
              <a:gd name="connsiteY89-5226" fmla="*/ 484190 h 4999978"/>
              <a:gd name="connsiteX90-5227" fmla="*/ 7245004 w 12192000"/>
              <a:gd name="connsiteY90-5228" fmla="*/ 476444 h 4999978"/>
              <a:gd name="connsiteX91-5229" fmla="*/ 7250514 w 12192000"/>
              <a:gd name="connsiteY91-5230" fmla="*/ 477506 h 4999978"/>
              <a:gd name="connsiteX92-5231" fmla="*/ 7277246 w 12192000"/>
              <a:gd name="connsiteY92-5232" fmla="*/ 469782 h 4999978"/>
              <a:gd name="connsiteX93-5233" fmla="*/ 7291092 w 12192000"/>
              <a:gd name="connsiteY93-5234" fmla="*/ 467217 h 4999978"/>
              <a:gd name="connsiteX94-5235" fmla="*/ 7294933 w 12192000"/>
              <a:gd name="connsiteY94-5236" fmla="*/ 463549 h 4999978"/>
              <a:gd name="connsiteX95-5237" fmla="*/ 7315408 w 12192000"/>
              <a:gd name="connsiteY95-5238" fmla="*/ 461260 h 4999978"/>
              <a:gd name="connsiteX96-5239" fmla="*/ 7317786 w 12192000"/>
              <a:gd name="connsiteY96-5240" fmla="*/ 462106 h 4999978"/>
              <a:gd name="connsiteX97-5241" fmla="*/ 7334572 w 12192000"/>
              <a:gd name="connsiteY97-5242" fmla="*/ 456088 h 4999978"/>
              <a:gd name="connsiteX98-5243" fmla="*/ 7348520 w 12192000"/>
              <a:gd name="connsiteY98-5244" fmla="*/ 446050 h 4999978"/>
              <a:gd name="connsiteX99-5245" fmla="*/ 7522997 w 12192000"/>
              <a:gd name="connsiteY99-5246" fmla="*/ 442209 h 4999978"/>
              <a:gd name="connsiteX100-5247" fmla="*/ 7686985 w 12192000"/>
              <a:gd name="connsiteY100-5248" fmla="*/ 419805 h 4999978"/>
              <a:gd name="connsiteX101-5249" fmla="*/ 7854068 w 12192000"/>
              <a:gd name="connsiteY101-5250" fmla="*/ 409774 h 4999978"/>
              <a:gd name="connsiteX102-5251" fmla="*/ 8034165 w 12192000"/>
              <a:gd name="connsiteY102-5252" fmla="*/ 391699 h 4999978"/>
              <a:gd name="connsiteX103-5253" fmla="*/ 8094381 w 12192000"/>
              <a:gd name="connsiteY103-5254" fmla="*/ 395718 h 4999978"/>
              <a:gd name="connsiteX104-5255" fmla="*/ 8146898 w 12192000"/>
              <a:gd name="connsiteY104-5256" fmla="*/ 378558 h 4999978"/>
              <a:gd name="connsiteX105-5257" fmla="*/ 8168993 w 12192000"/>
              <a:gd name="connsiteY105-5258" fmla="*/ 384830 h 4999978"/>
              <a:gd name="connsiteX106-5259" fmla="*/ 8172809 w 12192000"/>
              <a:gd name="connsiteY106-5260" fmla="*/ 386137 h 4999978"/>
              <a:gd name="connsiteX107-5261" fmla="*/ 8187962 w 12192000"/>
              <a:gd name="connsiteY107-5262" fmla="*/ 386433 h 4999978"/>
              <a:gd name="connsiteX108-5263" fmla="*/ 8192382 w 12192000"/>
              <a:gd name="connsiteY108-5264" fmla="*/ 392692 h 4999978"/>
              <a:gd name="connsiteX109-5265" fmla="*/ 8375192 w 12192000"/>
              <a:gd name="connsiteY109-5266" fmla="*/ 383879 h 4999978"/>
              <a:gd name="connsiteX110-5267" fmla="*/ 8454377 w 12192000"/>
              <a:gd name="connsiteY110-5268" fmla="*/ 380331 h 4999978"/>
              <a:gd name="connsiteX111-5269" fmla="*/ 8484740 w 12192000"/>
              <a:gd name="connsiteY111-5270" fmla="*/ 385159 h 4999978"/>
              <a:gd name="connsiteX112-5271" fmla="*/ 8601673 w 12192000"/>
              <a:gd name="connsiteY112-5272" fmla="*/ 397101 h 4999978"/>
              <a:gd name="connsiteX113-5273" fmla="*/ 8701676 w 12192000"/>
              <a:gd name="connsiteY113-5274" fmla="*/ 401351 h 4999978"/>
              <a:gd name="connsiteX114-5275" fmla="*/ 8773288 w 12192000"/>
              <a:gd name="connsiteY114-5276" fmla="*/ 378077 h 4999978"/>
              <a:gd name="connsiteX115-5277" fmla="*/ 8779909 w 12192000"/>
              <a:gd name="connsiteY115-5278" fmla="*/ 382446 h 4999978"/>
              <a:gd name="connsiteX116-5279" fmla="*/ 8829932 w 12192000"/>
              <a:gd name="connsiteY116-5280" fmla="*/ 379243 h 4999978"/>
              <a:gd name="connsiteX117-5281" fmla="*/ 9003386 w 12192000"/>
              <a:gd name="connsiteY117-5282" fmla="*/ 336242 h 4999978"/>
              <a:gd name="connsiteX118-5283" fmla="*/ 9101185 w 12192000"/>
              <a:gd name="connsiteY118-5284" fmla="*/ 330862 h 4999978"/>
              <a:gd name="connsiteX119-5285" fmla="*/ 9136185 w 12192000"/>
              <a:gd name="connsiteY119-5286" fmla="*/ 334078 h 4999978"/>
              <a:gd name="connsiteX120-5287" fmla="*/ 9194801 w 12192000"/>
              <a:gd name="connsiteY120-5288" fmla="*/ 339149 h 4999978"/>
              <a:gd name="connsiteX121-5289" fmla="*/ 9239316 w 12192000"/>
              <a:gd name="connsiteY121-5290" fmla="*/ 355558 h 4999978"/>
              <a:gd name="connsiteX122-5291" fmla="*/ 9288052 w 12192000"/>
              <a:gd name="connsiteY122-5292" fmla="*/ 354796 h 4999978"/>
              <a:gd name="connsiteX123-5293" fmla="*/ 9298465 w 12192000"/>
              <a:gd name="connsiteY123-5294" fmla="*/ 338296 h 4999978"/>
              <a:gd name="connsiteX124-5295" fmla="*/ 9350892 w 12192000"/>
              <a:gd name="connsiteY124-5296" fmla="*/ 342778 h 4999978"/>
              <a:gd name="connsiteX125-5297" fmla="*/ 9430522 w 12192000"/>
              <a:gd name="connsiteY125-5298" fmla="*/ 351368 h 4999978"/>
              <a:gd name="connsiteX126-5299" fmla="*/ 9476215 w 12192000"/>
              <a:gd name="connsiteY126-5300" fmla="*/ 352107 h 4999978"/>
              <a:gd name="connsiteX127-5301" fmla="*/ 9601276 w 12192000"/>
              <a:gd name="connsiteY127-5302" fmla="*/ 358704 h 4999978"/>
              <a:gd name="connsiteX128-5303" fmla="*/ 9726733 w 12192000"/>
              <a:gd name="connsiteY128-5304" fmla="*/ 368801 h 4999978"/>
              <a:gd name="connsiteX129-5305" fmla="*/ 9802144 w 12192000"/>
              <a:gd name="connsiteY129-5306" fmla="*/ 394479 h 4999978"/>
              <a:gd name="connsiteX130-5307" fmla="*/ 9905153 w 12192000"/>
              <a:gd name="connsiteY130-5308" fmla="*/ 400650 h 4999978"/>
              <a:gd name="connsiteX131-5309" fmla="*/ 9922553 w 12192000"/>
              <a:gd name="connsiteY131-5310" fmla="*/ 404569 h 4999978"/>
              <a:gd name="connsiteX132-5311" fmla="*/ 10044658 w 12192000"/>
              <a:gd name="connsiteY132-5312" fmla="*/ 418077 h 4999978"/>
              <a:gd name="connsiteX133-5313" fmla="*/ 10184585 w 12192000"/>
              <a:gd name="connsiteY133-5314" fmla="*/ 407138 h 4999978"/>
              <a:gd name="connsiteX134-5315" fmla="*/ 10366435 w 12192000"/>
              <a:gd name="connsiteY134-5316" fmla="*/ 462428 h 4999978"/>
              <a:gd name="connsiteX135-5317" fmla="*/ 10688220 w 12192000"/>
              <a:gd name="connsiteY135-5318" fmla="*/ 542258 h 4999978"/>
              <a:gd name="connsiteX136-5319" fmla="*/ 11026690 w 12192000"/>
              <a:gd name="connsiteY136-5320" fmla="*/ 550681 h 4999978"/>
              <a:gd name="connsiteX137-5321" fmla="*/ 11113779 w 12192000"/>
              <a:gd name="connsiteY137-5322" fmla="*/ 533868 h 4999978"/>
              <a:gd name="connsiteX138-5323" fmla="*/ 11369556 w 12192000"/>
              <a:gd name="connsiteY138-5324" fmla="*/ 491719 h 4999978"/>
              <a:gd name="connsiteX139-5325" fmla="*/ 11623342 w 12192000"/>
              <a:gd name="connsiteY139-5326" fmla="*/ 388428 h 4999978"/>
              <a:gd name="connsiteX140-5327" fmla="*/ 11786511 w 12192000"/>
              <a:gd name="connsiteY140-5328" fmla="*/ 358390 h 4999978"/>
              <a:gd name="connsiteX141-5329" fmla="*/ 11862577 w 12192000"/>
              <a:gd name="connsiteY141-5330" fmla="*/ 330549 h 4999978"/>
              <a:gd name="connsiteX142-5331" fmla="*/ 11916612 w 12192000"/>
              <a:gd name="connsiteY142-5332" fmla="*/ 323810 h 4999978"/>
              <a:gd name="connsiteX143-5333" fmla="*/ 11948830 w 12192000"/>
              <a:gd name="connsiteY143-5334" fmla="*/ 318062 h 4999978"/>
              <a:gd name="connsiteX144-5335" fmla="*/ 12001583 w 12192000"/>
              <a:gd name="connsiteY144-5336" fmla="*/ 279643 h 4999978"/>
              <a:gd name="connsiteX145-5337" fmla="*/ 12174977 w 12192000"/>
              <a:gd name="connsiteY145-5338" fmla="*/ 264652 h 4999978"/>
              <a:gd name="connsiteX146-5339" fmla="*/ 12192000 w 12192000"/>
              <a:gd name="connsiteY146-5340" fmla="*/ 256549 h 4999978"/>
              <a:gd name="connsiteX147-5341" fmla="*/ 12192000 w 12192000"/>
              <a:gd name="connsiteY147-5342" fmla="*/ 4999978 h 4999978"/>
              <a:gd name="connsiteX148-5343" fmla="*/ 0 w 12192000"/>
              <a:gd name="connsiteY148-5344" fmla="*/ 4999978 h 4999978"/>
              <a:gd name="connsiteX149-5345" fmla="*/ 0 w 12192000"/>
              <a:gd name="connsiteY149-5346" fmla="*/ 617449 h 4999978"/>
              <a:gd name="connsiteX150-5347" fmla="*/ 11075 w 12192000"/>
              <a:gd name="connsiteY150-5348" fmla="*/ 615178 h 4999978"/>
              <a:gd name="connsiteX151-5349" fmla="*/ 44061 w 12192000"/>
              <a:gd name="connsiteY151-5350" fmla="*/ 608596 h 4999978"/>
              <a:gd name="connsiteX152-5351" fmla="*/ 136694 w 12192000"/>
              <a:gd name="connsiteY152-5352" fmla="*/ 556415 h 4999978"/>
              <a:gd name="connsiteX153-5353" fmla="*/ 170342 w 12192000"/>
              <a:gd name="connsiteY153-5354" fmla="*/ 551077 h 4999978"/>
              <a:gd name="connsiteX154-5355" fmla="*/ 168955 w 12192000"/>
              <a:gd name="connsiteY154-5356" fmla="*/ 542164 h 4999978"/>
              <a:gd name="connsiteX155-5357" fmla="*/ 181474 w 12192000"/>
              <a:gd name="connsiteY155-5358" fmla="*/ 541281 h 4999978"/>
              <a:gd name="connsiteX156-5359" fmla="*/ 209440 w 12192000"/>
              <a:gd name="connsiteY156-5360" fmla="*/ 540561 h 4999978"/>
              <a:gd name="connsiteX157-5361" fmla="*/ 293152 w 12192000"/>
              <a:gd name="connsiteY157-5362" fmla="*/ 536576 h 4999978"/>
              <a:gd name="connsiteX158-5363" fmla="*/ 315693 w 12192000"/>
              <a:gd name="connsiteY158-5364" fmla="*/ 519030 h 4999978"/>
              <a:gd name="connsiteX159-5365" fmla="*/ 337305 w 12192000"/>
              <a:gd name="connsiteY159-5366" fmla="*/ 518372 h 4999978"/>
              <a:gd name="connsiteX160-5367" fmla="*/ 462252 w 12192000"/>
              <a:gd name="connsiteY160-5368" fmla="*/ 493151 h 4999978"/>
              <a:gd name="connsiteX161-5369" fmla="*/ 479457 w 12192000"/>
              <a:gd name="connsiteY161-5370" fmla="*/ 491123 h 4999978"/>
              <a:gd name="connsiteX162-5371" fmla="*/ 488653 w 12192000"/>
              <a:gd name="connsiteY162-5372" fmla="*/ 483257 h 4999978"/>
              <a:gd name="connsiteX163-5373" fmla="*/ 522053 w 12192000"/>
              <a:gd name="connsiteY163-5374" fmla="*/ 481125 h 4999978"/>
              <a:gd name="connsiteX164-5375" fmla="*/ 523520 w 12192000"/>
              <a:gd name="connsiteY164-5376" fmla="*/ 476713 h 4999978"/>
              <a:gd name="connsiteX165-5377" fmla="*/ 632714 w 12192000"/>
              <a:gd name="connsiteY165-5378" fmla="*/ 437101 h 4999978"/>
              <a:gd name="connsiteX166-5379" fmla="*/ 651426 w 12192000"/>
              <a:gd name="connsiteY166-5380" fmla="*/ 430544 h 4999978"/>
              <a:gd name="connsiteX167-5381" fmla="*/ 667724 w 12192000"/>
              <a:gd name="connsiteY167-5382" fmla="*/ 432138 h 4999978"/>
              <a:gd name="connsiteX168-5383" fmla="*/ 757679 w 12192000"/>
              <a:gd name="connsiteY168-5384" fmla="*/ 425145 h 4999978"/>
              <a:gd name="connsiteX169-5385" fmla="*/ 779159 w 12192000"/>
              <a:gd name="connsiteY169-5386" fmla="*/ 428059 h 4999978"/>
              <a:gd name="connsiteX170-5387" fmla="*/ 788293 w 12192000"/>
              <a:gd name="connsiteY170-5388" fmla="*/ 434863 h 4999978"/>
              <a:gd name="connsiteX171-5389" fmla="*/ 822923 w 12192000"/>
              <a:gd name="connsiteY171-5390" fmla="*/ 421074 h 4999978"/>
              <a:gd name="connsiteX172-5391" fmla="*/ 876559 w 12192000"/>
              <a:gd name="connsiteY172-5392" fmla="*/ 411088 h 4999978"/>
              <a:gd name="connsiteX173-5393" fmla="*/ 902011 w 12192000"/>
              <a:gd name="connsiteY173-5394" fmla="*/ 404118 h 4999978"/>
              <a:gd name="connsiteX174-5395" fmla="*/ 922715 w 12192000"/>
              <a:gd name="connsiteY174-5396" fmla="*/ 407699 h 4999978"/>
              <a:gd name="connsiteX175-5397" fmla="*/ 1040139 w 12192000"/>
              <a:gd name="connsiteY175-5398" fmla="*/ 406590 h 4999978"/>
              <a:gd name="connsiteX176-5399" fmla="*/ 1067251 w 12192000"/>
              <a:gd name="connsiteY176-5400" fmla="*/ 412384 h 4999978"/>
              <a:gd name="connsiteX177-5401" fmla="*/ 1080272 w 12192000"/>
              <a:gd name="connsiteY177-5402" fmla="*/ 424669 h 4999978"/>
              <a:gd name="connsiteX178-5403" fmla="*/ 1090219 w 12192000"/>
              <a:gd name="connsiteY178-5404" fmla="*/ 420026 h 4999978"/>
              <a:gd name="connsiteX179-5405" fmla="*/ 1161226 w 12192000"/>
              <a:gd name="connsiteY179-5406" fmla="*/ 418304 h 4999978"/>
              <a:gd name="connsiteX180-5407" fmla="*/ 1207525 w 12192000"/>
              <a:gd name="connsiteY180-5408" fmla="*/ 416039 h 4999978"/>
              <a:gd name="connsiteX181-5409" fmla="*/ 1210030 w 12192000"/>
              <a:gd name="connsiteY181-5410" fmla="*/ 398805 h 4999978"/>
              <a:gd name="connsiteX182-5411" fmla="*/ 1251170 w 12192000"/>
              <a:gd name="connsiteY182-5412" fmla="*/ 391942 h 4999978"/>
              <a:gd name="connsiteX183-5413" fmla="*/ 1295331 w 12192000"/>
              <a:gd name="connsiteY183-5414" fmla="*/ 402182 h 4999978"/>
              <a:gd name="connsiteX184-5415" fmla="*/ 1347118 w 12192000"/>
              <a:gd name="connsiteY184-5416" fmla="*/ 399704 h 4999978"/>
              <a:gd name="connsiteX185-5417" fmla="*/ 1378108 w 12192000"/>
              <a:gd name="connsiteY185-5418" fmla="*/ 398410 h 4999978"/>
              <a:gd name="connsiteX186-5419" fmla="*/ 1459192 w 12192000"/>
              <a:gd name="connsiteY186-5420" fmla="*/ 380919 h 4999978"/>
              <a:gd name="connsiteX187-5421" fmla="*/ 1590120 w 12192000"/>
              <a:gd name="connsiteY187-5422" fmla="*/ 317608 h 4999978"/>
              <a:gd name="connsiteX188-5423" fmla="*/ 1631417 w 12192000"/>
              <a:gd name="connsiteY188-5424" fmla="*/ 308227 h 4999978"/>
              <a:gd name="connsiteX189-5425" fmla="*/ 1638727 w 12192000"/>
              <a:gd name="connsiteY189-5426" fmla="*/ 311610 h 4999978"/>
              <a:gd name="connsiteX190-5427" fmla="*/ 1844438 w 12192000"/>
              <a:gd name="connsiteY190-5428" fmla="*/ 271304 h 4999978"/>
              <a:gd name="connsiteX191-5429" fmla="*/ 1881324 w 12192000"/>
              <a:gd name="connsiteY191-5430" fmla="*/ 268497 h 4999978"/>
              <a:gd name="connsiteX192-5431" fmla="*/ 1908999 w 12192000"/>
              <a:gd name="connsiteY192-5432" fmla="*/ 269338 h 4999978"/>
              <a:gd name="connsiteX193-5433" fmla="*/ 1974956 w 12192000"/>
              <a:gd name="connsiteY193-5434" fmla="*/ 255958 h 4999978"/>
              <a:gd name="connsiteX194-5435" fmla="*/ 2082409 w 12192000"/>
              <a:gd name="connsiteY194-5436" fmla="*/ 227290 h 4999978"/>
              <a:gd name="connsiteX195-5437" fmla="*/ 2105639 w 12192000"/>
              <a:gd name="connsiteY195-5438" fmla="*/ 222648 h 4999978"/>
              <a:gd name="connsiteX196-5439" fmla="*/ 2126992 w 12192000"/>
              <a:gd name="connsiteY196-5440" fmla="*/ 224468 h 4999978"/>
              <a:gd name="connsiteX197-5441" fmla="*/ 2133154 w 12192000"/>
              <a:gd name="connsiteY197-5442" fmla="*/ 229952 h 4999978"/>
              <a:gd name="connsiteX198-5443" fmla="*/ 2146154 w 12192000"/>
              <a:gd name="connsiteY198-5444" fmla="*/ 228332 h 4999978"/>
              <a:gd name="connsiteX199-5445" fmla="*/ 2149901 w 12192000"/>
              <a:gd name="connsiteY199-5446" fmla="*/ 229116 h 4999978"/>
              <a:gd name="connsiteX200-5447" fmla="*/ 2171100 w 12192000"/>
              <a:gd name="connsiteY200-5448" fmla="*/ 232389 h 4999978"/>
              <a:gd name="connsiteX201-5449" fmla="*/ 2209148 w 12192000"/>
              <a:gd name="connsiteY201-5450" fmla="*/ 209225 h 4999978"/>
              <a:gd name="connsiteX202-5451" fmla="*/ 2261889 w 12192000"/>
              <a:gd name="connsiteY202-5452" fmla="*/ 205532 h 4999978"/>
              <a:gd name="connsiteX203-5453" fmla="*/ 2452315 w 12192000"/>
              <a:gd name="connsiteY203-5454" fmla="*/ 152899 h 4999978"/>
              <a:gd name="connsiteX204-5455" fmla="*/ 2487710 w 12192000"/>
              <a:gd name="connsiteY204-5456" fmla="*/ 169267 h 4999978"/>
              <a:gd name="connsiteX205-5457" fmla="*/ 2677053 w 12192000"/>
              <a:gd name="connsiteY205-5458" fmla="*/ 92513 h 4999978"/>
              <a:gd name="connsiteX206-5459" fmla="*/ 2823914 w 12192000"/>
              <a:gd name="connsiteY206-5460" fmla="*/ 66867 h 4999978"/>
              <a:gd name="connsiteX207-5461" fmla="*/ 2831912 w 12192000"/>
              <a:gd name="connsiteY207-5462" fmla="*/ 55426 h 4999978"/>
              <a:gd name="connsiteX208-5463" fmla="*/ 2843870 w 12192000"/>
              <a:gd name="connsiteY208-5464" fmla="*/ 47507 h 4999978"/>
              <a:gd name="connsiteX209-5465" fmla="*/ 2846217 w 12192000"/>
              <a:gd name="connsiteY209-5466" fmla="*/ 48025 h 4999978"/>
              <a:gd name="connsiteX210-5467" fmla="*/ 2862745 w 12192000"/>
              <a:gd name="connsiteY210-5468" fmla="*/ 43242 h 4999978"/>
              <a:gd name="connsiteX211-5469" fmla="*/ 2864596 w 12192000"/>
              <a:gd name="connsiteY211-5470" fmla="*/ 39218 h 4999978"/>
              <a:gd name="connsiteX212-5471" fmla="*/ 2875381 w 12192000"/>
              <a:gd name="connsiteY212-5472" fmla="*/ 35003 h 4999978"/>
              <a:gd name="connsiteX213-5473" fmla="*/ 2895139 w 12192000"/>
              <a:gd name="connsiteY213-5474" fmla="*/ 24186 h 4999978"/>
              <a:gd name="connsiteX214-5475" fmla="*/ 2900232 w 12192000"/>
              <a:gd name="connsiteY214-5476" fmla="*/ 24518 h 4999978"/>
              <a:gd name="connsiteX215-5477" fmla="*/ 2932205 w 12192000"/>
              <a:gd name="connsiteY215-5478" fmla="*/ 11873 h 4999978"/>
              <a:gd name="connsiteX216-5479" fmla="*/ 2933310 w 12192000"/>
              <a:gd name="connsiteY216-5480" fmla="*/ 12816 h 4999978"/>
              <a:gd name="connsiteX217-5481" fmla="*/ 2945218 w 12192000"/>
              <a:gd name="connsiteY217-5482" fmla="*/ 14141 h 4999978"/>
              <a:gd name="connsiteX218-5483" fmla="*/ 2966465 w 12192000"/>
              <a:gd name="connsiteY218-5484" fmla="*/ 14117 h 4999978"/>
              <a:gd name="connsiteX219-5485" fmla="*/ 3023668 w 12192000"/>
              <a:gd name="connsiteY219-5486" fmla="*/ 27905 h 4999978"/>
              <a:gd name="connsiteX220-5487" fmla="*/ 3057077 w 12192000"/>
              <a:gd name="connsiteY220-5488" fmla="*/ 14845 h 4999978"/>
              <a:gd name="connsiteX221-5489" fmla="*/ 3151915 w 12192000"/>
              <a:gd name="connsiteY221-5490" fmla="*/ 11243 h 4999978"/>
              <a:gd name="connsiteX222-5491" fmla="*/ 3251671 w 12192000"/>
              <a:gd name="connsiteY222-5492" fmla="*/ 31575 h 4999978"/>
              <a:gd name="connsiteX223-5493" fmla="*/ 3351400 w 12192000"/>
              <a:gd name="connsiteY223-5494" fmla="*/ 32687 h 4999978"/>
              <a:gd name="connsiteX224-5495" fmla="*/ 3387481 w 12192000"/>
              <a:gd name="connsiteY224-5496" fmla="*/ 31443 h 4999978"/>
              <a:gd name="connsiteX225-5497" fmla="*/ 3451923 w 12192000"/>
              <a:gd name="connsiteY225-5498" fmla="*/ 36482 h 4999978"/>
              <a:gd name="connsiteX226-5499" fmla="*/ 3481520 w 12192000"/>
              <a:gd name="connsiteY226-5500" fmla="*/ 43287 h 4999978"/>
              <a:gd name="connsiteX227-5501" fmla="*/ 3482804 w 12192000"/>
              <a:gd name="connsiteY227-5502" fmla="*/ 42812 h 4999978"/>
              <a:gd name="connsiteX228-5503" fmla="*/ 3485495 w 12192000"/>
              <a:gd name="connsiteY228-5504" fmla="*/ 45921 h 4999978"/>
              <a:gd name="connsiteX229-5505" fmla="*/ 3490972 w 12192000"/>
              <a:gd name="connsiteY229-5506" fmla="*/ 47286 h 4999978"/>
              <a:gd name="connsiteX230-5507" fmla="*/ 3505835 w 12192000"/>
              <a:gd name="connsiteY230-5508" fmla="*/ 46077 h 4999978"/>
              <a:gd name="connsiteX231-5509" fmla="*/ 3511410 w 12192000"/>
              <a:gd name="connsiteY231-5510" fmla="*/ 44808 h 4999978"/>
              <a:gd name="connsiteX232-5511" fmla="*/ 3519598 w 12192000"/>
              <a:gd name="connsiteY232-5512" fmla="*/ 44683 h 4999978"/>
              <a:gd name="connsiteX233-5513" fmla="*/ 3519807 w 12192000"/>
              <a:gd name="connsiteY233-5514" fmla="*/ 44938 h 4999978"/>
              <a:gd name="connsiteX234-5515" fmla="*/ 3527466 w 12192000"/>
              <a:gd name="connsiteY234-5516" fmla="*/ 44316 h 4999978"/>
              <a:gd name="connsiteX235-5517" fmla="*/ 3564889 w 12192000"/>
              <a:gd name="connsiteY235-5518" fmla="*/ 57394 h 4999978"/>
              <a:gd name="connsiteX236-5519" fmla="*/ 3614922 w 12192000"/>
              <a:gd name="connsiteY236-5520" fmla="*/ 61804 h 4999978"/>
              <a:gd name="connsiteX237-5521" fmla="*/ 3635506 w 12192000"/>
              <a:gd name="connsiteY237-5522" fmla="*/ 65718 h 4999978"/>
              <a:gd name="connsiteX238-5523" fmla="*/ 3646525 w 12192000"/>
              <a:gd name="connsiteY238-5524" fmla="*/ 69193 h 4999978"/>
              <a:gd name="connsiteX239-5525" fmla="*/ 3647224 w 12192000"/>
              <a:gd name="connsiteY239-5526" fmla="*/ 70303 h 4999978"/>
              <a:gd name="connsiteX240-5527" fmla="*/ 3683100 w 12192000"/>
              <a:gd name="connsiteY240-5528" fmla="*/ 64109 h 4999978"/>
              <a:gd name="connsiteX241-5529" fmla="*/ 3687901 w 12192000"/>
              <a:gd name="connsiteY241-5530" fmla="*/ 65372 h 4999978"/>
              <a:gd name="connsiteX242-5531" fmla="*/ 3711234 w 12192000"/>
              <a:gd name="connsiteY242-5532" fmla="*/ 58665 h 4999978"/>
              <a:gd name="connsiteX243-5533" fmla="*/ 3723318 w 12192000"/>
              <a:gd name="connsiteY243-5534" fmla="*/ 56625 h 4999978"/>
              <a:gd name="connsiteX244-5535" fmla="*/ 3726677 w 12192000"/>
              <a:gd name="connsiteY244-5536" fmla="*/ 53112 h 4999978"/>
              <a:gd name="connsiteX245-5537" fmla="*/ 3744535 w 12192000"/>
              <a:gd name="connsiteY245-5538" fmla="*/ 51590 h 4999978"/>
              <a:gd name="connsiteX246-5539" fmla="*/ 3746608 w 12192000"/>
              <a:gd name="connsiteY246-5540" fmla="*/ 52522 h 4999978"/>
              <a:gd name="connsiteX247-5541" fmla="*/ 3761262 w 12192000"/>
              <a:gd name="connsiteY247-5542" fmla="*/ 47147 h 4999978"/>
              <a:gd name="connsiteX248-5543" fmla="*/ 3803931 w 12192000"/>
              <a:gd name="connsiteY248-5544" fmla="*/ 49309 h 4999978"/>
              <a:gd name="connsiteX249-5545" fmla="*/ 3925626 w 12192000"/>
              <a:gd name="connsiteY249-5546" fmla="*/ 40301 h 4999978"/>
              <a:gd name="connsiteX250-5547" fmla="*/ 4033324 w 12192000"/>
              <a:gd name="connsiteY250-5548" fmla="*/ 26451 h 4999978"/>
              <a:gd name="connsiteX0-5549" fmla="*/ 4033324 w 12192000"/>
              <a:gd name="connsiteY0-5550" fmla="*/ 26451 h 4999978"/>
              <a:gd name="connsiteX1-5551" fmla="*/ 4138795 w 12192000"/>
              <a:gd name="connsiteY1-5552" fmla="*/ 28995 h 4999978"/>
              <a:gd name="connsiteX2-5553" fmla="*/ 4197186 w 12192000"/>
              <a:gd name="connsiteY2-5554" fmla="*/ 16311 h 4999978"/>
              <a:gd name="connsiteX3-5555" fmla="*/ 4371550 w 12192000"/>
              <a:gd name="connsiteY3-5556" fmla="*/ 8916 h 4999978"/>
              <a:gd name="connsiteX4-5557" fmla="*/ 4424056 w 12192000"/>
              <a:gd name="connsiteY4-5558" fmla="*/ 15151 h 4999978"/>
              <a:gd name="connsiteX5-5559" fmla="*/ 4469897 w 12192000"/>
              <a:gd name="connsiteY5-5560" fmla="*/ 0 h 4999978"/>
              <a:gd name="connsiteX6-5561" fmla="*/ 4489151 w 12192000"/>
              <a:gd name="connsiteY6-5562" fmla="*/ 7067 h 4999978"/>
              <a:gd name="connsiteX7-5563" fmla="*/ 4492479 w 12192000"/>
              <a:gd name="connsiteY7-5564" fmla="*/ 8512 h 4999978"/>
              <a:gd name="connsiteX8-5565" fmla="*/ 4505693 w 12192000"/>
              <a:gd name="connsiteY8-5566" fmla="*/ 9366 h 4999978"/>
              <a:gd name="connsiteX9-5567" fmla="*/ 4509529 w 12192000"/>
              <a:gd name="connsiteY9-5568" fmla="*/ 15767 h 4999978"/>
              <a:gd name="connsiteX10-5569" fmla="*/ 4529499 w 12192000"/>
              <a:gd name="connsiteY10-5570" fmla="*/ 21469 h 4999978"/>
              <a:gd name="connsiteX11-5571" fmla="*/ 4553795 w 12192000"/>
              <a:gd name="connsiteY11-5572" fmla="*/ 21323 h 4999978"/>
              <a:gd name="connsiteX12-5573" fmla="*/ 4640118 w 12192000"/>
              <a:gd name="connsiteY12-5574" fmla="*/ 21481 h 4999978"/>
              <a:gd name="connsiteX13-5575" fmla="*/ 4654127 w 12192000"/>
              <a:gd name="connsiteY13-5576" fmla="*/ 17734 h 4999978"/>
              <a:gd name="connsiteX14-5577" fmla="*/ 4700168 w 12192000"/>
              <a:gd name="connsiteY14-5578" fmla="*/ 22735 h 4999978"/>
              <a:gd name="connsiteX15-5579" fmla="*/ 4741127 w 12192000"/>
              <a:gd name="connsiteY15-5580" fmla="*/ 23309 h 4999978"/>
              <a:gd name="connsiteX16-5581" fmla="*/ 4767598 w 12192000"/>
              <a:gd name="connsiteY16-5582" fmla="*/ 20054 h 4999978"/>
              <a:gd name="connsiteX17-5583" fmla="*/ 4774592 w 12192000"/>
              <a:gd name="connsiteY17-5584" fmla="*/ 22231 h 4999978"/>
              <a:gd name="connsiteX18-5585" fmla="*/ 4801328 w 12192000"/>
              <a:gd name="connsiteY18-5586" fmla="*/ 23236 h 4999978"/>
              <a:gd name="connsiteX19-5587" fmla="*/ 4814870 w 12192000"/>
              <a:gd name="connsiteY19-5588" fmla="*/ 19579 h 4999978"/>
              <a:gd name="connsiteX20-5589" fmla="*/ 4828440 w 12192000"/>
              <a:gd name="connsiteY20-5590" fmla="*/ 27197 h 4999978"/>
              <a:gd name="connsiteX21-5591" fmla="*/ 4831826 w 12192000"/>
              <a:gd name="connsiteY21-5592" fmla="*/ 32900 h 4999978"/>
              <a:gd name="connsiteX22-5593" fmla="*/ 4850785 w 12192000"/>
              <a:gd name="connsiteY22-5594" fmla="*/ 29972 h 4999978"/>
              <a:gd name="connsiteX23-5595" fmla="*/ 4866468 w 12192000"/>
              <a:gd name="connsiteY23-5596" fmla="*/ 35321 h 4999978"/>
              <a:gd name="connsiteX24-5597" fmla="*/ 4879983 w 12192000"/>
              <a:gd name="connsiteY24-5598" fmla="*/ 31397 h 4999978"/>
              <a:gd name="connsiteX25-5599" fmla="*/ 4885635 w 12192000"/>
              <a:gd name="connsiteY25-5600" fmla="*/ 32124 h 4999978"/>
              <a:gd name="connsiteX26-5601" fmla="*/ 4899698 w 12192000"/>
              <a:gd name="connsiteY26-5602" fmla="*/ 34658 h 4999978"/>
              <a:gd name="connsiteX27-5603" fmla="*/ 4923986 w 12192000"/>
              <a:gd name="connsiteY27-5604" fmla="*/ 40414 h 4999978"/>
              <a:gd name="connsiteX28-5605" fmla="*/ 4931544 w 12192000"/>
              <a:gd name="connsiteY28-5606" fmla="*/ 41140 h 4999978"/>
              <a:gd name="connsiteX29-5607" fmla="*/ 4948135 w 12192000"/>
              <a:gd name="connsiteY29-5608" fmla="*/ 50311 h 4999978"/>
              <a:gd name="connsiteX30-5609" fmla="*/ 4980068 w 12192000"/>
              <a:gd name="connsiteY30-5610" fmla="*/ 57834 h 4999978"/>
              <a:gd name="connsiteX31-5611" fmla="*/ 5036541 w 12192000"/>
              <a:gd name="connsiteY31-5612" fmla="*/ 85075 h 4999978"/>
              <a:gd name="connsiteX32-5613" fmla="*/ 5069678 w 12192000"/>
              <a:gd name="connsiteY32-5614" fmla="*/ 97961 h 4999978"/>
              <a:gd name="connsiteX33-5615" fmla="*/ 5092160 w 12192000"/>
              <a:gd name="connsiteY33-5616" fmla="*/ 109985 h 4999978"/>
              <a:gd name="connsiteX34-5617" fmla="*/ 5158166 w 12192000"/>
              <a:gd name="connsiteY34-5618" fmla="*/ 126350 h 4999978"/>
              <a:gd name="connsiteX35-5619" fmla="*/ 5271252 w 12192000"/>
              <a:gd name="connsiteY35-5620" fmla="*/ 147520 h 4999978"/>
              <a:gd name="connsiteX36-5621" fmla="*/ 5294438 w 12192000"/>
              <a:gd name="connsiteY36-5622" fmla="*/ 153338 h 4999978"/>
              <a:gd name="connsiteX37-5623" fmla="*/ 5310840 w 12192000"/>
              <a:gd name="connsiteY37-5624" fmla="*/ 163551 h 4999978"/>
              <a:gd name="connsiteX38-5625" fmla="*/ 5311570 w 12192000"/>
              <a:gd name="connsiteY38-5626" fmla="*/ 170463 h 4999978"/>
              <a:gd name="connsiteX39-5627" fmla="*/ 5323756 w 12192000"/>
              <a:gd name="connsiteY39-5628" fmla="*/ 174500 h 4999978"/>
              <a:gd name="connsiteX40-5629" fmla="*/ 5326259 w 12192000"/>
              <a:gd name="connsiteY40-5630" fmla="*/ 176662 h 4999978"/>
              <a:gd name="connsiteX41-5631" fmla="*/ 5341357 w 12192000"/>
              <a:gd name="connsiteY41-5632" fmla="*/ 187975 h 4999978"/>
              <a:gd name="connsiteX42-5633" fmla="*/ 5391908 w 12192000"/>
              <a:gd name="connsiteY42-5634" fmla="*/ 185073 h 4999978"/>
              <a:gd name="connsiteX43-5635" fmla="*/ 5492371 w 12192000"/>
              <a:gd name="connsiteY43-5636" fmla="*/ 230923 h 4999978"/>
              <a:gd name="connsiteX44-5637" fmla="*/ 5640913 w 12192000"/>
              <a:gd name="connsiteY44-5638" fmla="*/ 239810 h 4999978"/>
              <a:gd name="connsiteX45-5639" fmla="*/ 5877770 w 12192000"/>
              <a:gd name="connsiteY45-5640" fmla="*/ 283747 h 4999978"/>
              <a:gd name="connsiteX46-5641" fmla="*/ 5989615 w 12192000"/>
              <a:gd name="connsiteY46-5642" fmla="*/ 306445 h 4999978"/>
              <a:gd name="connsiteX47-5643" fmla="*/ 5996857 w 12192000"/>
              <a:gd name="connsiteY47-5644" fmla="*/ 310331 h 4999978"/>
              <a:gd name="connsiteX48-5645" fmla="*/ 6037387 w 12192000"/>
              <a:gd name="connsiteY48-5646" fmla="*/ 299308 h 4999978"/>
              <a:gd name="connsiteX49-5647" fmla="*/ 6113074 w 12192000"/>
              <a:gd name="connsiteY49-5648" fmla="*/ 312627 h 4999978"/>
              <a:gd name="connsiteX50-5649" fmla="*/ 6280929 w 12192000"/>
              <a:gd name="connsiteY50-5650" fmla="*/ 337226 h 4999978"/>
              <a:gd name="connsiteX51-5651" fmla="*/ 6298665 w 12192000"/>
              <a:gd name="connsiteY51-5652" fmla="*/ 329713 h 4999978"/>
              <a:gd name="connsiteX52-5653" fmla="*/ 6317326 w 12192000"/>
              <a:gd name="connsiteY52-5654" fmla="*/ 326576 h 4999978"/>
              <a:gd name="connsiteX53-5655" fmla="*/ 6319212 w 12192000"/>
              <a:gd name="connsiteY53-5656" fmla="*/ 327786 h 4999978"/>
              <a:gd name="connsiteX54-5657" fmla="*/ 6339724 w 12192000"/>
              <a:gd name="connsiteY54-5658" fmla="*/ 328880 h 4999978"/>
              <a:gd name="connsiteX55-5659" fmla="*/ 6345010 w 12192000"/>
              <a:gd name="connsiteY55-5660" fmla="*/ 325930 h 4999978"/>
              <a:gd name="connsiteX56-5661" fmla="*/ 6359332 w 12192000"/>
              <a:gd name="connsiteY56-5662" fmla="*/ 325681 h 4999978"/>
              <a:gd name="connsiteX57-5663" fmla="*/ 6388220 w 12192000"/>
              <a:gd name="connsiteY57-5664" fmla="*/ 322496 h 4999978"/>
              <a:gd name="connsiteX58-5665" fmla="*/ 6392994 w 12192000"/>
              <a:gd name="connsiteY58-5666" fmla="*/ 324426 h 4999978"/>
              <a:gd name="connsiteX59-5667" fmla="*/ 6435581 w 12192000"/>
              <a:gd name="connsiteY59-5668" fmla="*/ 323557 h 4999978"/>
              <a:gd name="connsiteX60-5669" fmla="*/ 6435870 w 12192000"/>
              <a:gd name="connsiteY60-5670" fmla="*/ 324745 h 4999978"/>
              <a:gd name="connsiteX61-5671" fmla="*/ 6446571 w 12192000"/>
              <a:gd name="connsiteY61-5672" fmla="*/ 329739 h 4999978"/>
              <a:gd name="connsiteX62-5673" fmla="*/ 6467701 w 12192000"/>
              <a:gd name="connsiteY62-5674" fmla="*/ 336547 h 4999978"/>
              <a:gd name="connsiteX63-5675" fmla="*/ 6512727 w 12192000"/>
              <a:gd name="connsiteY63-5676" fmla="*/ 367087 h 4999978"/>
              <a:gd name="connsiteX64-5677" fmla="*/ 6557094 w 12192000"/>
              <a:gd name="connsiteY64-5678" fmla="*/ 366314 h 4999978"/>
              <a:gd name="connsiteX65-5679" fmla="*/ 6565879 w 12192000"/>
              <a:gd name="connsiteY65-5680" fmla="*/ 366812 h 4999978"/>
              <a:gd name="connsiteX66-5681" fmla="*/ 6565997 w 12192000"/>
              <a:gd name="connsiteY66-5682" fmla="*/ 367092 h 4999978"/>
              <a:gd name="connsiteX67-5683" fmla="*/ 6575147 w 12192000"/>
              <a:gd name="connsiteY67-5684" fmla="*/ 368156 h 4999978"/>
              <a:gd name="connsiteX68-5685" fmla="*/ 6581899 w 12192000"/>
              <a:gd name="connsiteY68-5686" fmla="*/ 367720 h 4999978"/>
              <a:gd name="connsiteX69-5687" fmla="*/ 6598943 w 12192000"/>
              <a:gd name="connsiteY69-5688" fmla="*/ 368688 h 4999978"/>
              <a:gd name="connsiteX70-5689" fmla="*/ 6604421 w 12192000"/>
              <a:gd name="connsiteY70-5690" fmla="*/ 370815 h 4999978"/>
              <a:gd name="connsiteX71-5691" fmla="*/ 6606035 w 12192000"/>
              <a:gd name="connsiteY71-5692" fmla="*/ 374247 h 4999978"/>
              <a:gd name="connsiteX72-5693" fmla="*/ 6607669 w 12192000"/>
              <a:gd name="connsiteY72-5694" fmla="*/ 373968 h 4999978"/>
              <a:gd name="connsiteX73-5695" fmla="*/ 6637532 w 12192000"/>
              <a:gd name="connsiteY73-5696" fmla="*/ 384907 h 4999978"/>
              <a:gd name="connsiteX74-5697" fmla="*/ 6706880 w 12192000"/>
              <a:gd name="connsiteY74-5698" fmla="*/ 399163 h 4999978"/>
              <a:gd name="connsiteX75-5699" fmla="*/ 6747500 w 12192000"/>
              <a:gd name="connsiteY75-5700" fmla="*/ 403168 h 4999978"/>
              <a:gd name="connsiteX76-5701" fmla="*/ 6857783 w 12192000"/>
              <a:gd name="connsiteY76-5702" fmla="*/ 418687 h 4999978"/>
              <a:gd name="connsiteX77-5703" fmla="*/ 6967720 w 12192000"/>
              <a:gd name="connsiteY77-5704" fmla="*/ 437721 h 4999978"/>
              <a:gd name="connsiteX78-5705" fmla="*/ 7018394 w 12192000"/>
              <a:gd name="connsiteY78-5706" fmla="*/ 466613 h 4999978"/>
              <a:gd name="connsiteX79-5707" fmla="*/ 7024679 w 12192000"/>
              <a:gd name="connsiteY79-5708" fmla="*/ 467750 h 4999978"/>
              <a:gd name="connsiteX80-5709" fmla="*/ 7041715 w 12192000"/>
              <a:gd name="connsiteY80-5710" fmla="*/ 465902 h 4999978"/>
              <a:gd name="connsiteX81-5711" fmla="*/ 7048103 w 12192000"/>
              <a:gd name="connsiteY81-5712" fmla="*/ 464392 h 4999978"/>
              <a:gd name="connsiteX82-5713" fmla="*/ 7057490 w 12192000"/>
              <a:gd name="connsiteY82-5714" fmla="*/ 463917 h 4999978"/>
              <a:gd name="connsiteX83-5715" fmla="*/ 7057730 w 12192000"/>
              <a:gd name="connsiteY83-5716" fmla="*/ 464165 h 4999978"/>
              <a:gd name="connsiteX84-5717" fmla="*/ 7066511 w 12192000"/>
              <a:gd name="connsiteY84-5718" fmla="*/ 463214 h 4999978"/>
              <a:gd name="connsiteX85-5719" fmla="*/ 7109401 w 12192000"/>
              <a:gd name="connsiteY85-5720" fmla="*/ 455268 h 4999978"/>
              <a:gd name="connsiteX86-5721" fmla="*/ 7166830 w 12192000"/>
              <a:gd name="connsiteY86-5722" fmla="*/ 477037 h 4999978"/>
              <a:gd name="connsiteX87-5723" fmla="*/ 7190442 w 12192000"/>
              <a:gd name="connsiteY87-5724" fmla="*/ 480090 h 4999978"/>
              <a:gd name="connsiteX88-5725" fmla="*/ 7203083 w 12192000"/>
              <a:gd name="connsiteY88-5726" fmla="*/ 483106 h 4999978"/>
              <a:gd name="connsiteX89-5727" fmla="*/ 7203894 w 12192000"/>
              <a:gd name="connsiteY89-5728" fmla="*/ 484190 h 4999978"/>
              <a:gd name="connsiteX90-5729" fmla="*/ 7245004 w 12192000"/>
              <a:gd name="connsiteY90-5730" fmla="*/ 476444 h 4999978"/>
              <a:gd name="connsiteX91-5731" fmla="*/ 7250514 w 12192000"/>
              <a:gd name="connsiteY91-5732" fmla="*/ 477506 h 4999978"/>
              <a:gd name="connsiteX92-5733" fmla="*/ 7277246 w 12192000"/>
              <a:gd name="connsiteY92-5734" fmla="*/ 469782 h 4999978"/>
              <a:gd name="connsiteX93-5735" fmla="*/ 7291092 w 12192000"/>
              <a:gd name="connsiteY93-5736" fmla="*/ 467217 h 4999978"/>
              <a:gd name="connsiteX94-5737" fmla="*/ 7294933 w 12192000"/>
              <a:gd name="connsiteY94-5738" fmla="*/ 463549 h 4999978"/>
              <a:gd name="connsiteX95-5739" fmla="*/ 7315408 w 12192000"/>
              <a:gd name="connsiteY95-5740" fmla="*/ 461260 h 4999978"/>
              <a:gd name="connsiteX96-5741" fmla="*/ 7317786 w 12192000"/>
              <a:gd name="connsiteY96-5742" fmla="*/ 462106 h 4999978"/>
              <a:gd name="connsiteX97-5743" fmla="*/ 7334572 w 12192000"/>
              <a:gd name="connsiteY97-5744" fmla="*/ 456088 h 4999978"/>
              <a:gd name="connsiteX98-5745" fmla="*/ 7348520 w 12192000"/>
              <a:gd name="connsiteY98-5746" fmla="*/ 446050 h 4999978"/>
              <a:gd name="connsiteX99-5747" fmla="*/ 7522997 w 12192000"/>
              <a:gd name="connsiteY99-5748" fmla="*/ 442209 h 4999978"/>
              <a:gd name="connsiteX100-5749" fmla="*/ 7686985 w 12192000"/>
              <a:gd name="connsiteY100-5750" fmla="*/ 419805 h 4999978"/>
              <a:gd name="connsiteX101-5751" fmla="*/ 7854068 w 12192000"/>
              <a:gd name="connsiteY101-5752" fmla="*/ 409774 h 4999978"/>
              <a:gd name="connsiteX102-5753" fmla="*/ 8034165 w 12192000"/>
              <a:gd name="connsiteY102-5754" fmla="*/ 391699 h 4999978"/>
              <a:gd name="connsiteX103-5755" fmla="*/ 8094381 w 12192000"/>
              <a:gd name="connsiteY103-5756" fmla="*/ 395718 h 4999978"/>
              <a:gd name="connsiteX104-5757" fmla="*/ 8146898 w 12192000"/>
              <a:gd name="connsiteY104-5758" fmla="*/ 378558 h 4999978"/>
              <a:gd name="connsiteX105-5759" fmla="*/ 8168993 w 12192000"/>
              <a:gd name="connsiteY105-5760" fmla="*/ 384830 h 4999978"/>
              <a:gd name="connsiteX106-5761" fmla="*/ 8172809 w 12192000"/>
              <a:gd name="connsiteY106-5762" fmla="*/ 386137 h 4999978"/>
              <a:gd name="connsiteX107-5763" fmla="*/ 8187962 w 12192000"/>
              <a:gd name="connsiteY107-5764" fmla="*/ 386433 h 4999978"/>
              <a:gd name="connsiteX108-5765" fmla="*/ 8192382 w 12192000"/>
              <a:gd name="connsiteY108-5766" fmla="*/ 392692 h 4999978"/>
              <a:gd name="connsiteX109-5767" fmla="*/ 8375192 w 12192000"/>
              <a:gd name="connsiteY109-5768" fmla="*/ 383879 h 4999978"/>
              <a:gd name="connsiteX110-5769" fmla="*/ 8454377 w 12192000"/>
              <a:gd name="connsiteY110-5770" fmla="*/ 380331 h 4999978"/>
              <a:gd name="connsiteX111-5771" fmla="*/ 8484740 w 12192000"/>
              <a:gd name="connsiteY111-5772" fmla="*/ 385159 h 4999978"/>
              <a:gd name="connsiteX112-5773" fmla="*/ 8601673 w 12192000"/>
              <a:gd name="connsiteY112-5774" fmla="*/ 397101 h 4999978"/>
              <a:gd name="connsiteX113-5775" fmla="*/ 8701676 w 12192000"/>
              <a:gd name="connsiteY113-5776" fmla="*/ 401351 h 4999978"/>
              <a:gd name="connsiteX114-5777" fmla="*/ 8773288 w 12192000"/>
              <a:gd name="connsiteY114-5778" fmla="*/ 378077 h 4999978"/>
              <a:gd name="connsiteX115-5779" fmla="*/ 8779909 w 12192000"/>
              <a:gd name="connsiteY115-5780" fmla="*/ 382446 h 4999978"/>
              <a:gd name="connsiteX116-5781" fmla="*/ 8829932 w 12192000"/>
              <a:gd name="connsiteY116-5782" fmla="*/ 379243 h 4999978"/>
              <a:gd name="connsiteX117-5783" fmla="*/ 9003386 w 12192000"/>
              <a:gd name="connsiteY117-5784" fmla="*/ 336242 h 4999978"/>
              <a:gd name="connsiteX118-5785" fmla="*/ 9101185 w 12192000"/>
              <a:gd name="connsiteY118-5786" fmla="*/ 330862 h 4999978"/>
              <a:gd name="connsiteX119-5787" fmla="*/ 9136185 w 12192000"/>
              <a:gd name="connsiteY119-5788" fmla="*/ 334078 h 4999978"/>
              <a:gd name="connsiteX120-5789" fmla="*/ 9194801 w 12192000"/>
              <a:gd name="connsiteY120-5790" fmla="*/ 339149 h 4999978"/>
              <a:gd name="connsiteX121-5791" fmla="*/ 9239316 w 12192000"/>
              <a:gd name="connsiteY121-5792" fmla="*/ 355558 h 4999978"/>
              <a:gd name="connsiteX122-5793" fmla="*/ 9288052 w 12192000"/>
              <a:gd name="connsiteY122-5794" fmla="*/ 354796 h 4999978"/>
              <a:gd name="connsiteX123-5795" fmla="*/ 9298465 w 12192000"/>
              <a:gd name="connsiteY123-5796" fmla="*/ 338296 h 4999978"/>
              <a:gd name="connsiteX124-5797" fmla="*/ 9350892 w 12192000"/>
              <a:gd name="connsiteY124-5798" fmla="*/ 342778 h 4999978"/>
              <a:gd name="connsiteX125-5799" fmla="*/ 9430522 w 12192000"/>
              <a:gd name="connsiteY125-5800" fmla="*/ 351368 h 4999978"/>
              <a:gd name="connsiteX126-5801" fmla="*/ 9476215 w 12192000"/>
              <a:gd name="connsiteY126-5802" fmla="*/ 352107 h 4999978"/>
              <a:gd name="connsiteX127-5803" fmla="*/ 9601276 w 12192000"/>
              <a:gd name="connsiteY127-5804" fmla="*/ 358704 h 4999978"/>
              <a:gd name="connsiteX128-5805" fmla="*/ 9726733 w 12192000"/>
              <a:gd name="connsiteY128-5806" fmla="*/ 368801 h 4999978"/>
              <a:gd name="connsiteX129-5807" fmla="*/ 9802144 w 12192000"/>
              <a:gd name="connsiteY129-5808" fmla="*/ 394479 h 4999978"/>
              <a:gd name="connsiteX130-5809" fmla="*/ 9905153 w 12192000"/>
              <a:gd name="connsiteY130-5810" fmla="*/ 400650 h 4999978"/>
              <a:gd name="connsiteX131-5811" fmla="*/ 9922553 w 12192000"/>
              <a:gd name="connsiteY131-5812" fmla="*/ 404569 h 4999978"/>
              <a:gd name="connsiteX132-5813" fmla="*/ 10044658 w 12192000"/>
              <a:gd name="connsiteY132-5814" fmla="*/ 418077 h 4999978"/>
              <a:gd name="connsiteX133-5815" fmla="*/ 10184585 w 12192000"/>
              <a:gd name="connsiteY133-5816" fmla="*/ 407138 h 4999978"/>
              <a:gd name="connsiteX134-5817" fmla="*/ 10366435 w 12192000"/>
              <a:gd name="connsiteY134-5818" fmla="*/ 462428 h 4999978"/>
              <a:gd name="connsiteX135-5819" fmla="*/ 10688220 w 12192000"/>
              <a:gd name="connsiteY135-5820" fmla="*/ 542258 h 4999978"/>
              <a:gd name="connsiteX136-5821" fmla="*/ 11026690 w 12192000"/>
              <a:gd name="connsiteY136-5822" fmla="*/ 550681 h 4999978"/>
              <a:gd name="connsiteX137-5823" fmla="*/ 11113779 w 12192000"/>
              <a:gd name="connsiteY137-5824" fmla="*/ 533868 h 4999978"/>
              <a:gd name="connsiteX138-5825" fmla="*/ 11369556 w 12192000"/>
              <a:gd name="connsiteY138-5826" fmla="*/ 491719 h 4999978"/>
              <a:gd name="connsiteX139-5827" fmla="*/ 11623342 w 12192000"/>
              <a:gd name="connsiteY139-5828" fmla="*/ 388428 h 4999978"/>
              <a:gd name="connsiteX140-5829" fmla="*/ 11786511 w 12192000"/>
              <a:gd name="connsiteY140-5830" fmla="*/ 358390 h 4999978"/>
              <a:gd name="connsiteX141-5831" fmla="*/ 11862577 w 12192000"/>
              <a:gd name="connsiteY141-5832" fmla="*/ 330549 h 4999978"/>
              <a:gd name="connsiteX142-5833" fmla="*/ 11916612 w 12192000"/>
              <a:gd name="connsiteY142-5834" fmla="*/ 323810 h 4999978"/>
              <a:gd name="connsiteX143-5835" fmla="*/ 11948830 w 12192000"/>
              <a:gd name="connsiteY143-5836" fmla="*/ 318062 h 4999978"/>
              <a:gd name="connsiteX144-5837" fmla="*/ 12001583 w 12192000"/>
              <a:gd name="connsiteY144-5838" fmla="*/ 279643 h 4999978"/>
              <a:gd name="connsiteX145-5839" fmla="*/ 12174977 w 12192000"/>
              <a:gd name="connsiteY145-5840" fmla="*/ 264652 h 4999978"/>
              <a:gd name="connsiteX146-5841" fmla="*/ 12192000 w 12192000"/>
              <a:gd name="connsiteY146-5842" fmla="*/ 256549 h 4999978"/>
              <a:gd name="connsiteX147-5843" fmla="*/ 12192000 w 12192000"/>
              <a:gd name="connsiteY147-5844" fmla="*/ 4999978 h 4999978"/>
              <a:gd name="connsiteX148-5845" fmla="*/ 0 w 12192000"/>
              <a:gd name="connsiteY148-5846" fmla="*/ 4999978 h 4999978"/>
              <a:gd name="connsiteX149-5847" fmla="*/ 0 w 12192000"/>
              <a:gd name="connsiteY149-5848" fmla="*/ 617449 h 4999978"/>
              <a:gd name="connsiteX150-5849" fmla="*/ 11075 w 12192000"/>
              <a:gd name="connsiteY150-5850" fmla="*/ 615178 h 4999978"/>
              <a:gd name="connsiteX151-5851" fmla="*/ 44061 w 12192000"/>
              <a:gd name="connsiteY151-5852" fmla="*/ 608596 h 4999978"/>
              <a:gd name="connsiteX152-5853" fmla="*/ 136694 w 12192000"/>
              <a:gd name="connsiteY152-5854" fmla="*/ 556415 h 4999978"/>
              <a:gd name="connsiteX153-5855" fmla="*/ 170342 w 12192000"/>
              <a:gd name="connsiteY153-5856" fmla="*/ 551077 h 4999978"/>
              <a:gd name="connsiteX154-5857" fmla="*/ 168955 w 12192000"/>
              <a:gd name="connsiteY154-5858" fmla="*/ 542164 h 4999978"/>
              <a:gd name="connsiteX155-5859" fmla="*/ 181474 w 12192000"/>
              <a:gd name="connsiteY155-5860" fmla="*/ 541281 h 4999978"/>
              <a:gd name="connsiteX156-5861" fmla="*/ 209440 w 12192000"/>
              <a:gd name="connsiteY156-5862" fmla="*/ 540561 h 4999978"/>
              <a:gd name="connsiteX157-5863" fmla="*/ 293152 w 12192000"/>
              <a:gd name="connsiteY157-5864" fmla="*/ 536576 h 4999978"/>
              <a:gd name="connsiteX158-5865" fmla="*/ 315693 w 12192000"/>
              <a:gd name="connsiteY158-5866" fmla="*/ 519030 h 4999978"/>
              <a:gd name="connsiteX159-5867" fmla="*/ 337305 w 12192000"/>
              <a:gd name="connsiteY159-5868" fmla="*/ 518372 h 4999978"/>
              <a:gd name="connsiteX160-5869" fmla="*/ 462252 w 12192000"/>
              <a:gd name="connsiteY160-5870" fmla="*/ 493151 h 4999978"/>
              <a:gd name="connsiteX161-5871" fmla="*/ 479457 w 12192000"/>
              <a:gd name="connsiteY161-5872" fmla="*/ 491123 h 4999978"/>
              <a:gd name="connsiteX162-5873" fmla="*/ 488653 w 12192000"/>
              <a:gd name="connsiteY162-5874" fmla="*/ 483257 h 4999978"/>
              <a:gd name="connsiteX163-5875" fmla="*/ 522053 w 12192000"/>
              <a:gd name="connsiteY163-5876" fmla="*/ 481125 h 4999978"/>
              <a:gd name="connsiteX164-5877" fmla="*/ 523520 w 12192000"/>
              <a:gd name="connsiteY164-5878" fmla="*/ 476713 h 4999978"/>
              <a:gd name="connsiteX165-5879" fmla="*/ 632714 w 12192000"/>
              <a:gd name="connsiteY165-5880" fmla="*/ 437101 h 4999978"/>
              <a:gd name="connsiteX166-5881" fmla="*/ 651426 w 12192000"/>
              <a:gd name="connsiteY166-5882" fmla="*/ 430544 h 4999978"/>
              <a:gd name="connsiteX167-5883" fmla="*/ 667724 w 12192000"/>
              <a:gd name="connsiteY167-5884" fmla="*/ 432138 h 4999978"/>
              <a:gd name="connsiteX168-5885" fmla="*/ 757679 w 12192000"/>
              <a:gd name="connsiteY168-5886" fmla="*/ 425145 h 4999978"/>
              <a:gd name="connsiteX169-5887" fmla="*/ 779159 w 12192000"/>
              <a:gd name="connsiteY169-5888" fmla="*/ 428059 h 4999978"/>
              <a:gd name="connsiteX170-5889" fmla="*/ 788293 w 12192000"/>
              <a:gd name="connsiteY170-5890" fmla="*/ 434863 h 4999978"/>
              <a:gd name="connsiteX171-5891" fmla="*/ 822923 w 12192000"/>
              <a:gd name="connsiteY171-5892" fmla="*/ 421074 h 4999978"/>
              <a:gd name="connsiteX172-5893" fmla="*/ 876559 w 12192000"/>
              <a:gd name="connsiteY172-5894" fmla="*/ 411088 h 4999978"/>
              <a:gd name="connsiteX173-5895" fmla="*/ 902011 w 12192000"/>
              <a:gd name="connsiteY173-5896" fmla="*/ 404118 h 4999978"/>
              <a:gd name="connsiteX174-5897" fmla="*/ 922715 w 12192000"/>
              <a:gd name="connsiteY174-5898" fmla="*/ 407699 h 4999978"/>
              <a:gd name="connsiteX175-5899" fmla="*/ 1040139 w 12192000"/>
              <a:gd name="connsiteY175-5900" fmla="*/ 406590 h 4999978"/>
              <a:gd name="connsiteX176-5901" fmla="*/ 1067251 w 12192000"/>
              <a:gd name="connsiteY176-5902" fmla="*/ 412384 h 4999978"/>
              <a:gd name="connsiteX177-5903" fmla="*/ 1080272 w 12192000"/>
              <a:gd name="connsiteY177-5904" fmla="*/ 424669 h 4999978"/>
              <a:gd name="connsiteX178-5905" fmla="*/ 1090219 w 12192000"/>
              <a:gd name="connsiteY178-5906" fmla="*/ 420026 h 4999978"/>
              <a:gd name="connsiteX179-5907" fmla="*/ 1161226 w 12192000"/>
              <a:gd name="connsiteY179-5908" fmla="*/ 418304 h 4999978"/>
              <a:gd name="connsiteX180-5909" fmla="*/ 1207525 w 12192000"/>
              <a:gd name="connsiteY180-5910" fmla="*/ 416039 h 4999978"/>
              <a:gd name="connsiteX181-5911" fmla="*/ 1210030 w 12192000"/>
              <a:gd name="connsiteY181-5912" fmla="*/ 398805 h 4999978"/>
              <a:gd name="connsiteX182-5913" fmla="*/ 1251170 w 12192000"/>
              <a:gd name="connsiteY182-5914" fmla="*/ 391942 h 4999978"/>
              <a:gd name="connsiteX183-5915" fmla="*/ 1295331 w 12192000"/>
              <a:gd name="connsiteY183-5916" fmla="*/ 402182 h 4999978"/>
              <a:gd name="connsiteX184-5917" fmla="*/ 1347118 w 12192000"/>
              <a:gd name="connsiteY184-5918" fmla="*/ 399704 h 4999978"/>
              <a:gd name="connsiteX185-5919" fmla="*/ 1378108 w 12192000"/>
              <a:gd name="connsiteY185-5920" fmla="*/ 398410 h 4999978"/>
              <a:gd name="connsiteX186-5921" fmla="*/ 1459192 w 12192000"/>
              <a:gd name="connsiteY186-5922" fmla="*/ 380919 h 4999978"/>
              <a:gd name="connsiteX187-5923" fmla="*/ 1590120 w 12192000"/>
              <a:gd name="connsiteY187-5924" fmla="*/ 317608 h 4999978"/>
              <a:gd name="connsiteX188-5925" fmla="*/ 1631417 w 12192000"/>
              <a:gd name="connsiteY188-5926" fmla="*/ 308227 h 4999978"/>
              <a:gd name="connsiteX189-5927" fmla="*/ 1638727 w 12192000"/>
              <a:gd name="connsiteY189-5928" fmla="*/ 311610 h 4999978"/>
              <a:gd name="connsiteX190-5929" fmla="*/ 1844438 w 12192000"/>
              <a:gd name="connsiteY190-5930" fmla="*/ 271304 h 4999978"/>
              <a:gd name="connsiteX191-5931" fmla="*/ 1881324 w 12192000"/>
              <a:gd name="connsiteY191-5932" fmla="*/ 268497 h 4999978"/>
              <a:gd name="connsiteX192-5933" fmla="*/ 1908999 w 12192000"/>
              <a:gd name="connsiteY192-5934" fmla="*/ 269338 h 4999978"/>
              <a:gd name="connsiteX193-5935" fmla="*/ 1974956 w 12192000"/>
              <a:gd name="connsiteY193-5936" fmla="*/ 255958 h 4999978"/>
              <a:gd name="connsiteX194-5937" fmla="*/ 2082409 w 12192000"/>
              <a:gd name="connsiteY194-5938" fmla="*/ 227290 h 4999978"/>
              <a:gd name="connsiteX195-5939" fmla="*/ 2105639 w 12192000"/>
              <a:gd name="connsiteY195-5940" fmla="*/ 222648 h 4999978"/>
              <a:gd name="connsiteX196-5941" fmla="*/ 2126992 w 12192000"/>
              <a:gd name="connsiteY196-5942" fmla="*/ 224468 h 4999978"/>
              <a:gd name="connsiteX197-5943" fmla="*/ 2133154 w 12192000"/>
              <a:gd name="connsiteY197-5944" fmla="*/ 229952 h 4999978"/>
              <a:gd name="connsiteX198-5945" fmla="*/ 2146154 w 12192000"/>
              <a:gd name="connsiteY198-5946" fmla="*/ 228332 h 4999978"/>
              <a:gd name="connsiteX199-5947" fmla="*/ 2149901 w 12192000"/>
              <a:gd name="connsiteY199-5948" fmla="*/ 229116 h 4999978"/>
              <a:gd name="connsiteX200-5949" fmla="*/ 2171100 w 12192000"/>
              <a:gd name="connsiteY200-5950" fmla="*/ 232389 h 4999978"/>
              <a:gd name="connsiteX201-5951" fmla="*/ 2209148 w 12192000"/>
              <a:gd name="connsiteY201-5952" fmla="*/ 209225 h 4999978"/>
              <a:gd name="connsiteX202-5953" fmla="*/ 2261889 w 12192000"/>
              <a:gd name="connsiteY202-5954" fmla="*/ 205532 h 4999978"/>
              <a:gd name="connsiteX203-5955" fmla="*/ 2452315 w 12192000"/>
              <a:gd name="connsiteY203-5956" fmla="*/ 152899 h 4999978"/>
              <a:gd name="connsiteX204-5957" fmla="*/ 2487710 w 12192000"/>
              <a:gd name="connsiteY204-5958" fmla="*/ 169267 h 4999978"/>
              <a:gd name="connsiteX205-5959" fmla="*/ 2665623 w 12192000"/>
              <a:gd name="connsiteY205-5960" fmla="*/ 96394 h 4999978"/>
              <a:gd name="connsiteX206-5961" fmla="*/ 2823914 w 12192000"/>
              <a:gd name="connsiteY206-5962" fmla="*/ 66867 h 4999978"/>
              <a:gd name="connsiteX207-5963" fmla="*/ 2831912 w 12192000"/>
              <a:gd name="connsiteY207-5964" fmla="*/ 55426 h 4999978"/>
              <a:gd name="connsiteX208-5965" fmla="*/ 2843870 w 12192000"/>
              <a:gd name="connsiteY208-5966" fmla="*/ 47507 h 4999978"/>
              <a:gd name="connsiteX209-5967" fmla="*/ 2846217 w 12192000"/>
              <a:gd name="connsiteY209-5968" fmla="*/ 48025 h 4999978"/>
              <a:gd name="connsiteX210-5969" fmla="*/ 2862745 w 12192000"/>
              <a:gd name="connsiteY210-5970" fmla="*/ 43242 h 4999978"/>
              <a:gd name="connsiteX211-5971" fmla="*/ 2864596 w 12192000"/>
              <a:gd name="connsiteY211-5972" fmla="*/ 39218 h 4999978"/>
              <a:gd name="connsiteX212-5973" fmla="*/ 2875381 w 12192000"/>
              <a:gd name="connsiteY212-5974" fmla="*/ 35003 h 4999978"/>
              <a:gd name="connsiteX213-5975" fmla="*/ 2895139 w 12192000"/>
              <a:gd name="connsiteY213-5976" fmla="*/ 24186 h 4999978"/>
              <a:gd name="connsiteX214-5977" fmla="*/ 2900232 w 12192000"/>
              <a:gd name="connsiteY214-5978" fmla="*/ 24518 h 4999978"/>
              <a:gd name="connsiteX215-5979" fmla="*/ 2932205 w 12192000"/>
              <a:gd name="connsiteY215-5980" fmla="*/ 11873 h 4999978"/>
              <a:gd name="connsiteX216-5981" fmla="*/ 2933310 w 12192000"/>
              <a:gd name="connsiteY216-5982" fmla="*/ 12816 h 4999978"/>
              <a:gd name="connsiteX217-5983" fmla="*/ 2945218 w 12192000"/>
              <a:gd name="connsiteY217-5984" fmla="*/ 14141 h 4999978"/>
              <a:gd name="connsiteX218-5985" fmla="*/ 2966465 w 12192000"/>
              <a:gd name="connsiteY218-5986" fmla="*/ 14117 h 4999978"/>
              <a:gd name="connsiteX219-5987" fmla="*/ 3023668 w 12192000"/>
              <a:gd name="connsiteY219-5988" fmla="*/ 27905 h 4999978"/>
              <a:gd name="connsiteX220-5989" fmla="*/ 3057077 w 12192000"/>
              <a:gd name="connsiteY220-5990" fmla="*/ 14845 h 4999978"/>
              <a:gd name="connsiteX221-5991" fmla="*/ 3151915 w 12192000"/>
              <a:gd name="connsiteY221-5992" fmla="*/ 11243 h 4999978"/>
              <a:gd name="connsiteX222-5993" fmla="*/ 3251671 w 12192000"/>
              <a:gd name="connsiteY222-5994" fmla="*/ 31575 h 4999978"/>
              <a:gd name="connsiteX223-5995" fmla="*/ 3351400 w 12192000"/>
              <a:gd name="connsiteY223-5996" fmla="*/ 32687 h 4999978"/>
              <a:gd name="connsiteX224-5997" fmla="*/ 3387481 w 12192000"/>
              <a:gd name="connsiteY224-5998" fmla="*/ 31443 h 4999978"/>
              <a:gd name="connsiteX225-5999" fmla="*/ 3451923 w 12192000"/>
              <a:gd name="connsiteY225-6000" fmla="*/ 36482 h 4999978"/>
              <a:gd name="connsiteX226-6001" fmla="*/ 3481520 w 12192000"/>
              <a:gd name="connsiteY226-6002" fmla="*/ 43287 h 4999978"/>
              <a:gd name="connsiteX227-6003" fmla="*/ 3482804 w 12192000"/>
              <a:gd name="connsiteY227-6004" fmla="*/ 42812 h 4999978"/>
              <a:gd name="connsiteX228-6005" fmla="*/ 3485495 w 12192000"/>
              <a:gd name="connsiteY228-6006" fmla="*/ 45921 h 4999978"/>
              <a:gd name="connsiteX229-6007" fmla="*/ 3490972 w 12192000"/>
              <a:gd name="connsiteY229-6008" fmla="*/ 47286 h 4999978"/>
              <a:gd name="connsiteX230-6009" fmla="*/ 3505835 w 12192000"/>
              <a:gd name="connsiteY230-6010" fmla="*/ 46077 h 4999978"/>
              <a:gd name="connsiteX231-6011" fmla="*/ 3511410 w 12192000"/>
              <a:gd name="connsiteY231-6012" fmla="*/ 44808 h 4999978"/>
              <a:gd name="connsiteX232-6013" fmla="*/ 3519598 w 12192000"/>
              <a:gd name="connsiteY232-6014" fmla="*/ 44683 h 4999978"/>
              <a:gd name="connsiteX233-6015" fmla="*/ 3519807 w 12192000"/>
              <a:gd name="connsiteY233-6016" fmla="*/ 44938 h 4999978"/>
              <a:gd name="connsiteX234-6017" fmla="*/ 3527466 w 12192000"/>
              <a:gd name="connsiteY234-6018" fmla="*/ 44316 h 4999978"/>
              <a:gd name="connsiteX235-6019" fmla="*/ 3564889 w 12192000"/>
              <a:gd name="connsiteY235-6020" fmla="*/ 57394 h 4999978"/>
              <a:gd name="connsiteX236-6021" fmla="*/ 3614922 w 12192000"/>
              <a:gd name="connsiteY236-6022" fmla="*/ 61804 h 4999978"/>
              <a:gd name="connsiteX237-6023" fmla="*/ 3635506 w 12192000"/>
              <a:gd name="connsiteY237-6024" fmla="*/ 65718 h 4999978"/>
              <a:gd name="connsiteX238-6025" fmla="*/ 3646525 w 12192000"/>
              <a:gd name="connsiteY238-6026" fmla="*/ 69193 h 4999978"/>
              <a:gd name="connsiteX239-6027" fmla="*/ 3647224 w 12192000"/>
              <a:gd name="connsiteY239-6028" fmla="*/ 70303 h 4999978"/>
              <a:gd name="connsiteX240-6029" fmla="*/ 3683100 w 12192000"/>
              <a:gd name="connsiteY240-6030" fmla="*/ 64109 h 4999978"/>
              <a:gd name="connsiteX241-6031" fmla="*/ 3687901 w 12192000"/>
              <a:gd name="connsiteY241-6032" fmla="*/ 65372 h 4999978"/>
              <a:gd name="connsiteX242-6033" fmla="*/ 3711234 w 12192000"/>
              <a:gd name="connsiteY242-6034" fmla="*/ 58665 h 4999978"/>
              <a:gd name="connsiteX243-6035" fmla="*/ 3723318 w 12192000"/>
              <a:gd name="connsiteY243-6036" fmla="*/ 56625 h 4999978"/>
              <a:gd name="connsiteX244-6037" fmla="*/ 3726677 w 12192000"/>
              <a:gd name="connsiteY244-6038" fmla="*/ 53112 h 4999978"/>
              <a:gd name="connsiteX245-6039" fmla="*/ 3744535 w 12192000"/>
              <a:gd name="connsiteY245-6040" fmla="*/ 51590 h 4999978"/>
              <a:gd name="connsiteX246-6041" fmla="*/ 3746608 w 12192000"/>
              <a:gd name="connsiteY246-6042" fmla="*/ 52522 h 4999978"/>
              <a:gd name="connsiteX247-6043" fmla="*/ 3761262 w 12192000"/>
              <a:gd name="connsiteY247-6044" fmla="*/ 47147 h 4999978"/>
              <a:gd name="connsiteX248-6045" fmla="*/ 3803931 w 12192000"/>
              <a:gd name="connsiteY248-6046" fmla="*/ 49309 h 4999978"/>
              <a:gd name="connsiteX249-6047" fmla="*/ 3925626 w 12192000"/>
              <a:gd name="connsiteY249-6048" fmla="*/ 40301 h 4999978"/>
              <a:gd name="connsiteX250-6049" fmla="*/ 4033324 w 12192000"/>
              <a:gd name="connsiteY250-6050" fmla="*/ 26451 h 4999978"/>
              <a:gd name="connsiteX0-6051" fmla="*/ 4033324 w 12192000"/>
              <a:gd name="connsiteY0-6052" fmla="*/ 26451 h 4999978"/>
              <a:gd name="connsiteX1-6053" fmla="*/ 4138795 w 12192000"/>
              <a:gd name="connsiteY1-6054" fmla="*/ 28995 h 4999978"/>
              <a:gd name="connsiteX2-6055" fmla="*/ 4197186 w 12192000"/>
              <a:gd name="connsiteY2-6056" fmla="*/ 16311 h 4999978"/>
              <a:gd name="connsiteX3-6057" fmla="*/ 4371550 w 12192000"/>
              <a:gd name="connsiteY3-6058" fmla="*/ 8916 h 4999978"/>
              <a:gd name="connsiteX4-6059" fmla="*/ 4424056 w 12192000"/>
              <a:gd name="connsiteY4-6060" fmla="*/ 15151 h 4999978"/>
              <a:gd name="connsiteX5-6061" fmla="*/ 4469897 w 12192000"/>
              <a:gd name="connsiteY5-6062" fmla="*/ 0 h 4999978"/>
              <a:gd name="connsiteX6-6063" fmla="*/ 4489151 w 12192000"/>
              <a:gd name="connsiteY6-6064" fmla="*/ 7067 h 4999978"/>
              <a:gd name="connsiteX7-6065" fmla="*/ 4492479 w 12192000"/>
              <a:gd name="connsiteY7-6066" fmla="*/ 8512 h 4999978"/>
              <a:gd name="connsiteX8-6067" fmla="*/ 4505693 w 12192000"/>
              <a:gd name="connsiteY8-6068" fmla="*/ 9366 h 4999978"/>
              <a:gd name="connsiteX9-6069" fmla="*/ 4509529 w 12192000"/>
              <a:gd name="connsiteY9-6070" fmla="*/ 15767 h 4999978"/>
              <a:gd name="connsiteX10-6071" fmla="*/ 4529499 w 12192000"/>
              <a:gd name="connsiteY10-6072" fmla="*/ 21469 h 4999978"/>
              <a:gd name="connsiteX11-6073" fmla="*/ 4553795 w 12192000"/>
              <a:gd name="connsiteY11-6074" fmla="*/ 21323 h 4999978"/>
              <a:gd name="connsiteX12-6075" fmla="*/ 4640118 w 12192000"/>
              <a:gd name="connsiteY12-6076" fmla="*/ 21481 h 4999978"/>
              <a:gd name="connsiteX13-6077" fmla="*/ 4654127 w 12192000"/>
              <a:gd name="connsiteY13-6078" fmla="*/ 17734 h 4999978"/>
              <a:gd name="connsiteX14-6079" fmla="*/ 4700168 w 12192000"/>
              <a:gd name="connsiteY14-6080" fmla="*/ 22735 h 4999978"/>
              <a:gd name="connsiteX15-6081" fmla="*/ 4741127 w 12192000"/>
              <a:gd name="connsiteY15-6082" fmla="*/ 23309 h 4999978"/>
              <a:gd name="connsiteX16-6083" fmla="*/ 4767598 w 12192000"/>
              <a:gd name="connsiteY16-6084" fmla="*/ 20054 h 4999978"/>
              <a:gd name="connsiteX17-6085" fmla="*/ 4774592 w 12192000"/>
              <a:gd name="connsiteY17-6086" fmla="*/ 22231 h 4999978"/>
              <a:gd name="connsiteX18-6087" fmla="*/ 4801328 w 12192000"/>
              <a:gd name="connsiteY18-6088" fmla="*/ 23236 h 4999978"/>
              <a:gd name="connsiteX19-6089" fmla="*/ 4814870 w 12192000"/>
              <a:gd name="connsiteY19-6090" fmla="*/ 19579 h 4999978"/>
              <a:gd name="connsiteX20-6091" fmla="*/ 4828440 w 12192000"/>
              <a:gd name="connsiteY20-6092" fmla="*/ 27197 h 4999978"/>
              <a:gd name="connsiteX21-6093" fmla="*/ 4831826 w 12192000"/>
              <a:gd name="connsiteY21-6094" fmla="*/ 32900 h 4999978"/>
              <a:gd name="connsiteX22-6095" fmla="*/ 4850785 w 12192000"/>
              <a:gd name="connsiteY22-6096" fmla="*/ 29972 h 4999978"/>
              <a:gd name="connsiteX23-6097" fmla="*/ 4866468 w 12192000"/>
              <a:gd name="connsiteY23-6098" fmla="*/ 35321 h 4999978"/>
              <a:gd name="connsiteX24-6099" fmla="*/ 4879983 w 12192000"/>
              <a:gd name="connsiteY24-6100" fmla="*/ 31397 h 4999978"/>
              <a:gd name="connsiteX25-6101" fmla="*/ 4885635 w 12192000"/>
              <a:gd name="connsiteY25-6102" fmla="*/ 32124 h 4999978"/>
              <a:gd name="connsiteX26-6103" fmla="*/ 4899698 w 12192000"/>
              <a:gd name="connsiteY26-6104" fmla="*/ 34658 h 4999978"/>
              <a:gd name="connsiteX27-6105" fmla="*/ 4923986 w 12192000"/>
              <a:gd name="connsiteY27-6106" fmla="*/ 40414 h 4999978"/>
              <a:gd name="connsiteX28-6107" fmla="*/ 4931544 w 12192000"/>
              <a:gd name="connsiteY28-6108" fmla="*/ 41140 h 4999978"/>
              <a:gd name="connsiteX29-6109" fmla="*/ 4948135 w 12192000"/>
              <a:gd name="connsiteY29-6110" fmla="*/ 50311 h 4999978"/>
              <a:gd name="connsiteX30-6111" fmla="*/ 4980068 w 12192000"/>
              <a:gd name="connsiteY30-6112" fmla="*/ 57834 h 4999978"/>
              <a:gd name="connsiteX31-6113" fmla="*/ 5036541 w 12192000"/>
              <a:gd name="connsiteY31-6114" fmla="*/ 85075 h 4999978"/>
              <a:gd name="connsiteX32-6115" fmla="*/ 5069678 w 12192000"/>
              <a:gd name="connsiteY32-6116" fmla="*/ 97961 h 4999978"/>
              <a:gd name="connsiteX33-6117" fmla="*/ 5092160 w 12192000"/>
              <a:gd name="connsiteY33-6118" fmla="*/ 109985 h 4999978"/>
              <a:gd name="connsiteX34-6119" fmla="*/ 5158166 w 12192000"/>
              <a:gd name="connsiteY34-6120" fmla="*/ 126350 h 4999978"/>
              <a:gd name="connsiteX35-6121" fmla="*/ 5271252 w 12192000"/>
              <a:gd name="connsiteY35-6122" fmla="*/ 147520 h 4999978"/>
              <a:gd name="connsiteX36-6123" fmla="*/ 5294438 w 12192000"/>
              <a:gd name="connsiteY36-6124" fmla="*/ 153338 h 4999978"/>
              <a:gd name="connsiteX37-6125" fmla="*/ 5310840 w 12192000"/>
              <a:gd name="connsiteY37-6126" fmla="*/ 163551 h 4999978"/>
              <a:gd name="connsiteX38-6127" fmla="*/ 5311570 w 12192000"/>
              <a:gd name="connsiteY38-6128" fmla="*/ 170463 h 4999978"/>
              <a:gd name="connsiteX39-6129" fmla="*/ 5323756 w 12192000"/>
              <a:gd name="connsiteY39-6130" fmla="*/ 174500 h 4999978"/>
              <a:gd name="connsiteX40-6131" fmla="*/ 5326259 w 12192000"/>
              <a:gd name="connsiteY40-6132" fmla="*/ 176662 h 4999978"/>
              <a:gd name="connsiteX41-6133" fmla="*/ 5341357 w 12192000"/>
              <a:gd name="connsiteY41-6134" fmla="*/ 187975 h 4999978"/>
              <a:gd name="connsiteX42-6135" fmla="*/ 5391908 w 12192000"/>
              <a:gd name="connsiteY42-6136" fmla="*/ 185073 h 4999978"/>
              <a:gd name="connsiteX43-6137" fmla="*/ 5492371 w 12192000"/>
              <a:gd name="connsiteY43-6138" fmla="*/ 230923 h 4999978"/>
              <a:gd name="connsiteX44-6139" fmla="*/ 5640913 w 12192000"/>
              <a:gd name="connsiteY44-6140" fmla="*/ 239810 h 4999978"/>
              <a:gd name="connsiteX45-6141" fmla="*/ 5877770 w 12192000"/>
              <a:gd name="connsiteY45-6142" fmla="*/ 283747 h 4999978"/>
              <a:gd name="connsiteX46-6143" fmla="*/ 5989615 w 12192000"/>
              <a:gd name="connsiteY46-6144" fmla="*/ 306445 h 4999978"/>
              <a:gd name="connsiteX47-6145" fmla="*/ 5996857 w 12192000"/>
              <a:gd name="connsiteY47-6146" fmla="*/ 310331 h 4999978"/>
              <a:gd name="connsiteX48-6147" fmla="*/ 6037387 w 12192000"/>
              <a:gd name="connsiteY48-6148" fmla="*/ 299308 h 4999978"/>
              <a:gd name="connsiteX49-6149" fmla="*/ 6113074 w 12192000"/>
              <a:gd name="connsiteY49-6150" fmla="*/ 312627 h 4999978"/>
              <a:gd name="connsiteX50-6151" fmla="*/ 6280929 w 12192000"/>
              <a:gd name="connsiteY50-6152" fmla="*/ 337226 h 4999978"/>
              <a:gd name="connsiteX51-6153" fmla="*/ 6298665 w 12192000"/>
              <a:gd name="connsiteY51-6154" fmla="*/ 329713 h 4999978"/>
              <a:gd name="connsiteX52-6155" fmla="*/ 6317326 w 12192000"/>
              <a:gd name="connsiteY52-6156" fmla="*/ 326576 h 4999978"/>
              <a:gd name="connsiteX53-6157" fmla="*/ 6319212 w 12192000"/>
              <a:gd name="connsiteY53-6158" fmla="*/ 327786 h 4999978"/>
              <a:gd name="connsiteX54-6159" fmla="*/ 6339724 w 12192000"/>
              <a:gd name="connsiteY54-6160" fmla="*/ 328880 h 4999978"/>
              <a:gd name="connsiteX55-6161" fmla="*/ 6345010 w 12192000"/>
              <a:gd name="connsiteY55-6162" fmla="*/ 325930 h 4999978"/>
              <a:gd name="connsiteX56-6163" fmla="*/ 6359332 w 12192000"/>
              <a:gd name="connsiteY56-6164" fmla="*/ 325681 h 4999978"/>
              <a:gd name="connsiteX57-6165" fmla="*/ 6388220 w 12192000"/>
              <a:gd name="connsiteY57-6166" fmla="*/ 322496 h 4999978"/>
              <a:gd name="connsiteX58-6167" fmla="*/ 6392994 w 12192000"/>
              <a:gd name="connsiteY58-6168" fmla="*/ 324426 h 4999978"/>
              <a:gd name="connsiteX59-6169" fmla="*/ 6435581 w 12192000"/>
              <a:gd name="connsiteY59-6170" fmla="*/ 323557 h 4999978"/>
              <a:gd name="connsiteX60-6171" fmla="*/ 6435870 w 12192000"/>
              <a:gd name="connsiteY60-6172" fmla="*/ 324745 h 4999978"/>
              <a:gd name="connsiteX61-6173" fmla="*/ 6446571 w 12192000"/>
              <a:gd name="connsiteY61-6174" fmla="*/ 329739 h 4999978"/>
              <a:gd name="connsiteX62-6175" fmla="*/ 6467701 w 12192000"/>
              <a:gd name="connsiteY62-6176" fmla="*/ 336547 h 4999978"/>
              <a:gd name="connsiteX63-6177" fmla="*/ 6512727 w 12192000"/>
              <a:gd name="connsiteY63-6178" fmla="*/ 367087 h 4999978"/>
              <a:gd name="connsiteX64-6179" fmla="*/ 6557094 w 12192000"/>
              <a:gd name="connsiteY64-6180" fmla="*/ 366314 h 4999978"/>
              <a:gd name="connsiteX65-6181" fmla="*/ 6565879 w 12192000"/>
              <a:gd name="connsiteY65-6182" fmla="*/ 366812 h 4999978"/>
              <a:gd name="connsiteX66-6183" fmla="*/ 6565997 w 12192000"/>
              <a:gd name="connsiteY66-6184" fmla="*/ 367092 h 4999978"/>
              <a:gd name="connsiteX67-6185" fmla="*/ 6575147 w 12192000"/>
              <a:gd name="connsiteY67-6186" fmla="*/ 368156 h 4999978"/>
              <a:gd name="connsiteX68-6187" fmla="*/ 6581899 w 12192000"/>
              <a:gd name="connsiteY68-6188" fmla="*/ 367720 h 4999978"/>
              <a:gd name="connsiteX69-6189" fmla="*/ 6598943 w 12192000"/>
              <a:gd name="connsiteY69-6190" fmla="*/ 368688 h 4999978"/>
              <a:gd name="connsiteX70-6191" fmla="*/ 6604421 w 12192000"/>
              <a:gd name="connsiteY70-6192" fmla="*/ 370815 h 4999978"/>
              <a:gd name="connsiteX71-6193" fmla="*/ 6606035 w 12192000"/>
              <a:gd name="connsiteY71-6194" fmla="*/ 374247 h 4999978"/>
              <a:gd name="connsiteX72-6195" fmla="*/ 6607669 w 12192000"/>
              <a:gd name="connsiteY72-6196" fmla="*/ 373968 h 4999978"/>
              <a:gd name="connsiteX73-6197" fmla="*/ 6637532 w 12192000"/>
              <a:gd name="connsiteY73-6198" fmla="*/ 384907 h 4999978"/>
              <a:gd name="connsiteX74-6199" fmla="*/ 6706880 w 12192000"/>
              <a:gd name="connsiteY74-6200" fmla="*/ 399163 h 4999978"/>
              <a:gd name="connsiteX75-6201" fmla="*/ 6747500 w 12192000"/>
              <a:gd name="connsiteY75-6202" fmla="*/ 403168 h 4999978"/>
              <a:gd name="connsiteX76-6203" fmla="*/ 6857783 w 12192000"/>
              <a:gd name="connsiteY76-6204" fmla="*/ 418687 h 4999978"/>
              <a:gd name="connsiteX77-6205" fmla="*/ 6967720 w 12192000"/>
              <a:gd name="connsiteY77-6206" fmla="*/ 437721 h 4999978"/>
              <a:gd name="connsiteX78-6207" fmla="*/ 7018394 w 12192000"/>
              <a:gd name="connsiteY78-6208" fmla="*/ 466613 h 4999978"/>
              <a:gd name="connsiteX79-6209" fmla="*/ 7024679 w 12192000"/>
              <a:gd name="connsiteY79-6210" fmla="*/ 467750 h 4999978"/>
              <a:gd name="connsiteX80-6211" fmla="*/ 7041715 w 12192000"/>
              <a:gd name="connsiteY80-6212" fmla="*/ 465902 h 4999978"/>
              <a:gd name="connsiteX81-6213" fmla="*/ 7048103 w 12192000"/>
              <a:gd name="connsiteY81-6214" fmla="*/ 464392 h 4999978"/>
              <a:gd name="connsiteX82-6215" fmla="*/ 7057490 w 12192000"/>
              <a:gd name="connsiteY82-6216" fmla="*/ 463917 h 4999978"/>
              <a:gd name="connsiteX83-6217" fmla="*/ 7057730 w 12192000"/>
              <a:gd name="connsiteY83-6218" fmla="*/ 464165 h 4999978"/>
              <a:gd name="connsiteX84-6219" fmla="*/ 7066511 w 12192000"/>
              <a:gd name="connsiteY84-6220" fmla="*/ 463214 h 4999978"/>
              <a:gd name="connsiteX85-6221" fmla="*/ 7109401 w 12192000"/>
              <a:gd name="connsiteY85-6222" fmla="*/ 455268 h 4999978"/>
              <a:gd name="connsiteX86-6223" fmla="*/ 7166830 w 12192000"/>
              <a:gd name="connsiteY86-6224" fmla="*/ 477037 h 4999978"/>
              <a:gd name="connsiteX87-6225" fmla="*/ 7190442 w 12192000"/>
              <a:gd name="connsiteY87-6226" fmla="*/ 480090 h 4999978"/>
              <a:gd name="connsiteX88-6227" fmla="*/ 7203083 w 12192000"/>
              <a:gd name="connsiteY88-6228" fmla="*/ 483106 h 4999978"/>
              <a:gd name="connsiteX89-6229" fmla="*/ 7203894 w 12192000"/>
              <a:gd name="connsiteY89-6230" fmla="*/ 484190 h 4999978"/>
              <a:gd name="connsiteX90-6231" fmla="*/ 7245004 w 12192000"/>
              <a:gd name="connsiteY90-6232" fmla="*/ 476444 h 4999978"/>
              <a:gd name="connsiteX91-6233" fmla="*/ 7250514 w 12192000"/>
              <a:gd name="connsiteY91-6234" fmla="*/ 477506 h 4999978"/>
              <a:gd name="connsiteX92-6235" fmla="*/ 7277246 w 12192000"/>
              <a:gd name="connsiteY92-6236" fmla="*/ 469782 h 4999978"/>
              <a:gd name="connsiteX93-6237" fmla="*/ 7291092 w 12192000"/>
              <a:gd name="connsiteY93-6238" fmla="*/ 467217 h 4999978"/>
              <a:gd name="connsiteX94-6239" fmla="*/ 7294933 w 12192000"/>
              <a:gd name="connsiteY94-6240" fmla="*/ 463549 h 4999978"/>
              <a:gd name="connsiteX95-6241" fmla="*/ 7315408 w 12192000"/>
              <a:gd name="connsiteY95-6242" fmla="*/ 461260 h 4999978"/>
              <a:gd name="connsiteX96-6243" fmla="*/ 7317786 w 12192000"/>
              <a:gd name="connsiteY96-6244" fmla="*/ 462106 h 4999978"/>
              <a:gd name="connsiteX97-6245" fmla="*/ 7334572 w 12192000"/>
              <a:gd name="connsiteY97-6246" fmla="*/ 456088 h 4999978"/>
              <a:gd name="connsiteX98-6247" fmla="*/ 7348520 w 12192000"/>
              <a:gd name="connsiteY98-6248" fmla="*/ 446050 h 4999978"/>
              <a:gd name="connsiteX99-6249" fmla="*/ 7522997 w 12192000"/>
              <a:gd name="connsiteY99-6250" fmla="*/ 442209 h 4999978"/>
              <a:gd name="connsiteX100-6251" fmla="*/ 7686985 w 12192000"/>
              <a:gd name="connsiteY100-6252" fmla="*/ 419805 h 4999978"/>
              <a:gd name="connsiteX101-6253" fmla="*/ 7854068 w 12192000"/>
              <a:gd name="connsiteY101-6254" fmla="*/ 409774 h 4999978"/>
              <a:gd name="connsiteX102-6255" fmla="*/ 8034165 w 12192000"/>
              <a:gd name="connsiteY102-6256" fmla="*/ 391699 h 4999978"/>
              <a:gd name="connsiteX103-6257" fmla="*/ 8094381 w 12192000"/>
              <a:gd name="connsiteY103-6258" fmla="*/ 395718 h 4999978"/>
              <a:gd name="connsiteX104-6259" fmla="*/ 8146898 w 12192000"/>
              <a:gd name="connsiteY104-6260" fmla="*/ 378558 h 4999978"/>
              <a:gd name="connsiteX105-6261" fmla="*/ 8168993 w 12192000"/>
              <a:gd name="connsiteY105-6262" fmla="*/ 384830 h 4999978"/>
              <a:gd name="connsiteX106-6263" fmla="*/ 8172809 w 12192000"/>
              <a:gd name="connsiteY106-6264" fmla="*/ 386137 h 4999978"/>
              <a:gd name="connsiteX107-6265" fmla="*/ 8187962 w 12192000"/>
              <a:gd name="connsiteY107-6266" fmla="*/ 386433 h 4999978"/>
              <a:gd name="connsiteX108-6267" fmla="*/ 8192382 w 12192000"/>
              <a:gd name="connsiteY108-6268" fmla="*/ 392692 h 4999978"/>
              <a:gd name="connsiteX109-6269" fmla="*/ 8375192 w 12192000"/>
              <a:gd name="connsiteY109-6270" fmla="*/ 383879 h 4999978"/>
              <a:gd name="connsiteX110-6271" fmla="*/ 8454377 w 12192000"/>
              <a:gd name="connsiteY110-6272" fmla="*/ 380331 h 4999978"/>
              <a:gd name="connsiteX111-6273" fmla="*/ 8484740 w 12192000"/>
              <a:gd name="connsiteY111-6274" fmla="*/ 385159 h 4999978"/>
              <a:gd name="connsiteX112-6275" fmla="*/ 8601673 w 12192000"/>
              <a:gd name="connsiteY112-6276" fmla="*/ 397101 h 4999978"/>
              <a:gd name="connsiteX113-6277" fmla="*/ 8701676 w 12192000"/>
              <a:gd name="connsiteY113-6278" fmla="*/ 401351 h 4999978"/>
              <a:gd name="connsiteX114-6279" fmla="*/ 8773288 w 12192000"/>
              <a:gd name="connsiteY114-6280" fmla="*/ 378077 h 4999978"/>
              <a:gd name="connsiteX115-6281" fmla="*/ 8779909 w 12192000"/>
              <a:gd name="connsiteY115-6282" fmla="*/ 382446 h 4999978"/>
              <a:gd name="connsiteX116-6283" fmla="*/ 8829932 w 12192000"/>
              <a:gd name="connsiteY116-6284" fmla="*/ 379243 h 4999978"/>
              <a:gd name="connsiteX117-6285" fmla="*/ 9003386 w 12192000"/>
              <a:gd name="connsiteY117-6286" fmla="*/ 336242 h 4999978"/>
              <a:gd name="connsiteX118-6287" fmla="*/ 9101185 w 12192000"/>
              <a:gd name="connsiteY118-6288" fmla="*/ 330862 h 4999978"/>
              <a:gd name="connsiteX119-6289" fmla="*/ 9136185 w 12192000"/>
              <a:gd name="connsiteY119-6290" fmla="*/ 334078 h 4999978"/>
              <a:gd name="connsiteX120-6291" fmla="*/ 9194801 w 12192000"/>
              <a:gd name="connsiteY120-6292" fmla="*/ 339149 h 4999978"/>
              <a:gd name="connsiteX121-6293" fmla="*/ 9239316 w 12192000"/>
              <a:gd name="connsiteY121-6294" fmla="*/ 355558 h 4999978"/>
              <a:gd name="connsiteX122-6295" fmla="*/ 9288052 w 12192000"/>
              <a:gd name="connsiteY122-6296" fmla="*/ 354796 h 4999978"/>
              <a:gd name="connsiteX123-6297" fmla="*/ 9298465 w 12192000"/>
              <a:gd name="connsiteY123-6298" fmla="*/ 338296 h 4999978"/>
              <a:gd name="connsiteX124-6299" fmla="*/ 9350892 w 12192000"/>
              <a:gd name="connsiteY124-6300" fmla="*/ 342778 h 4999978"/>
              <a:gd name="connsiteX125-6301" fmla="*/ 9430522 w 12192000"/>
              <a:gd name="connsiteY125-6302" fmla="*/ 351368 h 4999978"/>
              <a:gd name="connsiteX126-6303" fmla="*/ 9476215 w 12192000"/>
              <a:gd name="connsiteY126-6304" fmla="*/ 352107 h 4999978"/>
              <a:gd name="connsiteX127-6305" fmla="*/ 9601276 w 12192000"/>
              <a:gd name="connsiteY127-6306" fmla="*/ 358704 h 4999978"/>
              <a:gd name="connsiteX128-6307" fmla="*/ 9726733 w 12192000"/>
              <a:gd name="connsiteY128-6308" fmla="*/ 368801 h 4999978"/>
              <a:gd name="connsiteX129-6309" fmla="*/ 9802144 w 12192000"/>
              <a:gd name="connsiteY129-6310" fmla="*/ 394479 h 4999978"/>
              <a:gd name="connsiteX130-6311" fmla="*/ 9905153 w 12192000"/>
              <a:gd name="connsiteY130-6312" fmla="*/ 400650 h 4999978"/>
              <a:gd name="connsiteX131-6313" fmla="*/ 9922553 w 12192000"/>
              <a:gd name="connsiteY131-6314" fmla="*/ 404569 h 4999978"/>
              <a:gd name="connsiteX132-6315" fmla="*/ 10044658 w 12192000"/>
              <a:gd name="connsiteY132-6316" fmla="*/ 418077 h 4999978"/>
              <a:gd name="connsiteX133-6317" fmla="*/ 10184585 w 12192000"/>
              <a:gd name="connsiteY133-6318" fmla="*/ 407138 h 4999978"/>
              <a:gd name="connsiteX134-6319" fmla="*/ 10366435 w 12192000"/>
              <a:gd name="connsiteY134-6320" fmla="*/ 462428 h 4999978"/>
              <a:gd name="connsiteX135-6321" fmla="*/ 10688220 w 12192000"/>
              <a:gd name="connsiteY135-6322" fmla="*/ 542258 h 4999978"/>
              <a:gd name="connsiteX136-6323" fmla="*/ 11026690 w 12192000"/>
              <a:gd name="connsiteY136-6324" fmla="*/ 550681 h 4999978"/>
              <a:gd name="connsiteX137-6325" fmla="*/ 11113779 w 12192000"/>
              <a:gd name="connsiteY137-6326" fmla="*/ 533868 h 4999978"/>
              <a:gd name="connsiteX138-6327" fmla="*/ 11369556 w 12192000"/>
              <a:gd name="connsiteY138-6328" fmla="*/ 491719 h 4999978"/>
              <a:gd name="connsiteX139-6329" fmla="*/ 11623342 w 12192000"/>
              <a:gd name="connsiteY139-6330" fmla="*/ 388428 h 4999978"/>
              <a:gd name="connsiteX140-6331" fmla="*/ 11786511 w 12192000"/>
              <a:gd name="connsiteY140-6332" fmla="*/ 358390 h 4999978"/>
              <a:gd name="connsiteX141-6333" fmla="*/ 11862577 w 12192000"/>
              <a:gd name="connsiteY141-6334" fmla="*/ 330549 h 4999978"/>
              <a:gd name="connsiteX142-6335" fmla="*/ 11916612 w 12192000"/>
              <a:gd name="connsiteY142-6336" fmla="*/ 323810 h 4999978"/>
              <a:gd name="connsiteX143-6337" fmla="*/ 11948830 w 12192000"/>
              <a:gd name="connsiteY143-6338" fmla="*/ 318062 h 4999978"/>
              <a:gd name="connsiteX144-6339" fmla="*/ 12001583 w 12192000"/>
              <a:gd name="connsiteY144-6340" fmla="*/ 279643 h 4999978"/>
              <a:gd name="connsiteX145-6341" fmla="*/ 12174977 w 12192000"/>
              <a:gd name="connsiteY145-6342" fmla="*/ 264652 h 4999978"/>
              <a:gd name="connsiteX146-6343" fmla="*/ 12192000 w 12192000"/>
              <a:gd name="connsiteY146-6344" fmla="*/ 256549 h 4999978"/>
              <a:gd name="connsiteX147-6345" fmla="*/ 12192000 w 12192000"/>
              <a:gd name="connsiteY147-6346" fmla="*/ 4999978 h 4999978"/>
              <a:gd name="connsiteX148-6347" fmla="*/ 0 w 12192000"/>
              <a:gd name="connsiteY148-6348" fmla="*/ 4999978 h 4999978"/>
              <a:gd name="connsiteX149-6349" fmla="*/ 0 w 12192000"/>
              <a:gd name="connsiteY149-6350" fmla="*/ 617449 h 4999978"/>
              <a:gd name="connsiteX150-6351" fmla="*/ 11075 w 12192000"/>
              <a:gd name="connsiteY150-6352" fmla="*/ 615178 h 4999978"/>
              <a:gd name="connsiteX151-6353" fmla="*/ 44061 w 12192000"/>
              <a:gd name="connsiteY151-6354" fmla="*/ 608596 h 4999978"/>
              <a:gd name="connsiteX152-6355" fmla="*/ 136694 w 12192000"/>
              <a:gd name="connsiteY152-6356" fmla="*/ 556415 h 4999978"/>
              <a:gd name="connsiteX153-6357" fmla="*/ 170342 w 12192000"/>
              <a:gd name="connsiteY153-6358" fmla="*/ 551077 h 4999978"/>
              <a:gd name="connsiteX154-6359" fmla="*/ 168955 w 12192000"/>
              <a:gd name="connsiteY154-6360" fmla="*/ 542164 h 4999978"/>
              <a:gd name="connsiteX155-6361" fmla="*/ 181474 w 12192000"/>
              <a:gd name="connsiteY155-6362" fmla="*/ 541281 h 4999978"/>
              <a:gd name="connsiteX156-6363" fmla="*/ 209440 w 12192000"/>
              <a:gd name="connsiteY156-6364" fmla="*/ 540561 h 4999978"/>
              <a:gd name="connsiteX157-6365" fmla="*/ 293152 w 12192000"/>
              <a:gd name="connsiteY157-6366" fmla="*/ 536576 h 4999978"/>
              <a:gd name="connsiteX158-6367" fmla="*/ 315693 w 12192000"/>
              <a:gd name="connsiteY158-6368" fmla="*/ 519030 h 4999978"/>
              <a:gd name="connsiteX159-6369" fmla="*/ 337305 w 12192000"/>
              <a:gd name="connsiteY159-6370" fmla="*/ 518372 h 4999978"/>
              <a:gd name="connsiteX160-6371" fmla="*/ 462252 w 12192000"/>
              <a:gd name="connsiteY160-6372" fmla="*/ 493151 h 4999978"/>
              <a:gd name="connsiteX161-6373" fmla="*/ 479457 w 12192000"/>
              <a:gd name="connsiteY161-6374" fmla="*/ 491123 h 4999978"/>
              <a:gd name="connsiteX162-6375" fmla="*/ 488653 w 12192000"/>
              <a:gd name="connsiteY162-6376" fmla="*/ 483257 h 4999978"/>
              <a:gd name="connsiteX163-6377" fmla="*/ 522053 w 12192000"/>
              <a:gd name="connsiteY163-6378" fmla="*/ 481125 h 4999978"/>
              <a:gd name="connsiteX164-6379" fmla="*/ 523520 w 12192000"/>
              <a:gd name="connsiteY164-6380" fmla="*/ 476713 h 4999978"/>
              <a:gd name="connsiteX165-6381" fmla="*/ 632714 w 12192000"/>
              <a:gd name="connsiteY165-6382" fmla="*/ 437101 h 4999978"/>
              <a:gd name="connsiteX166-6383" fmla="*/ 651426 w 12192000"/>
              <a:gd name="connsiteY166-6384" fmla="*/ 430544 h 4999978"/>
              <a:gd name="connsiteX167-6385" fmla="*/ 667724 w 12192000"/>
              <a:gd name="connsiteY167-6386" fmla="*/ 432138 h 4999978"/>
              <a:gd name="connsiteX168-6387" fmla="*/ 757679 w 12192000"/>
              <a:gd name="connsiteY168-6388" fmla="*/ 425145 h 4999978"/>
              <a:gd name="connsiteX169-6389" fmla="*/ 779159 w 12192000"/>
              <a:gd name="connsiteY169-6390" fmla="*/ 428059 h 4999978"/>
              <a:gd name="connsiteX170-6391" fmla="*/ 788293 w 12192000"/>
              <a:gd name="connsiteY170-6392" fmla="*/ 434863 h 4999978"/>
              <a:gd name="connsiteX171-6393" fmla="*/ 822923 w 12192000"/>
              <a:gd name="connsiteY171-6394" fmla="*/ 421074 h 4999978"/>
              <a:gd name="connsiteX172-6395" fmla="*/ 876559 w 12192000"/>
              <a:gd name="connsiteY172-6396" fmla="*/ 411088 h 4999978"/>
              <a:gd name="connsiteX173-6397" fmla="*/ 902011 w 12192000"/>
              <a:gd name="connsiteY173-6398" fmla="*/ 404118 h 4999978"/>
              <a:gd name="connsiteX174-6399" fmla="*/ 922715 w 12192000"/>
              <a:gd name="connsiteY174-6400" fmla="*/ 407699 h 4999978"/>
              <a:gd name="connsiteX175-6401" fmla="*/ 1040139 w 12192000"/>
              <a:gd name="connsiteY175-6402" fmla="*/ 406590 h 4999978"/>
              <a:gd name="connsiteX176-6403" fmla="*/ 1067251 w 12192000"/>
              <a:gd name="connsiteY176-6404" fmla="*/ 412384 h 4999978"/>
              <a:gd name="connsiteX177-6405" fmla="*/ 1080272 w 12192000"/>
              <a:gd name="connsiteY177-6406" fmla="*/ 424669 h 4999978"/>
              <a:gd name="connsiteX178-6407" fmla="*/ 1090219 w 12192000"/>
              <a:gd name="connsiteY178-6408" fmla="*/ 420026 h 4999978"/>
              <a:gd name="connsiteX179-6409" fmla="*/ 1161226 w 12192000"/>
              <a:gd name="connsiteY179-6410" fmla="*/ 418304 h 4999978"/>
              <a:gd name="connsiteX180-6411" fmla="*/ 1207525 w 12192000"/>
              <a:gd name="connsiteY180-6412" fmla="*/ 416039 h 4999978"/>
              <a:gd name="connsiteX181-6413" fmla="*/ 1210030 w 12192000"/>
              <a:gd name="connsiteY181-6414" fmla="*/ 398805 h 4999978"/>
              <a:gd name="connsiteX182-6415" fmla="*/ 1251170 w 12192000"/>
              <a:gd name="connsiteY182-6416" fmla="*/ 391942 h 4999978"/>
              <a:gd name="connsiteX183-6417" fmla="*/ 1295331 w 12192000"/>
              <a:gd name="connsiteY183-6418" fmla="*/ 402182 h 4999978"/>
              <a:gd name="connsiteX184-6419" fmla="*/ 1347118 w 12192000"/>
              <a:gd name="connsiteY184-6420" fmla="*/ 399704 h 4999978"/>
              <a:gd name="connsiteX185-6421" fmla="*/ 1378108 w 12192000"/>
              <a:gd name="connsiteY185-6422" fmla="*/ 398410 h 4999978"/>
              <a:gd name="connsiteX186-6423" fmla="*/ 1459192 w 12192000"/>
              <a:gd name="connsiteY186-6424" fmla="*/ 380919 h 4999978"/>
              <a:gd name="connsiteX187-6425" fmla="*/ 1590120 w 12192000"/>
              <a:gd name="connsiteY187-6426" fmla="*/ 317608 h 4999978"/>
              <a:gd name="connsiteX188-6427" fmla="*/ 1631417 w 12192000"/>
              <a:gd name="connsiteY188-6428" fmla="*/ 308227 h 4999978"/>
              <a:gd name="connsiteX189-6429" fmla="*/ 1638727 w 12192000"/>
              <a:gd name="connsiteY189-6430" fmla="*/ 311610 h 4999978"/>
              <a:gd name="connsiteX190-6431" fmla="*/ 1844438 w 12192000"/>
              <a:gd name="connsiteY190-6432" fmla="*/ 271304 h 4999978"/>
              <a:gd name="connsiteX191-6433" fmla="*/ 1881324 w 12192000"/>
              <a:gd name="connsiteY191-6434" fmla="*/ 268497 h 4999978"/>
              <a:gd name="connsiteX192-6435" fmla="*/ 1908999 w 12192000"/>
              <a:gd name="connsiteY192-6436" fmla="*/ 269338 h 4999978"/>
              <a:gd name="connsiteX193-6437" fmla="*/ 1974956 w 12192000"/>
              <a:gd name="connsiteY193-6438" fmla="*/ 255958 h 4999978"/>
              <a:gd name="connsiteX194-6439" fmla="*/ 2082409 w 12192000"/>
              <a:gd name="connsiteY194-6440" fmla="*/ 227290 h 4999978"/>
              <a:gd name="connsiteX195-6441" fmla="*/ 2105639 w 12192000"/>
              <a:gd name="connsiteY195-6442" fmla="*/ 222648 h 4999978"/>
              <a:gd name="connsiteX196-6443" fmla="*/ 2126992 w 12192000"/>
              <a:gd name="connsiteY196-6444" fmla="*/ 224468 h 4999978"/>
              <a:gd name="connsiteX197-6445" fmla="*/ 2133154 w 12192000"/>
              <a:gd name="connsiteY197-6446" fmla="*/ 229952 h 4999978"/>
              <a:gd name="connsiteX198-6447" fmla="*/ 2146154 w 12192000"/>
              <a:gd name="connsiteY198-6448" fmla="*/ 228332 h 4999978"/>
              <a:gd name="connsiteX199-6449" fmla="*/ 2149901 w 12192000"/>
              <a:gd name="connsiteY199-6450" fmla="*/ 229116 h 4999978"/>
              <a:gd name="connsiteX200-6451" fmla="*/ 2171100 w 12192000"/>
              <a:gd name="connsiteY200-6452" fmla="*/ 232389 h 4999978"/>
              <a:gd name="connsiteX201-6453" fmla="*/ 2209148 w 12192000"/>
              <a:gd name="connsiteY201-6454" fmla="*/ 209225 h 4999978"/>
              <a:gd name="connsiteX202-6455" fmla="*/ 2261889 w 12192000"/>
              <a:gd name="connsiteY202-6456" fmla="*/ 205532 h 4999978"/>
              <a:gd name="connsiteX203-6457" fmla="*/ 2452315 w 12192000"/>
              <a:gd name="connsiteY203-6458" fmla="*/ 152899 h 4999978"/>
              <a:gd name="connsiteX204-6459" fmla="*/ 2487710 w 12192000"/>
              <a:gd name="connsiteY204-6460" fmla="*/ 169267 h 4999978"/>
              <a:gd name="connsiteX205-6461" fmla="*/ 2665623 w 12192000"/>
              <a:gd name="connsiteY205-6462" fmla="*/ 96394 h 4999978"/>
              <a:gd name="connsiteX206-6463" fmla="*/ 2823914 w 12192000"/>
              <a:gd name="connsiteY206-6464" fmla="*/ 66867 h 4999978"/>
              <a:gd name="connsiteX207-6465" fmla="*/ 2828102 w 12192000"/>
              <a:gd name="connsiteY207-6466" fmla="*/ 164091 h 4999978"/>
              <a:gd name="connsiteX208-6467" fmla="*/ 2843870 w 12192000"/>
              <a:gd name="connsiteY208-6468" fmla="*/ 47507 h 4999978"/>
              <a:gd name="connsiteX209-6469" fmla="*/ 2846217 w 12192000"/>
              <a:gd name="connsiteY209-6470" fmla="*/ 48025 h 4999978"/>
              <a:gd name="connsiteX210-6471" fmla="*/ 2862745 w 12192000"/>
              <a:gd name="connsiteY210-6472" fmla="*/ 43242 h 4999978"/>
              <a:gd name="connsiteX211-6473" fmla="*/ 2864596 w 12192000"/>
              <a:gd name="connsiteY211-6474" fmla="*/ 39218 h 4999978"/>
              <a:gd name="connsiteX212-6475" fmla="*/ 2875381 w 12192000"/>
              <a:gd name="connsiteY212-6476" fmla="*/ 35003 h 4999978"/>
              <a:gd name="connsiteX213-6477" fmla="*/ 2895139 w 12192000"/>
              <a:gd name="connsiteY213-6478" fmla="*/ 24186 h 4999978"/>
              <a:gd name="connsiteX214-6479" fmla="*/ 2900232 w 12192000"/>
              <a:gd name="connsiteY214-6480" fmla="*/ 24518 h 4999978"/>
              <a:gd name="connsiteX215-6481" fmla="*/ 2932205 w 12192000"/>
              <a:gd name="connsiteY215-6482" fmla="*/ 11873 h 4999978"/>
              <a:gd name="connsiteX216-6483" fmla="*/ 2933310 w 12192000"/>
              <a:gd name="connsiteY216-6484" fmla="*/ 12816 h 4999978"/>
              <a:gd name="connsiteX217-6485" fmla="*/ 2945218 w 12192000"/>
              <a:gd name="connsiteY217-6486" fmla="*/ 14141 h 4999978"/>
              <a:gd name="connsiteX218-6487" fmla="*/ 2966465 w 12192000"/>
              <a:gd name="connsiteY218-6488" fmla="*/ 14117 h 4999978"/>
              <a:gd name="connsiteX219-6489" fmla="*/ 3023668 w 12192000"/>
              <a:gd name="connsiteY219-6490" fmla="*/ 27905 h 4999978"/>
              <a:gd name="connsiteX220-6491" fmla="*/ 3057077 w 12192000"/>
              <a:gd name="connsiteY220-6492" fmla="*/ 14845 h 4999978"/>
              <a:gd name="connsiteX221-6493" fmla="*/ 3151915 w 12192000"/>
              <a:gd name="connsiteY221-6494" fmla="*/ 11243 h 4999978"/>
              <a:gd name="connsiteX222-6495" fmla="*/ 3251671 w 12192000"/>
              <a:gd name="connsiteY222-6496" fmla="*/ 31575 h 4999978"/>
              <a:gd name="connsiteX223-6497" fmla="*/ 3351400 w 12192000"/>
              <a:gd name="connsiteY223-6498" fmla="*/ 32687 h 4999978"/>
              <a:gd name="connsiteX224-6499" fmla="*/ 3387481 w 12192000"/>
              <a:gd name="connsiteY224-6500" fmla="*/ 31443 h 4999978"/>
              <a:gd name="connsiteX225-6501" fmla="*/ 3451923 w 12192000"/>
              <a:gd name="connsiteY225-6502" fmla="*/ 36482 h 4999978"/>
              <a:gd name="connsiteX226-6503" fmla="*/ 3481520 w 12192000"/>
              <a:gd name="connsiteY226-6504" fmla="*/ 43287 h 4999978"/>
              <a:gd name="connsiteX227-6505" fmla="*/ 3482804 w 12192000"/>
              <a:gd name="connsiteY227-6506" fmla="*/ 42812 h 4999978"/>
              <a:gd name="connsiteX228-6507" fmla="*/ 3485495 w 12192000"/>
              <a:gd name="connsiteY228-6508" fmla="*/ 45921 h 4999978"/>
              <a:gd name="connsiteX229-6509" fmla="*/ 3490972 w 12192000"/>
              <a:gd name="connsiteY229-6510" fmla="*/ 47286 h 4999978"/>
              <a:gd name="connsiteX230-6511" fmla="*/ 3505835 w 12192000"/>
              <a:gd name="connsiteY230-6512" fmla="*/ 46077 h 4999978"/>
              <a:gd name="connsiteX231-6513" fmla="*/ 3511410 w 12192000"/>
              <a:gd name="connsiteY231-6514" fmla="*/ 44808 h 4999978"/>
              <a:gd name="connsiteX232-6515" fmla="*/ 3519598 w 12192000"/>
              <a:gd name="connsiteY232-6516" fmla="*/ 44683 h 4999978"/>
              <a:gd name="connsiteX233-6517" fmla="*/ 3519807 w 12192000"/>
              <a:gd name="connsiteY233-6518" fmla="*/ 44938 h 4999978"/>
              <a:gd name="connsiteX234-6519" fmla="*/ 3527466 w 12192000"/>
              <a:gd name="connsiteY234-6520" fmla="*/ 44316 h 4999978"/>
              <a:gd name="connsiteX235-6521" fmla="*/ 3564889 w 12192000"/>
              <a:gd name="connsiteY235-6522" fmla="*/ 57394 h 4999978"/>
              <a:gd name="connsiteX236-6523" fmla="*/ 3614922 w 12192000"/>
              <a:gd name="connsiteY236-6524" fmla="*/ 61804 h 4999978"/>
              <a:gd name="connsiteX237-6525" fmla="*/ 3635506 w 12192000"/>
              <a:gd name="connsiteY237-6526" fmla="*/ 65718 h 4999978"/>
              <a:gd name="connsiteX238-6527" fmla="*/ 3646525 w 12192000"/>
              <a:gd name="connsiteY238-6528" fmla="*/ 69193 h 4999978"/>
              <a:gd name="connsiteX239-6529" fmla="*/ 3647224 w 12192000"/>
              <a:gd name="connsiteY239-6530" fmla="*/ 70303 h 4999978"/>
              <a:gd name="connsiteX240-6531" fmla="*/ 3683100 w 12192000"/>
              <a:gd name="connsiteY240-6532" fmla="*/ 64109 h 4999978"/>
              <a:gd name="connsiteX241-6533" fmla="*/ 3687901 w 12192000"/>
              <a:gd name="connsiteY241-6534" fmla="*/ 65372 h 4999978"/>
              <a:gd name="connsiteX242-6535" fmla="*/ 3711234 w 12192000"/>
              <a:gd name="connsiteY242-6536" fmla="*/ 58665 h 4999978"/>
              <a:gd name="connsiteX243-6537" fmla="*/ 3723318 w 12192000"/>
              <a:gd name="connsiteY243-6538" fmla="*/ 56625 h 4999978"/>
              <a:gd name="connsiteX244-6539" fmla="*/ 3726677 w 12192000"/>
              <a:gd name="connsiteY244-6540" fmla="*/ 53112 h 4999978"/>
              <a:gd name="connsiteX245-6541" fmla="*/ 3744535 w 12192000"/>
              <a:gd name="connsiteY245-6542" fmla="*/ 51590 h 4999978"/>
              <a:gd name="connsiteX246-6543" fmla="*/ 3746608 w 12192000"/>
              <a:gd name="connsiteY246-6544" fmla="*/ 52522 h 4999978"/>
              <a:gd name="connsiteX247-6545" fmla="*/ 3761262 w 12192000"/>
              <a:gd name="connsiteY247-6546" fmla="*/ 47147 h 4999978"/>
              <a:gd name="connsiteX248-6547" fmla="*/ 3803931 w 12192000"/>
              <a:gd name="connsiteY248-6548" fmla="*/ 49309 h 4999978"/>
              <a:gd name="connsiteX249-6549" fmla="*/ 3925626 w 12192000"/>
              <a:gd name="connsiteY249-6550" fmla="*/ 40301 h 4999978"/>
              <a:gd name="connsiteX250-6551" fmla="*/ 4033324 w 12192000"/>
              <a:gd name="connsiteY250-6552" fmla="*/ 26451 h 4999978"/>
              <a:gd name="connsiteX0-6553" fmla="*/ 4033324 w 12192000"/>
              <a:gd name="connsiteY0-6554" fmla="*/ 26451 h 4999978"/>
              <a:gd name="connsiteX1-6555" fmla="*/ 4138795 w 12192000"/>
              <a:gd name="connsiteY1-6556" fmla="*/ 28995 h 4999978"/>
              <a:gd name="connsiteX2-6557" fmla="*/ 4197186 w 12192000"/>
              <a:gd name="connsiteY2-6558" fmla="*/ 16311 h 4999978"/>
              <a:gd name="connsiteX3-6559" fmla="*/ 4371550 w 12192000"/>
              <a:gd name="connsiteY3-6560" fmla="*/ 8916 h 4999978"/>
              <a:gd name="connsiteX4-6561" fmla="*/ 4424056 w 12192000"/>
              <a:gd name="connsiteY4-6562" fmla="*/ 15151 h 4999978"/>
              <a:gd name="connsiteX5-6563" fmla="*/ 4469897 w 12192000"/>
              <a:gd name="connsiteY5-6564" fmla="*/ 0 h 4999978"/>
              <a:gd name="connsiteX6-6565" fmla="*/ 4489151 w 12192000"/>
              <a:gd name="connsiteY6-6566" fmla="*/ 7067 h 4999978"/>
              <a:gd name="connsiteX7-6567" fmla="*/ 4492479 w 12192000"/>
              <a:gd name="connsiteY7-6568" fmla="*/ 8512 h 4999978"/>
              <a:gd name="connsiteX8-6569" fmla="*/ 4505693 w 12192000"/>
              <a:gd name="connsiteY8-6570" fmla="*/ 9366 h 4999978"/>
              <a:gd name="connsiteX9-6571" fmla="*/ 4509529 w 12192000"/>
              <a:gd name="connsiteY9-6572" fmla="*/ 15767 h 4999978"/>
              <a:gd name="connsiteX10-6573" fmla="*/ 4529499 w 12192000"/>
              <a:gd name="connsiteY10-6574" fmla="*/ 21469 h 4999978"/>
              <a:gd name="connsiteX11-6575" fmla="*/ 4553795 w 12192000"/>
              <a:gd name="connsiteY11-6576" fmla="*/ 21323 h 4999978"/>
              <a:gd name="connsiteX12-6577" fmla="*/ 4640118 w 12192000"/>
              <a:gd name="connsiteY12-6578" fmla="*/ 21481 h 4999978"/>
              <a:gd name="connsiteX13-6579" fmla="*/ 4654127 w 12192000"/>
              <a:gd name="connsiteY13-6580" fmla="*/ 17734 h 4999978"/>
              <a:gd name="connsiteX14-6581" fmla="*/ 4700168 w 12192000"/>
              <a:gd name="connsiteY14-6582" fmla="*/ 22735 h 4999978"/>
              <a:gd name="connsiteX15-6583" fmla="*/ 4741127 w 12192000"/>
              <a:gd name="connsiteY15-6584" fmla="*/ 23309 h 4999978"/>
              <a:gd name="connsiteX16-6585" fmla="*/ 4767598 w 12192000"/>
              <a:gd name="connsiteY16-6586" fmla="*/ 20054 h 4999978"/>
              <a:gd name="connsiteX17-6587" fmla="*/ 4774592 w 12192000"/>
              <a:gd name="connsiteY17-6588" fmla="*/ 22231 h 4999978"/>
              <a:gd name="connsiteX18-6589" fmla="*/ 4801328 w 12192000"/>
              <a:gd name="connsiteY18-6590" fmla="*/ 23236 h 4999978"/>
              <a:gd name="connsiteX19-6591" fmla="*/ 4814870 w 12192000"/>
              <a:gd name="connsiteY19-6592" fmla="*/ 19579 h 4999978"/>
              <a:gd name="connsiteX20-6593" fmla="*/ 4828440 w 12192000"/>
              <a:gd name="connsiteY20-6594" fmla="*/ 27197 h 4999978"/>
              <a:gd name="connsiteX21-6595" fmla="*/ 4831826 w 12192000"/>
              <a:gd name="connsiteY21-6596" fmla="*/ 32900 h 4999978"/>
              <a:gd name="connsiteX22-6597" fmla="*/ 4850785 w 12192000"/>
              <a:gd name="connsiteY22-6598" fmla="*/ 29972 h 4999978"/>
              <a:gd name="connsiteX23-6599" fmla="*/ 4866468 w 12192000"/>
              <a:gd name="connsiteY23-6600" fmla="*/ 35321 h 4999978"/>
              <a:gd name="connsiteX24-6601" fmla="*/ 4879983 w 12192000"/>
              <a:gd name="connsiteY24-6602" fmla="*/ 31397 h 4999978"/>
              <a:gd name="connsiteX25-6603" fmla="*/ 4885635 w 12192000"/>
              <a:gd name="connsiteY25-6604" fmla="*/ 32124 h 4999978"/>
              <a:gd name="connsiteX26-6605" fmla="*/ 4899698 w 12192000"/>
              <a:gd name="connsiteY26-6606" fmla="*/ 34658 h 4999978"/>
              <a:gd name="connsiteX27-6607" fmla="*/ 4923986 w 12192000"/>
              <a:gd name="connsiteY27-6608" fmla="*/ 40414 h 4999978"/>
              <a:gd name="connsiteX28-6609" fmla="*/ 4931544 w 12192000"/>
              <a:gd name="connsiteY28-6610" fmla="*/ 41140 h 4999978"/>
              <a:gd name="connsiteX29-6611" fmla="*/ 4948135 w 12192000"/>
              <a:gd name="connsiteY29-6612" fmla="*/ 50311 h 4999978"/>
              <a:gd name="connsiteX30-6613" fmla="*/ 4980068 w 12192000"/>
              <a:gd name="connsiteY30-6614" fmla="*/ 57834 h 4999978"/>
              <a:gd name="connsiteX31-6615" fmla="*/ 5036541 w 12192000"/>
              <a:gd name="connsiteY31-6616" fmla="*/ 85075 h 4999978"/>
              <a:gd name="connsiteX32-6617" fmla="*/ 5069678 w 12192000"/>
              <a:gd name="connsiteY32-6618" fmla="*/ 97961 h 4999978"/>
              <a:gd name="connsiteX33-6619" fmla="*/ 5092160 w 12192000"/>
              <a:gd name="connsiteY33-6620" fmla="*/ 109985 h 4999978"/>
              <a:gd name="connsiteX34-6621" fmla="*/ 5158166 w 12192000"/>
              <a:gd name="connsiteY34-6622" fmla="*/ 126350 h 4999978"/>
              <a:gd name="connsiteX35-6623" fmla="*/ 5271252 w 12192000"/>
              <a:gd name="connsiteY35-6624" fmla="*/ 147520 h 4999978"/>
              <a:gd name="connsiteX36-6625" fmla="*/ 5294438 w 12192000"/>
              <a:gd name="connsiteY36-6626" fmla="*/ 153338 h 4999978"/>
              <a:gd name="connsiteX37-6627" fmla="*/ 5310840 w 12192000"/>
              <a:gd name="connsiteY37-6628" fmla="*/ 163551 h 4999978"/>
              <a:gd name="connsiteX38-6629" fmla="*/ 5311570 w 12192000"/>
              <a:gd name="connsiteY38-6630" fmla="*/ 170463 h 4999978"/>
              <a:gd name="connsiteX39-6631" fmla="*/ 5323756 w 12192000"/>
              <a:gd name="connsiteY39-6632" fmla="*/ 174500 h 4999978"/>
              <a:gd name="connsiteX40-6633" fmla="*/ 5326259 w 12192000"/>
              <a:gd name="connsiteY40-6634" fmla="*/ 176662 h 4999978"/>
              <a:gd name="connsiteX41-6635" fmla="*/ 5341357 w 12192000"/>
              <a:gd name="connsiteY41-6636" fmla="*/ 187975 h 4999978"/>
              <a:gd name="connsiteX42-6637" fmla="*/ 5391908 w 12192000"/>
              <a:gd name="connsiteY42-6638" fmla="*/ 185073 h 4999978"/>
              <a:gd name="connsiteX43-6639" fmla="*/ 5492371 w 12192000"/>
              <a:gd name="connsiteY43-6640" fmla="*/ 230923 h 4999978"/>
              <a:gd name="connsiteX44-6641" fmla="*/ 5640913 w 12192000"/>
              <a:gd name="connsiteY44-6642" fmla="*/ 239810 h 4999978"/>
              <a:gd name="connsiteX45-6643" fmla="*/ 5877770 w 12192000"/>
              <a:gd name="connsiteY45-6644" fmla="*/ 283747 h 4999978"/>
              <a:gd name="connsiteX46-6645" fmla="*/ 5989615 w 12192000"/>
              <a:gd name="connsiteY46-6646" fmla="*/ 306445 h 4999978"/>
              <a:gd name="connsiteX47-6647" fmla="*/ 5996857 w 12192000"/>
              <a:gd name="connsiteY47-6648" fmla="*/ 310331 h 4999978"/>
              <a:gd name="connsiteX48-6649" fmla="*/ 6037387 w 12192000"/>
              <a:gd name="connsiteY48-6650" fmla="*/ 299308 h 4999978"/>
              <a:gd name="connsiteX49-6651" fmla="*/ 6113074 w 12192000"/>
              <a:gd name="connsiteY49-6652" fmla="*/ 312627 h 4999978"/>
              <a:gd name="connsiteX50-6653" fmla="*/ 6280929 w 12192000"/>
              <a:gd name="connsiteY50-6654" fmla="*/ 337226 h 4999978"/>
              <a:gd name="connsiteX51-6655" fmla="*/ 6298665 w 12192000"/>
              <a:gd name="connsiteY51-6656" fmla="*/ 329713 h 4999978"/>
              <a:gd name="connsiteX52-6657" fmla="*/ 6317326 w 12192000"/>
              <a:gd name="connsiteY52-6658" fmla="*/ 326576 h 4999978"/>
              <a:gd name="connsiteX53-6659" fmla="*/ 6319212 w 12192000"/>
              <a:gd name="connsiteY53-6660" fmla="*/ 327786 h 4999978"/>
              <a:gd name="connsiteX54-6661" fmla="*/ 6339724 w 12192000"/>
              <a:gd name="connsiteY54-6662" fmla="*/ 328880 h 4999978"/>
              <a:gd name="connsiteX55-6663" fmla="*/ 6345010 w 12192000"/>
              <a:gd name="connsiteY55-6664" fmla="*/ 325930 h 4999978"/>
              <a:gd name="connsiteX56-6665" fmla="*/ 6359332 w 12192000"/>
              <a:gd name="connsiteY56-6666" fmla="*/ 325681 h 4999978"/>
              <a:gd name="connsiteX57-6667" fmla="*/ 6388220 w 12192000"/>
              <a:gd name="connsiteY57-6668" fmla="*/ 322496 h 4999978"/>
              <a:gd name="connsiteX58-6669" fmla="*/ 6392994 w 12192000"/>
              <a:gd name="connsiteY58-6670" fmla="*/ 324426 h 4999978"/>
              <a:gd name="connsiteX59-6671" fmla="*/ 6435581 w 12192000"/>
              <a:gd name="connsiteY59-6672" fmla="*/ 323557 h 4999978"/>
              <a:gd name="connsiteX60-6673" fmla="*/ 6435870 w 12192000"/>
              <a:gd name="connsiteY60-6674" fmla="*/ 324745 h 4999978"/>
              <a:gd name="connsiteX61-6675" fmla="*/ 6446571 w 12192000"/>
              <a:gd name="connsiteY61-6676" fmla="*/ 329739 h 4999978"/>
              <a:gd name="connsiteX62-6677" fmla="*/ 6467701 w 12192000"/>
              <a:gd name="connsiteY62-6678" fmla="*/ 336547 h 4999978"/>
              <a:gd name="connsiteX63-6679" fmla="*/ 6512727 w 12192000"/>
              <a:gd name="connsiteY63-6680" fmla="*/ 367087 h 4999978"/>
              <a:gd name="connsiteX64-6681" fmla="*/ 6557094 w 12192000"/>
              <a:gd name="connsiteY64-6682" fmla="*/ 366314 h 4999978"/>
              <a:gd name="connsiteX65-6683" fmla="*/ 6565879 w 12192000"/>
              <a:gd name="connsiteY65-6684" fmla="*/ 366812 h 4999978"/>
              <a:gd name="connsiteX66-6685" fmla="*/ 6565997 w 12192000"/>
              <a:gd name="connsiteY66-6686" fmla="*/ 367092 h 4999978"/>
              <a:gd name="connsiteX67-6687" fmla="*/ 6575147 w 12192000"/>
              <a:gd name="connsiteY67-6688" fmla="*/ 368156 h 4999978"/>
              <a:gd name="connsiteX68-6689" fmla="*/ 6581899 w 12192000"/>
              <a:gd name="connsiteY68-6690" fmla="*/ 367720 h 4999978"/>
              <a:gd name="connsiteX69-6691" fmla="*/ 6598943 w 12192000"/>
              <a:gd name="connsiteY69-6692" fmla="*/ 368688 h 4999978"/>
              <a:gd name="connsiteX70-6693" fmla="*/ 6604421 w 12192000"/>
              <a:gd name="connsiteY70-6694" fmla="*/ 370815 h 4999978"/>
              <a:gd name="connsiteX71-6695" fmla="*/ 6606035 w 12192000"/>
              <a:gd name="connsiteY71-6696" fmla="*/ 374247 h 4999978"/>
              <a:gd name="connsiteX72-6697" fmla="*/ 6607669 w 12192000"/>
              <a:gd name="connsiteY72-6698" fmla="*/ 373968 h 4999978"/>
              <a:gd name="connsiteX73-6699" fmla="*/ 6637532 w 12192000"/>
              <a:gd name="connsiteY73-6700" fmla="*/ 384907 h 4999978"/>
              <a:gd name="connsiteX74-6701" fmla="*/ 6706880 w 12192000"/>
              <a:gd name="connsiteY74-6702" fmla="*/ 399163 h 4999978"/>
              <a:gd name="connsiteX75-6703" fmla="*/ 6747500 w 12192000"/>
              <a:gd name="connsiteY75-6704" fmla="*/ 403168 h 4999978"/>
              <a:gd name="connsiteX76-6705" fmla="*/ 6857783 w 12192000"/>
              <a:gd name="connsiteY76-6706" fmla="*/ 418687 h 4999978"/>
              <a:gd name="connsiteX77-6707" fmla="*/ 6967720 w 12192000"/>
              <a:gd name="connsiteY77-6708" fmla="*/ 437721 h 4999978"/>
              <a:gd name="connsiteX78-6709" fmla="*/ 7018394 w 12192000"/>
              <a:gd name="connsiteY78-6710" fmla="*/ 466613 h 4999978"/>
              <a:gd name="connsiteX79-6711" fmla="*/ 7024679 w 12192000"/>
              <a:gd name="connsiteY79-6712" fmla="*/ 467750 h 4999978"/>
              <a:gd name="connsiteX80-6713" fmla="*/ 7041715 w 12192000"/>
              <a:gd name="connsiteY80-6714" fmla="*/ 465902 h 4999978"/>
              <a:gd name="connsiteX81-6715" fmla="*/ 7048103 w 12192000"/>
              <a:gd name="connsiteY81-6716" fmla="*/ 464392 h 4999978"/>
              <a:gd name="connsiteX82-6717" fmla="*/ 7057490 w 12192000"/>
              <a:gd name="connsiteY82-6718" fmla="*/ 463917 h 4999978"/>
              <a:gd name="connsiteX83-6719" fmla="*/ 7057730 w 12192000"/>
              <a:gd name="connsiteY83-6720" fmla="*/ 464165 h 4999978"/>
              <a:gd name="connsiteX84-6721" fmla="*/ 7066511 w 12192000"/>
              <a:gd name="connsiteY84-6722" fmla="*/ 463214 h 4999978"/>
              <a:gd name="connsiteX85-6723" fmla="*/ 7109401 w 12192000"/>
              <a:gd name="connsiteY85-6724" fmla="*/ 455268 h 4999978"/>
              <a:gd name="connsiteX86-6725" fmla="*/ 7166830 w 12192000"/>
              <a:gd name="connsiteY86-6726" fmla="*/ 477037 h 4999978"/>
              <a:gd name="connsiteX87-6727" fmla="*/ 7190442 w 12192000"/>
              <a:gd name="connsiteY87-6728" fmla="*/ 480090 h 4999978"/>
              <a:gd name="connsiteX88-6729" fmla="*/ 7203083 w 12192000"/>
              <a:gd name="connsiteY88-6730" fmla="*/ 483106 h 4999978"/>
              <a:gd name="connsiteX89-6731" fmla="*/ 7203894 w 12192000"/>
              <a:gd name="connsiteY89-6732" fmla="*/ 484190 h 4999978"/>
              <a:gd name="connsiteX90-6733" fmla="*/ 7245004 w 12192000"/>
              <a:gd name="connsiteY90-6734" fmla="*/ 476444 h 4999978"/>
              <a:gd name="connsiteX91-6735" fmla="*/ 7250514 w 12192000"/>
              <a:gd name="connsiteY91-6736" fmla="*/ 477506 h 4999978"/>
              <a:gd name="connsiteX92-6737" fmla="*/ 7277246 w 12192000"/>
              <a:gd name="connsiteY92-6738" fmla="*/ 469782 h 4999978"/>
              <a:gd name="connsiteX93-6739" fmla="*/ 7291092 w 12192000"/>
              <a:gd name="connsiteY93-6740" fmla="*/ 467217 h 4999978"/>
              <a:gd name="connsiteX94-6741" fmla="*/ 7294933 w 12192000"/>
              <a:gd name="connsiteY94-6742" fmla="*/ 463549 h 4999978"/>
              <a:gd name="connsiteX95-6743" fmla="*/ 7315408 w 12192000"/>
              <a:gd name="connsiteY95-6744" fmla="*/ 461260 h 4999978"/>
              <a:gd name="connsiteX96-6745" fmla="*/ 7317786 w 12192000"/>
              <a:gd name="connsiteY96-6746" fmla="*/ 462106 h 4999978"/>
              <a:gd name="connsiteX97-6747" fmla="*/ 7334572 w 12192000"/>
              <a:gd name="connsiteY97-6748" fmla="*/ 456088 h 4999978"/>
              <a:gd name="connsiteX98-6749" fmla="*/ 7348520 w 12192000"/>
              <a:gd name="connsiteY98-6750" fmla="*/ 446050 h 4999978"/>
              <a:gd name="connsiteX99-6751" fmla="*/ 7522997 w 12192000"/>
              <a:gd name="connsiteY99-6752" fmla="*/ 442209 h 4999978"/>
              <a:gd name="connsiteX100-6753" fmla="*/ 7686985 w 12192000"/>
              <a:gd name="connsiteY100-6754" fmla="*/ 419805 h 4999978"/>
              <a:gd name="connsiteX101-6755" fmla="*/ 7854068 w 12192000"/>
              <a:gd name="connsiteY101-6756" fmla="*/ 409774 h 4999978"/>
              <a:gd name="connsiteX102-6757" fmla="*/ 8034165 w 12192000"/>
              <a:gd name="connsiteY102-6758" fmla="*/ 391699 h 4999978"/>
              <a:gd name="connsiteX103-6759" fmla="*/ 8094381 w 12192000"/>
              <a:gd name="connsiteY103-6760" fmla="*/ 395718 h 4999978"/>
              <a:gd name="connsiteX104-6761" fmla="*/ 8146898 w 12192000"/>
              <a:gd name="connsiteY104-6762" fmla="*/ 378558 h 4999978"/>
              <a:gd name="connsiteX105-6763" fmla="*/ 8168993 w 12192000"/>
              <a:gd name="connsiteY105-6764" fmla="*/ 384830 h 4999978"/>
              <a:gd name="connsiteX106-6765" fmla="*/ 8172809 w 12192000"/>
              <a:gd name="connsiteY106-6766" fmla="*/ 386137 h 4999978"/>
              <a:gd name="connsiteX107-6767" fmla="*/ 8187962 w 12192000"/>
              <a:gd name="connsiteY107-6768" fmla="*/ 386433 h 4999978"/>
              <a:gd name="connsiteX108-6769" fmla="*/ 8192382 w 12192000"/>
              <a:gd name="connsiteY108-6770" fmla="*/ 392692 h 4999978"/>
              <a:gd name="connsiteX109-6771" fmla="*/ 8375192 w 12192000"/>
              <a:gd name="connsiteY109-6772" fmla="*/ 383879 h 4999978"/>
              <a:gd name="connsiteX110-6773" fmla="*/ 8454377 w 12192000"/>
              <a:gd name="connsiteY110-6774" fmla="*/ 380331 h 4999978"/>
              <a:gd name="connsiteX111-6775" fmla="*/ 8484740 w 12192000"/>
              <a:gd name="connsiteY111-6776" fmla="*/ 385159 h 4999978"/>
              <a:gd name="connsiteX112-6777" fmla="*/ 8601673 w 12192000"/>
              <a:gd name="connsiteY112-6778" fmla="*/ 397101 h 4999978"/>
              <a:gd name="connsiteX113-6779" fmla="*/ 8701676 w 12192000"/>
              <a:gd name="connsiteY113-6780" fmla="*/ 401351 h 4999978"/>
              <a:gd name="connsiteX114-6781" fmla="*/ 8773288 w 12192000"/>
              <a:gd name="connsiteY114-6782" fmla="*/ 378077 h 4999978"/>
              <a:gd name="connsiteX115-6783" fmla="*/ 8779909 w 12192000"/>
              <a:gd name="connsiteY115-6784" fmla="*/ 382446 h 4999978"/>
              <a:gd name="connsiteX116-6785" fmla="*/ 8829932 w 12192000"/>
              <a:gd name="connsiteY116-6786" fmla="*/ 379243 h 4999978"/>
              <a:gd name="connsiteX117-6787" fmla="*/ 9003386 w 12192000"/>
              <a:gd name="connsiteY117-6788" fmla="*/ 336242 h 4999978"/>
              <a:gd name="connsiteX118-6789" fmla="*/ 9101185 w 12192000"/>
              <a:gd name="connsiteY118-6790" fmla="*/ 330862 h 4999978"/>
              <a:gd name="connsiteX119-6791" fmla="*/ 9136185 w 12192000"/>
              <a:gd name="connsiteY119-6792" fmla="*/ 334078 h 4999978"/>
              <a:gd name="connsiteX120-6793" fmla="*/ 9194801 w 12192000"/>
              <a:gd name="connsiteY120-6794" fmla="*/ 339149 h 4999978"/>
              <a:gd name="connsiteX121-6795" fmla="*/ 9239316 w 12192000"/>
              <a:gd name="connsiteY121-6796" fmla="*/ 355558 h 4999978"/>
              <a:gd name="connsiteX122-6797" fmla="*/ 9288052 w 12192000"/>
              <a:gd name="connsiteY122-6798" fmla="*/ 354796 h 4999978"/>
              <a:gd name="connsiteX123-6799" fmla="*/ 9298465 w 12192000"/>
              <a:gd name="connsiteY123-6800" fmla="*/ 338296 h 4999978"/>
              <a:gd name="connsiteX124-6801" fmla="*/ 9350892 w 12192000"/>
              <a:gd name="connsiteY124-6802" fmla="*/ 342778 h 4999978"/>
              <a:gd name="connsiteX125-6803" fmla="*/ 9430522 w 12192000"/>
              <a:gd name="connsiteY125-6804" fmla="*/ 351368 h 4999978"/>
              <a:gd name="connsiteX126-6805" fmla="*/ 9476215 w 12192000"/>
              <a:gd name="connsiteY126-6806" fmla="*/ 352107 h 4999978"/>
              <a:gd name="connsiteX127-6807" fmla="*/ 9601276 w 12192000"/>
              <a:gd name="connsiteY127-6808" fmla="*/ 358704 h 4999978"/>
              <a:gd name="connsiteX128-6809" fmla="*/ 9726733 w 12192000"/>
              <a:gd name="connsiteY128-6810" fmla="*/ 368801 h 4999978"/>
              <a:gd name="connsiteX129-6811" fmla="*/ 9802144 w 12192000"/>
              <a:gd name="connsiteY129-6812" fmla="*/ 394479 h 4999978"/>
              <a:gd name="connsiteX130-6813" fmla="*/ 9905153 w 12192000"/>
              <a:gd name="connsiteY130-6814" fmla="*/ 400650 h 4999978"/>
              <a:gd name="connsiteX131-6815" fmla="*/ 9922553 w 12192000"/>
              <a:gd name="connsiteY131-6816" fmla="*/ 404569 h 4999978"/>
              <a:gd name="connsiteX132-6817" fmla="*/ 10044658 w 12192000"/>
              <a:gd name="connsiteY132-6818" fmla="*/ 418077 h 4999978"/>
              <a:gd name="connsiteX133-6819" fmla="*/ 10184585 w 12192000"/>
              <a:gd name="connsiteY133-6820" fmla="*/ 407138 h 4999978"/>
              <a:gd name="connsiteX134-6821" fmla="*/ 10366435 w 12192000"/>
              <a:gd name="connsiteY134-6822" fmla="*/ 462428 h 4999978"/>
              <a:gd name="connsiteX135-6823" fmla="*/ 10688220 w 12192000"/>
              <a:gd name="connsiteY135-6824" fmla="*/ 542258 h 4999978"/>
              <a:gd name="connsiteX136-6825" fmla="*/ 11026690 w 12192000"/>
              <a:gd name="connsiteY136-6826" fmla="*/ 550681 h 4999978"/>
              <a:gd name="connsiteX137-6827" fmla="*/ 11113779 w 12192000"/>
              <a:gd name="connsiteY137-6828" fmla="*/ 533868 h 4999978"/>
              <a:gd name="connsiteX138-6829" fmla="*/ 11369556 w 12192000"/>
              <a:gd name="connsiteY138-6830" fmla="*/ 491719 h 4999978"/>
              <a:gd name="connsiteX139-6831" fmla="*/ 11623342 w 12192000"/>
              <a:gd name="connsiteY139-6832" fmla="*/ 388428 h 4999978"/>
              <a:gd name="connsiteX140-6833" fmla="*/ 11786511 w 12192000"/>
              <a:gd name="connsiteY140-6834" fmla="*/ 358390 h 4999978"/>
              <a:gd name="connsiteX141-6835" fmla="*/ 11862577 w 12192000"/>
              <a:gd name="connsiteY141-6836" fmla="*/ 330549 h 4999978"/>
              <a:gd name="connsiteX142-6837" fmla="*/ 11916612 w 12192000"/>
              <a:gd name="connsiteY142-6838" fmla="*/ 323810 h 4999978"/>
              <a:gd name="connsiteX143-6839" fmla="*/ 11948830 w 12192000"/>
              <a:gd name="connsiteY143-6840" fmla="*/ 318062 h 4999978"/>
              <a:gd name="connsiteX144-6841" fmla="*/ 12001583 w 12192000"/>
              <a:gd name="connsiteY144-6842" fmla="*/ 279643 h 4999978"/>
              <a:gd name="connsiteX145-6843" fmla="*/ 12174977 w 12192000"/>
              <a:gd name="connsiteY145-6844" fmla="*/ 264652 h 4999978"/>
              <a:gd name="connsiteX146-6845" fmla="*/ 12192000 w 12192000"/>
              <a:gd name="connsiteY146-6846" fmla="*/ 256549 h 4999978"/>
              <a:gd name="connsiteX147-6847" fmla="*/ 12192000 w 12192000"/>
              <a:gd name="connsiteY147-6848" fmla="*/ 4999978 h 4999978"/>
              <a:gd name="connsiteX148-6849" fmla="*/ 0 w 12192000"/>
              <a:gd name="connsiteY148-6850" fmla="*/ 4999978 h 4999978"/>
              <a:gd name="connsiteX149-6851" fmla="*/ 0 w 12192000"/>
              <a:gd name="connsiteY149-6852" fmla="*/ 617449 h 4999978"/>
              <a:gd name="connsiteX150-6853" fmla="*/ 11075 w 12192000"/>
              <a:gd name="connsiteY150-6854" fmla="*/ 615178 h 4999978"/>
              <a:gd name="connsiteX151-6855" fmla="*/ 44061 w 12192000"/>
              <a:gd name="connsiteY151-6856" fmla="*/ 608596 h 4999978"/>
              <a:gd name="connsiteX152-6857" fmla="*/ 136694 w 12192000"/>
              <a:gd name="connsiteY152-6858" fmla="*/ 556415 h 4999978"/>
              <a:gd name="connsiteX153-6859" fmla="*/ 170342 w 12192000"/>
              <a:gd name="connsiteY153-6860" fmla="*/ 551077 h 4999978"/>
              <a:gd name="connsiteX154-6861" fmla="*/ 168955 w 12192000"/>
              <a:gd name="connsiteY154-6862" fmla="*/ 542164 h 4999978"/>
              <a:gd name="connsiteX155-6863" fmla="*/ 181474 w 12192000"/>
              <a:gd name="connsiteY155-6864" fmla="*/ 541281 h 4999978"/>
              <a:gd name="connsiteX156-6865" fmla="*/ 209440 w 12192000"/>
              <a:gd name="connsiteY156-6866" fmla="*/ 540561 h 4999978"/>
              <a:gd name="connsiteX157-6867" fmla="*/ 293152 w 12192000"/>
              <a:gd name="connsiteY157-6868" fmla="*/ 536576 h 4999978"/>
              <a:gd name="connsiteX158-6869" fmla="*/ 315693 w 12192000"/>
              <a:gd name="connsiteY158-6870" fmla="*/ 519030 h 4999978"/>
              <a:gd name="connsiteX159-6871" fmla="*/ 337305 w 12192000"/>
              <a:gd name="connsiteY159-6872" fmla="*/ 518372 h 4999978"/>
              <a:gd name="connsiteX160-6873" fmla="*/ 462252 w 12192000"/>
              <a:gd name="connsiteY160-6874" fmla="*/ 493151 h 4999978"/>
              <a:gd name="connsiteX161-6875" fmla="*/ 479457 w 12192000"/>
              <a:gd name="connsiteY161-6876" fmla="*/ 491123 h 4999978"/>
              <a:gd name="connsiteX162-6877" fmla="*/ 488653 w 12192000"/>
              <a:gd name="connsiteY162-6878" fmla="*/ 483257 h 4999978"/>
              <a:gd name="connsiteX163-6879" fmla="*/ 522053 w 12192000"/>
              <a:gd name="connsiteY163-6880" fmla="*/ 481125 h 4999978"/>
              <a:gd name="connsiteX164-6881" fmla="*/ 523520 w 12192000"/>
              <a:gd name="connsiteY164-6882" fmla="*/ 476713 h 4999978"/>
              <a:gd name="connsiteX165-6883" fmla="*/ 632714 w 12192000"/>
              <a:gd name="connsiteY165-6884" fmla="*/ 437101 h 4999978"/>
              <a:gd name="connsiteX166-6885" fmla="*/ 651426 w 12192000"/>
              <a:gd name="connsiteY166-6886" fmla="*/ 430544 h 4999978"/>
              <a:gd name="connsiteX167-6887" fmla="*/ 667724 w 12192000"/>
              <a:gd name="connsiteY167-6888" fmla="*/ 432138 h 4999978"/>
              <a:gd name="connsiteX168-6889" fmla="*/ 757679 w 12192000"/>
              <a:gd name="connsiteY168-6890" fmla="*/ 425145 h 4999978"/>
              <a:gd name="connsiteX169-6891" fmla="*/ 779159 w 12192000"/>
              <a:gd name="connsiteY169-6892" fmla="*/ 428059 h 4999978"/>
              <a:gd name="connsiteX170-6893" fmla="*/ 788293 w 12192000"/>
              <a:gd name="connsiteY170-6894" fmla="*/ 434863 h 4999978"/>
              <a:gd name="connsiteX171-6895" fmla="*/ 822923 w 12192000"/>
              <a:gd name="connsiteY171-6896" fmla="*/ 421074 h 4999978"/>
              <a:gd name="connsiteX172-6897" fmla="*/ 876559 w 12192000"/>
              <a:gd name="connsiteY172-6898" fmla="*/ 411088 h 4999978"/>
              <a:gd name="connsiteX173-6899" fmla="*/ 902011 w 12192000"/>
              <a:gd name="connsiteY173-6900" fmla="*/ 404118 h 4999978"/>
              <a:gd name="connsiteX174-6901" fmla="*/ 922715 w 12192000"/>
              <a:gd name="connsiteY174-6902" fmla="*/ 407699 h 4999978"/>
              <a:gd name="connsiteX175-6903" fmla="*/ 1040139 w 12192000"/>
              <a:gd name="connsiteY175-6904" fmla="*/ 406590 h 4999978"/>
              <a:gd name="connsiteX176-6905" fmla="*/ 1067251 w 12192000"/>
              <a:gd name="connsiteY176-6906" fmla="*/ 412384 h 4999978"/>
              <a:gd name="connsiteX177-6907" fmla="*/ 1080272 w 12192000"/>
              <a:gd name="connsiteY177-6908" fmla="*/ 424669 h 4999978"/>
              <a:gd name="connsiteX178-6909" fmla="*/ 1090219 w 12192000"/>
              <a:gd name="connsiteY178-6910" fmla="*/ 420026 h 4999978"/>
              <a:gd name="connsiteX179-6911" fmla="*/ 1161226 w 12192000"/>
              <a:gd name="connsiteY179-6912" fmla="*/ 418304 h 4999978"/>
              <a:gd name="connsiteX180-6913" fmla="*/ 1207525 w 12192000"/>
              <a:gd name="connsiteY180-6914" fmla="*/ 416039 h 4999978"/>
              <a:gd name="connsiteX181-6915" fmla="*/ 1210030 w 12192000"/>
              <a:gd name="connsiteY181-6916" fmla="*/ 398805 h 4999978"/>
              <a:gd name="connsiteX182-6917" fmla="*/ 1251170 w 12192000"/>
              <a:gd name="connsiteY182-6918" fmla="*/ 391942 h 4999978"/>
              <a:gd name="connsiteX183-6919" fmla="*/ 1295331 w 12192000"/>
              <a:gd name="connsiteY183-6920" fmla="*/ 402182 h 4999978"/>
              <a:gd name="connsiteX184-6921" fmla="*/ 1347118 w 12192000"/>
              <a:gd name="connsiteY184-6922" fmla="*/ 399704 h 4999978"/>
              <a:gd name="connsiteX185-6923" fmla="*/ 1378108 w 12192000"/>
              <a:gd name="connsiteY185-6924" fmla="*/ 398410 h 4999978"/>
              <a:gd name="connsiteX186-6925" fmla="*/ 1459192 w 12192000"/>
              <a:gd name="connsiteY186-6926" fmla="*/ 380919 h 4999978"/>
              <a:gd name="connsiteX187-6927" fmla="*/ 1590120 w 12192000"/>
              <a:gd name="connsiteY187-6928" fmla="*/ 317608 h 4999978"/>
              <a:gd name="connsiteX188-6929" fmla="*/ 1631417 w 12192000"/>
              <a:gd name="connsiteY188-6930" fmla="*/ 308227 h 4999978"/>
              <a:gd name="connsiteX189-6931" fmla="*/ 1638727 w 12192000"/>
              <a:gd name="connsiteY189-6932" fmla="*/ 311610 h 4999978"/>
              <a:gd name="connsiteX190-6933" fmla="*/ 1844438 w 12192000"/>
              <a:gd name="connsiteY190-6934" fmla="*/ 271304 h 4999978"/>
              <a:gd name="connsiteX191-6935" fmla="*/ 1881324 w 12192000"/>
              <a:gd name="connsiteY191-6936" fmla="*/ 268497 h 4999978"/>
              <a:gd name="connsiteX192-6937" fmla="*/ 1908999 w 12192000"/>
              <a:gd name="connsiteY192-6938" fmla="*/ 269338 h 4999978"/>
              <a:gd name="connsiteX193-6939" fmla="*/ 1974956 w 12192000"/>
              <a:gd name="connsiteY193-6940" fmla="*/ 255958 h 4999978"/>
              <a:gd name="connsiteX194-6941" fmla="*/ 2082409 w 12192000"/>
              <a:gd name="connsiteY194-6942" fmla="*/ 227290 h 4999978"/>
              <a:gd name="connsiteX195-6943" fmla="*/ 2105639 w 12192000"/>
              <a:gd name="connsiteY195-6944" fmla="*/ 222648 h 4999978"/>
              <a:gd name="connsiteX196-6945" fmla="*/ 2126992 w 12192000"/>
              <a:gd name="connsiteY196-6946" fmla="*/ 224468 h 4999978"/>
              <a:gd name="connsiteX197-6947" fmla="*/ 2133154 w 12192000"/>
              <a:gd name="connsiteY197-6948" fmla="*/ 229952 h 4999978"/>
              <a:gd name="connsiteX198-6949" fmla="*/ 2146154 w 12192000"/>
              <a:gd name="connsiteY198-6950" fmla="*/ 228332 h 4999978"/>
              <a:gd name="connsiteX199-6951" fmla="*/ 2149901 w 12192000"/>
              <a:gd name="connsiteY199-6952" fmla="*/ 229116 h 4999978"/>
              <a:gd name="connsiteX200-6953" fmla="*/ 2171100 w 12192000"/>
              <a:gd name="connsiteY200-6954" fmla="*/ 232389 h 4999978"/>
              <a:gd name="connsiteX201-6955" fmla="*/ 2209148 w 12192000"/>
              <a:gd name="connsiteY201-6956" fmla="*/ 209225 h 4999978"/>
              <a:gd name="connsiteX202-6957" fmla="*/ 2261889 w 12192000"/>
              <a:gd name="connsiteY202-6958" fmla="*/ 205532 h 4999978"/>
              <a:gd name="connsiteX203-6959" fmla="*/ 2452315 w 12192000"/>
              <a:gd name="connsiteY203-6960" fmla="*/ 152899 h 4999978"/>
              <a:gd name="connsiteX204-6961" fmla="*/ 2487710 w 12192000"/>
              <a:gd name="connsiteY204-6962" fmla="*/ 169267 h 4999978"/>
              <a:gd name="connsiteX205-6963" fmla="*/ 2665623 w 12192000"/>
              <a:gd name="connsiteY205-6964" fmla="*/ 96394 h 4999978"/>
              <a:gd name="connsiteX206-6965" fmla="*/ 2823914 w 12192000"/>
              <a:gd name="connsiteY206-6966" fmla="*/ 66867 h 4999978"/>
              <a:gd name="connsiteX207-6967" fmla="*/ 2828102 w 12192000"/>
              <a:gd name="connsiteY207-6968" fmla="*/ 164091 h 4999978"/>
              <a:gd name="connsiteX208-6969" fmla="*/ 2843870 w 12192000"/>
              <a:gd name="connsiteY208-6970" fmla="*/ 47507 h 4999978"/>
              <a:gd name="connsiteX209-6971" fmla="*/ 2792877 w 12192000"/>
              <a:gd name="connsiteY209-6972" fmla="*/ 148928 h 4999978"/>
              <a:gd name="connsiteX210-6973" fmla="*/ 2862745 w 12192000"/>
              <a:gd name="connsiteY210-6974" fmla="*/ 43242 h 4999978"/>
              <a:gd name="connsiteX211-6975" fmla="*/ 2864596 w 12192000"/>
              <a:gd name="connsiteY211-6976" fmla="*/ 39218 h 4999978"/>
              <a:gd name="connsiteX212-6977" fmla="*/ 2875381 w 12192000"/>
              <a:gd name="connsiteY212-6978" fmla="*/ 35003 h 4999978"/>
              <a:gd name="connsiteX213-6979" fmla="*/ 2895139 w 12192000"/>
              <a:gd name="connsiteY213-6980" fmla="*/ 24186 h 4999978"/>
              <a:gd name="connsiteX214-6981" fmla="*/ 2900232 w 12192000"/>
              <a:gd name="connsiteY214-6982" fmla="*/ 24518 h 4999978"/>
              <a:gd name="connsiteX215-6983" fmla="*/ 2932205 w 12192000"/>
              <a:gd name="connsiteY215-6984" fmla="*/ 11873 h 4999978"/>
              <a:gd name="connsiteX216-6985" fmla="*/ 2933310 w 12192000"/>
              <a:gd name="connsiteY216-6986" fmla="*/ 12816 h 4999978"/>
              <a:gd name="connsiteX217-6987" fmla="*/ 2945218 w 12192000"/>
              <a:gd name="connsiteY217-6988" fmla="*/ 14141 h 4999978"/>
              <a:gd name="connsiteX218-6989" fmla="*/ 2966465 w 12192000"/>
              <a:gd name="connsiteY218-6990" fmla="*/ 14117 h 4999978"/>
              <a:gd name="connsiteX219-6991" fmla="*/ 3023668 w 12192000"/>
              <a:gd name="connsiteY219-6992" fmla="*/ 27905 h 4999978"/>
              <a:gd name="connsiteX220-6993" fmla="*/ 3057077 w 12192000"/>
              <a:gd name="connsiteY220-6994" fmla="*/ 14845 h 4999978"/>
              <a:gd name="connsiteX221-6995" fmla="*/ 3151915 w 12192000"/>
              <a:gd name="connsiteY221-6996" fmla="*/ 11243 h 4999978"/>
              <a:gd name="connsiteX222-6997" fmla="*/ 3251671 w 12192000"/>
              <a:gd name="connsiteY222-6998" fmla="*/ 31575 h 4999978"/>
              <a:gd name="connsiteX223-6999" fmla="*/ 3351400 w 12192000"/>
              <a:gd name="connsiteY223-7000" fmla="*/ 32687 h 4999978"/>
              <a:gd name="connsiteX224-7001" fmla="*/ 3387481 w 12192000"/>
              <a:gd name="connsiteY224-7002" fmla="*/ 31443 h 4999978"/>
              <a:gd name="connsiteX225-7003" fmla="*/ 3451923 w 12192000"/>
              <a:gd name="connsiteY225-7004" fmla="*/ 36482 h 4999978"/>
              <a:gd name="connsiteX226-7005" fmla="*/ 3481520 w 12192000"/>
              <a:gd name="connsiteY226-7006" fmla="*/ 43287 h 4999978"/>
              <a:gd name="connsiteX227-7007" fmla="*/ 3482804 w 12192000"/>
              <a:gd name="connsiteY227-7008" fmla="*/ 42812 h 4999978"/>
              <a:gd name="connsiteX228-7009" fmla="*/ 3485495 w 12192000"/>
              <a:gd name="connsiteY228-7010" fmla="*/ 45921 h 4999978"/>
              <a:gd name="connsiteX229-7011" fmla="*/ 3490972 w 12192000"/>
              <a:gd name="connsiteY229-7012" fmla="*/ 47286 h 4999978"/>
              <a:gd name="connsiteX230-7013" fmla="*/ 3505835 w 12192000"/>
              <a:gd name="connsiteY230-7014" fmla="*/ 46077 h 4999978"/>
              <a:gd name="connsiteX231-7015" fmla="*/ 3511410 w 12192000"/>
              <a:gd name="connsiteY231-7016" fmla="*/ 44808 h 4999978"/>
              <a:gd name="connsiteX232-7017" fmla="*/ 3519598 w 12192000"/>
              <a:gd name="connsiteY232-7018" fmla="*/ 44683 h 4999978"/>
              <a:gd name="connsiteX233-7019" fmla="*/ 3519807 w 12192000"/>
              <a:gd name="connsiteY233-7020" fmla="*/ 44938 h 4999978"/>
              <a:gd name="connsiteX234-7021" fmla="*/ 3527466 w 12192000"/>
              <a:gd name="connsiteY234-7022" fmla="*/ 44316 h 4999978"/>
              <a:gd name="connsiteX235-7023" fmla="*/ 3564889 w 12192000"/>
              <a:gd name="connsiteY235-7024" fmla="*/ 57394 h 4999978"/>
              <a:gd name="connsiteX236-7025" fmla="*/ 3614922 w 12192000"/>
              <a:gd name="connsiteY236-7026" fmla="*/ 61804 h 4999978"/>
              <a:gd name="connsiteX237-7027" fmla="*/ 3635506 w 12192000"/>
              <a:gd name="connsiteY237-7028" fmla="*/ 65718 h 4999978"/>
              <a:gd name="connsiteX238-7029" fmla="*/ 3646525 w 12192000"/>
              <a:gd name="connsiteY238-7030" fmla="*/ 69193 h 4999978"/>
              <a:gd name="connsiteX239-7031" fmla="*/ 3647224 w 12192000"/>
              <a:gd name="connsiteY239-7032" fmla="*/ 70303 h 4999978"/>
              <a:gd name="connsiteX240-7033" fmla="*/ 3683100 w 12192000"/>
              <a:gd name="connsiteY240-7034" fmla="*/ 64109 h 4999978"/>
              <a:gd name="connsiteX241-7035" fmla="*/ 3687901 w 12192000"/>
              <a:gd name="connsiteY241-7036" fmla="*/ 65372 h 4999978"/>
              <a:gd name="connsiteX242-7037" fmla="*/ 3711234 w 12192000"/>
              <a:gd name="connsiteY242-7038" fmla="*/ 58665 h 4999978"/>
              <a:gd name="connsiteX243-7039" fmla="*/ 3723318 w 12192000"/>
              <a:gd name="connsiteY243-7040" fmla="*/ 56625 h 4999978"/>
              <a:gd name="connsiteX244-7041" fmla="*/ 3726677 w 12192000"/>
              <a:gd name="connsiteY244-7042" fmla="*/ 53112 h 4999978"/>
              <a:gd name="connsiteX245-7043" fmla="*/ 3744535 w 12192000"/>
              <a:gd name="connsiteY245-7044" fmla="*/ 51590 h 4999978"/>
              <a:gd name="connsiteX246-7045" fmla="*/ 3746608 w 12192000"/>
              <a:gd name="connsiteY246-7046" fmla="*/ 52522 h 4999978"/>
              <a:gd name="connsiteX247-7047" fmla="*/ 3761262 w 12192000"/>
              <a:gd name="connsiteY247-7048" fmla="*/ 47147 h 4999978"/>
              <a:gd name="connsiteX248-7049" fmla="*/ 3803931 w 12192000"/>
              <a:gd name="connsiteY248-7050" fmla="*/ 49309 h 4999978"/>
              <a:gd name="connsiteX249-7051" fmla="*/ 3925626 w 12192000"/>
              <a:gd name="connsiteY249-7052" fmla="*/ 40301 h 4999978"/>
              <a:gd name="connsiteX250-7053" fmla="*/ 4033324 w 12192000"/>
              <a:gd name="connsiteY250-7054" fmla="*/ 26451 h 4999978"/>
              <a:gd name="connsiteX0-7055" fmla="*/ 4033324 w 12192000"/>
              <a:gd name="connsiteY0-7056" fmla="*/ 26451 h 4999978"/>
              <a:gd name="connsiteX1-7057" fmla="*/ 4138795 w 12192000"/>
              <a:gd name="connsiteY1-7058" fmla="*/ 28995 h 4999978"/>
              <a:gd name="connsiteX2-7059" fmla="*/ 4197186 w 12192000"/>
              <a:gd name="connsiteY2-7060" fmla="*/ 16311 h 4999978"/>
              <a:gd name="connsiteX3-7061" fmla="*/ 4371550 w 12192000"/>
              <a:gd name="connsiteY3-7062" fmla="*/ 8916 h 4999978"/>
              <a:gd name="connsiteX4-7063" fmla="*/ 4424056 w 12192000"/>
              <a:gd name="connsiteY4-7064" fmla="*/ 15151 h 4999978"/>
              <a:gd name="connsiteX5-7065" fmla="*/ 4469897 w 12192000"/>
              <a:gd name="connsiteY5-7066" fmla="*/ 0 h 4999978"/>
              <a:gd name="connsiteX6-7067" fmla="*/ 4489151 w 12192000"/>
              <a:gd name="connsiteY6-7068" fmla="*/ 7067 h 4999978"/>
              <a:gd name="connsiteX7-7069" fmla="*/ 4492479 w 12192000"/>
              <a:gd name="connsiteY7-7070" fmla="*/ 8512 h 4999978"/>
              <a:gd name="connsiteX8-7071" fmla="*/ 4505693 w 12192000"/>
              <a:gd name="connsiteY8-7072" fmla="*/ 9366 h 4999978"/>
              <a:gd name="connsiteX9-7073" fmla="*/ 4509529 w 12192000"/>
              <a:gd name="connsiteY9-7074" fmla="*/ 15767 h 4999978"/>
              <a:gd name="connsiteX10-7075" fmla="*/ 4529499 w 12192000"/>
              <a:gd name="connsiteY10-7076" fmla="*/ 21469 h 4999978"/>
              <a:gd name="connsiteX11-7077" fmla="*/ 4553795 w 12192000"/>
              <a:gd name="connsiteY11-7078" fmla="*/ 21323 h 4999978"/>
              <a:gd name="connsiteX12-7079" fmla="*/ 4640118 w 12192000"/>
              <a:gd name="connsiteY12-7080" fmla="*/ 21481 h 4999978"/>
              <a:gd name="connsiteX13-7081" fmla="*/ 4654127 w 12192000"/>
              <a:gd name="connsiteY13-7082" fmla="*/ 17734 h 4999978"/>
              <a:gd name="connsiteX14-7083" fmla="*/ 4700168 w 12192000"/>
              <a:gd name="connsiteY14-7084" fmla="*/ 22735 h 4999978"/>
              <a:gd name="connsiteX15-7085" fmla="*/ 4741127 w 12192000"/>
              <a:gd name="connsiteY15-7086" fmla="*/ 23309 h 4999978"/>
              <a:gd name="connsiteX16-7087" fmla="*/ 4767598 w 12192000"/>
              <a:gd name="connsiteY16-7088" fmla="*/ 20054 h 4999978"/>
              <a:gd name="connsiteX17-7089" fmla="*/ 4774592 w 12192000"/>
              <a:gd name="connsiteY17-7090" fmla="*/ 22231 h 4999978"/>
              <a:gd name="connsiteX18-7091" fmla="*/ 4801328 w 12192000"/>
              <a:gd name="connsiteY18-7092" fmla="*/ 23236 h 4999978"/>
              <a:gd name="connsiteX19-7093" fmla="*/ 4814870 w 12192000"/>
              <a:gd name="connsiteY19-7094" fmla="*/ 19579 h 4999978"/>
              <a:gd name="connsiteX20-7095" fmla="*/ 4828440 w 12192000"/>
              <a:gd name="connsiteY20-7096" fmla="*/ 27197 h 4999978"/>
              <a:gd name="connsiteX21-7097" fmla="*/ 4831826 w 12192000"/>
              <a:gd name="connsiteY21-7098" fmla="*/ 32900 h 4999978"/>
              <a:gd name="connsiteX22-7099" fmla="*/ 4850785 w 12192000"/>
              <a:gd name="connsiteY22-7100" fmla="*/ 29972 h 4999978"/>
              <a:gd name="connsiteX23-7101" fmla="*/ 4866468 w 12192000"/>
              <a:gd name="connsiteY23-7102" fmla="*/ 35321 h 4999978"/>
              <a:gd name="connsiteX24-7103" fmla="*/ 4879983 w 12192000"/>
              <a:gd name="connsiteY24-7104" fmla="*/ 31397 h 4999978"/>
              <a:gd name="connsiteX25-7105" fmla="*/ 4885635 w 12192000"/>
              <a:gd name="connsiteY25-7106" fmla="*/ 32124 h 4999978"/>
              <a:gd name="connsiteX26-7107" fmla="*/ 4899698 w 12192000"/>
              <a:gd name="connsiteY26-7108" fmla="*/ 34658 h 4999978"/>
              <a:gd name="connsiteX27-7109" fmla="*/ 4923986 w 12192000"/>
              <a:gd name="connsiteY27-7110" fmla="*/ 40414 h 4999978"/>
              <a:gd name="connsiteX28-7111" fmla="*/ 4931544 w 12192000"/>
              <a:gd name="connsiteY28-7112" fmla="*/ 41140 h 4999978"/>
              <a:gd name="connsiteX29-7113" fmla="*/ 4948135 w 12192000"/>
              <a:gd name="connsiteY29-7114" fmla="*/ 50311 h 4999978"/>
              <a:gd name="connsiteX30-7115" fmla="*/ 4980068 w 12192000"/>
              <a:gd name="connsiteY30-7116" fmla="*/ 57834 h 4999978"/>
              <a:gd name="connsiteX31-7117" fmla="*/ 5036541 w 12192000"/>
              <a:gd name="connsiteY31-7118" fmla="*/ 85075 h 4999978"/>
              <a:gd name="connsiteX32-7119" fmla="*/ 5069678 w 12192000"/>
              <a:gd name="connsiteY32-7120" fmla="*/ 97961 h 4999978"/>
              <a:gd name="connsiteX33-7121" fmla="*/ 5092160 w 12192000"/>
              <a:gd name="connsiteY33-7122" fmla="*/ 109985 h 4999978"/>
              <a:gd name="connsiteX34-7123" fmla="*/ 5158166 w 12192000"/>
              <a:gd name="connsiteY34-7124" fmla="*/ 126350 h 4999978"/>
              <a:gd name="connsiteX35-7125" fmla="*/ 5271252 w 12192000"/>
              <a:gd name="connsiteY35-7126" fmla="*/ 147520 h 4999978"/>
              <a:gd name="connsiteX36-7127" fmla="*/ 5294438 w 12192000"/>
              <a:gd name="connsiteY36-7128" fmla="*/ 153338 h 4999978"/>
              <a:gd name="connsiteX37-7129" fmla="*/ 5310840 w 12192000"/>
              <a:gd name="connsiteY37-7130" fmla="*/ 163551 h 4999978"/>
              <a:gd name="connsiteX38-7131" fmla="*/ 5311570 w 12192000"/>
              <a:gd name="connsiteY38-7132" fmla="*/ 170463 h 4999978"/>
              <a:gd name="connsiteX39-7133" fmla="*/ 5323756 w 12192000"/>
              <a:gd name="connsiteY39-7134" fmla="*/ 174500 h 4999978"/>
              <a:gd name="connsiteX40-7135" fmla="*/ 5326259 w 12192000"/>
              <a:gd name="connsiteY40-7136" fmla="*/ 176662 h 4999978"/>
              <a:gd name="connsiteX41-7137" fmla="*/ 5341357 w 12192000"/>
              <a:gd name="connsiteY41-7138" fmla="*/ 187975 h 4999978"/>
              <a:gd name="connsiteX42-7139" fmla="*/ 5391908 w 12192000"/>
              <a:gd name="connsiteY42-7140" fmla="*/ 185073 h 4999978"/>
              <a:gd name="connsiteX43-7141" fmla="*/ 5492371 w 12192000"/>
              <a:gd name="connsiteY43-7142" fmla="*/ 230923 h 4999978"/>
              <a:gd name="connsiteX44-7143" fmla="*/ 5640913 w 12192000"/>
              <a:gd name="connsiteY44-7144" fmla="*/ 239810 h 4999978"/>
              <a:gd name="connsiteX45-7145" fmla="*/ 5877770 w 12192000"/>
              <a:gd name="connsiteY45-7146" fmla="*/ 283747 h 4999978"/>
              <a:gd name="connsiteX46-7147" fmla="*/ 5989615 w 12192000"/>
              <a:gd name="connsiteY46-7148" fmla="*/ 306445 h 4999978"/>
              <a:gd name="connsiteX47-7149" fmla="*/ 5996857 w 12192000"/>
              <a:gd name="connsiteY47-7150" fmla="*/ 310331 h 4999978"/>
              <a:gd name="connsiteX48-7151" fmla="*/ 6037387 w 12192000"/>
              <a:gd name="connsiteY48-7152" fmla="*/ 299308 h 4999978"/>
              <a:gd name="connsiteX49-7153" fmla="*/ 6113074 w 12192000"/>
              <a:gd name="connsiteY49-7154" fmla="*/ 312627 h 4999978"/>
              <a:gd name="connsiteX50-7155" fmla="*/ 6280929 w 12192000"/>
              <a:gd name="connsiteY50-7156" fmla="*/ 337226 h 4999978"/>
              <a:gd name="connsiteX51-7157" fmla="*/ 6298665 w 12192000"/>
              <a:gd name="connsiteY51-7158" fmla="*/ 329713 h 4999978"/>
              <a:gd name="connsiteX52-7159" fmla="*/ 6317326 w 12192000"/>
              <a:gd name="connsiteY52-7160" fmla="*/ 326576 h 4999978"/>
              <a:gd name="connsiteX53-7161" fmla="*/ 6319212 w 12192000"/>
              <a:gd name="connsiteY53-7162" fmla="*/ 327786 h 4999978"/>
              <a:gd name="connsiteX54-7163" fmla="*/ 6339724 w 12192000"/>
              <a:gd name="connsiteY54-7164" fmla="*/ 328880 h 4999978"/>
              <a:gd name="connsiteX55-7165" fmla="*/ 6345010 w 12192000"/>
              <a:gd name="connsiteY55-7166" fmla="*/ 325930 h 4999978"/>
              <a:gd name="connsiteX56-7167" fmla="*/ 6359332 w 12192000"/>
              <a:gd name="connsiteY56-7168" fmla="*/ 325681 h 4999978"/>
              <a:gd name="connsiteX57-7169" fmla="*/ 6388220 w 12192000"/>
              <a:gd name="connsiteY57-7170" fmla="*/ 322496 h 4999978"/>
              <a:gd name="connsiteX58-7171" fmla="*/ 6392994 w 12192000"/>
              <a:gd name="connsiteY58-7172" fmla="*/ 324426 h 4999978"/>
              <a:gd name="connsiteX59-7173" fmla="*/ 6435581 w 12192000"/>
              <a:gd name="connsiteY59-7174" fmla="*/ 323557 h 4999978"/>
              <a:gd name="connsiteX60-7175" fmla="*/ 6435870 w 12192000"/>
              <a:gd name="connsiteY60-7176" fmla="*/ 324745 h 4999978"/>
              <a:gd name="connsiteX61-7177" fmla="*/ 6446571 w 12192000"/>
              <a:gd name="connsiteY61-7178" fmla="*/ 329739 h 4999978"/>
              <a:gd name="connsiteX62-7179" fmla="*/ 6467701 w 12192000"/>
              <a:gd name="connsiteY62-7180" fmla="*/ 336547 h 4999978"/>
              <a:gd name="connsiteX63-7181" fmla="*/ 6512727 w 12192000"/>
              <a:gd name="connsiteY63-7182" fmla="*/ 367087 h 4999978"/>
              <a:gd name="connsiteX64-7183" fmla="*/ 6557094 w 12192000"/>
              <a:gd name="connsiteY64-7184" fmla="*/ 366314 h 4999978"/>
              <a:gd name="connsiteX65-7185" fmla="*/ 6565879 w 12192000"/>
              <a:gd name="connsiteY65-7186" fmla="*/ 366812 h 4999978"/>
              <a:gd name="connsiteX66-7187" fmla="*/ 6565997 w 12192000"/>
              <a:gd name="connsiteY66-7188" fmla="*/ 367092 h 4999978"/>
              <a:gd name="connsiteX67-7189" fmla="*/ 6575147 w 12192000"/>
              <a:gd name="connsiteY67-7190" fmla="*/ 368156 h 4999978"/>
              <a:gd name="connsiteX68-7191" fmla="*/ 6581899 w 12192000"/>
              <a:gd name="connsiteY68-7192" fmla="*/ 367720 h 4999978"/>
              <a:gd name="connsiteX69-7193" fmla="*/ 6598943 w 12192000"/>
              <a:gd name="connsiteY69-7194" fmla="*/ 368688 h 4999978"/>
              <a:gd name="connsiteX70-7195" fmla="*/ 6604421 w 12192000"/>
              <a:gd name="connsiteY70-7196" fmla="*/ 370815 h 4999978"/>
              <a:gd name="connsiteX71-7197" fmla="*/ 6606035 w 12192000"/>
              <a:gd name="connsiteY71-7198" fmla="*/ 374247 h 4999978"/>
              <a:gd name="connsiteX72-7199" fmla="*/ 6607669 w 12192000"/>
              <a:gd name="connsiteY72-7200" fmla="*/ 373968 h 4999978"/>
              <a:gd name="connsiteX73-7201" fmla="*/ 6637532 w 12192000"/>
              <a:gd name="connsiteY73-7202" fmla="*/ 384907 h 4999978"/>
              <a:gd name="connsiteX74-7203" fmla="*/ 6706880 w 12192000"/>
              <a:gd name="connsiteY74-7204" fmla="*/ 399163 h 4999978"/>
              <a:gd name="connsiteX75-7205" fmla="*/ 6747500 w 12192000"/>
              <a:gd name="connsiteY75-7206" fmla="*/ 403168 h 4999978"/>
              <a:gd name="connsiteX76-7207" fmla="*/ 6857783 w 12192000"/>
              <a:gd name="connsiteY76-7208" fmla="*/ 418687 h 4999978"/>
              <a:gd name="connsiteX77-7209" fmla="*/ 6967720 w 12192000"/>
              <a:gd name="connsiteY77-7210" fmla="*/ 437721 h 4999978"/>
              <a:gd name="connsiteX78-7211" fmla="*/ 7018394 w 12192000"/>
              <a:gd name="connsiteY78-7212" fmla="*/ 466613 h 4999978"/>
              <a:gd name="connsiteX79-7213" fmla="*/ 7024679 w 12192000"/>
              <a:gd name="connsiteY79-7214" fmla="*/ 467750 h 4999978"/>
              <a:gd name="connsiteX80-7215" fmla="*/ 7041715 w 12192000"/>
              <a:gd name="connsiteY80-7216" fmla="*/ 465902 h 4999978"/>
              <a:gd name="connsiteX81-7217" fmla="*/ 7048103 w 12192000"/>
              <a:gd name="connsiteY81-7218" fmla="*/ 464392 h 4999978"/>
              <a:gd name="connsiteX82-7219" fmla="*/ 7057490 w 12192000"/>
              <a:gd name="connsiteY82-7220" fmla="*/ 463917 h 4999978"/>
              <a:gd name="connsiteX83-7221" fmla="*/ 7057730 w 12192000"/>
              <a:gd name="connsiteY83-7222" fmla="*/ 464165 h 4999978"/>
              <a:gd name="connsiteX84-7223" fmla="*/ 7066511 w 12192000"/>
              <a:gd name="connsiteY84-7224" fmla="*/ 463214 h 4999978"/>
              <a:gd name="connsiteX85-7225" fmla="*/ 7109401 w 12192000"/>
              <a:gd name="connsiteY85-7226" fmla="*/ 455268 h 4999978"/>
              <a:gd name="connsiteX86-7227" fmla="*/ 7166830 w 12192000"/>
              <a:gd name="connsiteY86-7228" fmla="*/ 477037 h 4999978"/>
              <a:gd name="connsiteX87-7229" fmla="*/ 7190442 w 12192000"/>
              <a:gd name="connsiteY87-7230" fmla="*/ 480090 h 4999978"/>
              <a:gd name="connsiteX88-7231" fmla="*/ 7203083 w 12192000"/>
              <a:gd name="connsiteY88-7232" fmla="*/ 483106 h 4999978"/>
              <a:gd name="connsiteX89-7233" fmla="*/ 7203894 w 12192000"/>
              <a:gd name="connsiteY89-7234" fmla="*/ 484190 h 4999978"/>
              <a:gd name="connsiteX90-7235" fmla="*/ 7245004 w 12192000"/>
              <a:gd name="connsiteY90-7236" fmla="*/ 476444 h 4999978"/>
              <a:gd name="connsiteX91-7237" fmla="*/ 7250514 w 12192000"/>
              <a:gd name="connsiteY91-7238" fmla="*/ 477506 h 4999978"/>
              <a:gd name="connsiteX92-7239" fmla="*/ 7277246 w 12192000"/>
              <a:gd name="connsiteY92-7240" fmla="*/ 469782 h 4999978"/>
              <a:gd name="connsiteX93-7241" fmla="*/ 7291092 w 12192000"/>
              <a:gd name="connsiteY93-7242" fmla="*/ 467217 h 4999978"/>
              <a:gd name="connsiteX94-7243" fmla="*/ 7294933 w 12192000"/>
              <a:gd name="connsiteY94-7244" fmla="*/ 463549 h 4999978"/>
              <a:gd name="connsiteX95-7245" fmla="*/ 7315408 w 12192000"/>
              <a:gd name="connsiteY95-7246" fmla="*/ 461260 h 4999978"/>
              <a:gd name="connsiteX96-7247" fmla="*/ 7317786 w 12192000"/>
              <a:gd name="connsiteY96-7248" fmla="*/ 462106 h 4999978"/>
              <a:gd name="connsiteX97-7249" fmla="*/ 7334572 w 12192000"/>
              <a:gd name="connsiteY97-7250" fmla="*/ 456088 h 4999978"/>
              <a:gd name="connsiteX98-7251" fmla="*/ 7348520 w 12192000"/>
              <a:gd name="connsiteY98-7252" fmla="*/ 446050 h 4999978"/>
              <a:gd name="connsiteX99-7253" fmla="*/ 7522997 w 12192000"/>
              <a:gd name="connsiteY99-7254" fmla="*/ 442209 h 4999978"/>
              <a:gd name="connsiteX100-7255" fmla="*/ 7686985 w 12192000"/>
              <a:gd name="connsiteY100-7256" fmla="*/ 419805 h 4999978"/>
              <a:gd name="connsiteX101-7257" fmla="*/ 7854068 w 12192000"/>
              <a:gd name="connsiteY101-7258" fmla="*/ 409774 h 4999978"/>
              <a:gd name="connsiteX102-7259" fmla="*/ 8034165 w 12192000"/>
              <a:gd name="connsiteY102-7260" fmla="*/ 391699 h 4999978"/>
              <a:gd name="connsiteX103-7261" fmla="*/ 8094381 w 12192000"/>
              <a:gd name="connsiteY103-7262" fmla="*/ 395718 h 4999978"/>
              <a:gd name="connsiteX104-7263" fmla="*/ 8146898 w 12192000"/>
              <a:gd name="connsiteY104-7264" fmla="*/ 378558 h 4999978"/>
              <a:gd name="connsiteX105-7265" fmla="*/ 8168993 w 12192000"/>
              <a:gd name="connsiteY105-7266" fmla="*/ 384830 h 4999978"/>
              <a:gd name="connsiteX106-7267" fmla="*/ 8172809 w 12192000"/>
              <a:gd name="connsiteY106-7268" fmla="*/ 386137 h 4999978"/>
              <a:gd name="connsiteX107-7269" fmla="*/ 8187962 w 12192000"/>
              <a:gd name="connsiteY107-7270" fmla="*/ 386433 h 4999978"/>
              <a:gd name="connsiteX108-7271" fmla="*/ 8192382 w 12192000"/>
              <a:gd name="connsiteY108-7272" fmla="*/ 392692 h 4999978"/>
              <a:gd name="connsiteX109-7273" fmla="*/ 8375192 w 12192000"/>
              <a:gd name="connsiteY109-7274" fmla="*/ 383879 h 4999978"/>
              <a:gd name="connsiteX110-7275" fmla="*/ 8454377 w 12192000"/>
              <a:gd name="connsiteY110-7276" fmla="*/ 380331 h 4999978"/>
              <a:gd name="connsiteX111-7277" fmla="*/ 8484740 w 12192000"/>
              <a:gd name="connsiteY111-7278" fmla="*/ 385159 h 4999978"/>
              <a:gd name="connsiteX112-7279" fmla="*/ 8601673 w 12192000"/>
              <a:gd name="connsiteY112-7280" fmla="*/ 397101 h 4999978"/>
              <a:gd name="connsiteX113-7281" fmla="*/ 8701676 w 12192000"/>
              <a:gd name="connsiteY113-7282" fmla="*/ 401351 h 4999978"/>
              <a:gd name="connsiteX114-7283" fmla="*/ 8773288 w 12192000"/>
              <a:gd name="connsiteY114-7284" fmla="*/ 378077 h 4999978"/>
              <a:gd name="connsiteX115-7285" fmla="*/ 8779909 w 12192000"/>
              <a:gd name="connsiteY115-7286" fmla="*/ 382446 h 4999978"/>
              <a:gd name="connsiteX116-7287" fmla="*/ 8829932 w 12192000"/>
              <a:gd name="connsiteY116-7288" fmla="*/ 379243 h 4999978"/>
              <a:gd name="connsiteX117-7289" fmla="*/ 9003386 w 12192000"/>
              <a:gd name="connsiteY117-7290" fmla="*/ 336242 h 4999978"/>
              <a:gd name="connsiteX118-7291" fmla="*/ 9101185 w 12192000"/>
              <a:gd name="connsiteY118-7292" fmla="*/ 330862 h 4999978"/>
              <a:gd name="connsiteX119-7293" fmla="*/ 9136185 w 12192000"/>
              <a:gd name="connsiteY119-7294" fmla="*/ 334078 h 4999978"/>
              <a:gd name="connsiteX120-7295" fmla="*/ 9194801 w 12192000"/>
              <a:gd name="connsiteY120-7296" fmla="*/ 339149 h 4999978"/>
              <a:gd name="connsiteX121-7297" fmla="*/ 9239316 w 12192000"/>
              <a:gd name="connsiteY121-7298" fmla="*/ 355558 h 4999978"/>
              <a:gd name="connsiteX122-7299" fmla="*/ 9288052 w 12192000"/>
              <a:gd name="connsiteY122-7300" fmla="*/ 354796 h 4999978"/>
              <a:gd name="connsiteX123-7301" fmla="*/ 9298465 w 12192000"/>
              <a:gd name="connsiteY123-7302" fmla="*/ 338296 h 4999978"/>
              <a:gd name="connsiteX124-7303" fmla="*/ 9350892 w 12192000"/>
              <a:gd name="connsiteY124-7304" fmla="*/ 342778 h 4999978"/>
              <a:gd name="connsiteX125-7305" fmla="*/ 9430522 w 12192000"/>
              <a:gd name="connsiteY125-7306" fmla="*/ 351368 h 4999978"/>
              <a:gd name="connsiteX126-7307" fmla="*/ 9476215 w 12192000"/>
              <a:gd name="connsiteY126-7308" fmla="*/ 352107 h 4999978"/>
              <a:gd name="connsiteX127-7309" fmla="*/ 9601276 w 12192000"/>
              <a:gd name="connsiteY127-7310" fmla="*/ 358704 h 4999978"/>
              <a:gd name="connsiteX128-7311" fmla="*/ 9726733 w 12192000"/>
              <a:gd name="connsiteY128-7312" fmla="*/ 368801 h 4999978"/>
              <a:gd name="connsiteX129-7313" fmla="*/ 9802144 w 12192000"/>
              <a:gd name="connsiteY129-7314" fmla="*/ 394479 h 4999978"/>
              <a:gd name="connsiteX130-7315" fmla="*/ 9905153 w 12192000"/>
              <a:gd name="connsiteY130-7316" fmla="*/ 400650 h 4999978"/>
              <a:gd name="connsiteX131-7317" fmla="*/ 9922553 w 12192000"/>
              <a:gd name="connsiteY131-7318" fmla="*/ 404569 h 4999978"/>
              <a:gd name="connsiteX132-7319" fmla="*/ 10044658 w 12192000"/>
              <a:gd name="connsiteY132-7320" fmla="*/ 418077 h 4999978"/>
              <a:gd name="connsiteX133-7321" fmla="*/ 10184585 w 12192000"/>
              <a:gd name="connsiteY133-7322" fmla="*/ 407138 h 4999978"/>
              <a:gd name="connsiteX134-7323" fmla="*/ 10366435 w 12192000"/>
              <a:gd name="connsiteY134-7324" fmla="*/ 462428 h 4999978"/>
              <a:gd name="connsiteX135-7325" fmla="*/ 10688220 w 12192000"/>
              <a:gd name="connsiteY135-7326" fmla="*/ 542258 h 4999978"/>
              <a:gd name="connsiteX136-7327" fmla="*/ 11026690 w 12192000"/>
              <a:gd name="connsiteY136-7328" fmla="*/ 550681 h 4999978"/>
              <a:gd name="connsiteX137-7329" fmla="*/ 11113779 w 12192000"/>
              <a:gd name="connsiteY137-7330" fmla="*/ 533868 h 4999978"/>
              <a:gd name="connsiteX138-7331" fmla="*/ 11369556 w 12192000"/>
              <a:gd name="connsiteY138-7332" fmla="*/ 491719 h 4999978"/>
              <a:gd name="connsiteX139-7333" fmla="*/ 11623342 w 12192000"/>
              <a:gd name="connsiteY139-7334" fmla="*/ 388428 h 4999978"/>
              <a:gd name="connsiteX140-7335" fmla="*/ 11786511 w 12192000"/>
              <a:gd name="connsiteY140-7336" fmla="*/ 358390 h 4999978"/>
              <a:gd name="connsiteX141-7337" fmla="*/ 11862577 w 12192000"/>
              <a:gd name="connsiteY141-7338" fmla="*/ 330549 h 4999978"/>
              <a:gd name="connsiteX142-7339" fmla="*/ 11916612 w 12192000"/>
              <a:gd name="connsiteY142-7340" fmla="*/ 323810 h 4999978"/>
              <a:gd name="connsiteX143-7341" fmla="*/ 11948830 w 12192000"/>
              <a:gd name="connsiteY143-7342" fmla="*/ 318062 h 4999978"/>
              <a:gd name="connsiteX144-7343" fmla="*/ 12001583 w 12192000"/>
              <a:gd name="connsiteY144-7344" fmla="*/ 279643 h 4999978"/>
              <a:gd name="connsiteX145-7345" fmla="*/ 12174977 w 12192000"/>
              <a:gd name="connsiteY145-7346" fmla="*/ 264652 h 4999978"/>
              <a:gd name="connsiteX146-7347" fmla="*/ 12192000 w 12192000"/>
              <a:gd name="connsiteY146-7348" fmla="*/ 256549 h 4999978"/>
              <a:gd name="connsiteX147-7349" fmla="*/ 12192000 w 12192000"/>
              <a:gd name="connsiteY147-7350" fmla="*/ 4999978 h 4999978"/>
              <a:gd name="connsiteX148-7351" fmla="*/ 0 w 12192000"/>
              <a:gd name="connsiteY148-7352" fmla="*/ 4999978 h 4999978"/>
              <a:gd name="connsiteX149-7353" fmla="*/ 0 w 12192000"/>
              <a:gd name="connsiteY149-7354" fmla="*/ 617449 h 4999978"/>
              <a:gd name="connsiteX150-7355" fmla="*/ 11075 w 12192000"/>
              <a:gd name="connsiteY150-7356" fmla="*/ 615178 h 4999978"/>
              <a:gd name="connsiteX151-7357" fmla="*/ 44061 w 12192000"/>
              <a:gd name="connsiteY151-7358" fmla="*/ 608596 h 4999978"/>
              <a:gd name="connsiteX152-7359" fmla="*/ 136694 w 12192000"/>
              <a:gd name="connsiteY152-7360" fmla="*/ 556415 h 4999978"/>
              <a:gd name="connsiteX153-7361" fmla="*/ 170342 w 12192000"/>
              <a:gd name="connsiteY153-7362" fmla="*/ 551077 h 4999978"/>
              <a:gd name="connsiteX154-7363" fmla="*/ 168955 w 12192000"/>
              <a:gd name="connsiteY154-7364" fmla="*/ 542164 h 4999978"/>
              <a:gd name="connsiteX155-7365" fmla="*/ 181474 w 12192000"/>
              <a:gd name="connsiteY155-7366" fmla="*/ 541281 h 4999978"/>
              <a:gd name="connsiteX156-7367" fmla="*/ 209440 w 12192000"/>
              <a:gd name="connsiteY156-7368" fmla="*/ 540561 h 4999978"/>
              <a:gd name="connsiteX157-7369" fmla="*/ 293152 w 12192000"/>
              <a:gd name="connsiteY157-7370" fmla="*/ 536576 h 4999978"/>
              <a:gd name="connsiteX158-7371" fmla="*/ 315693 w 12192000"/>
              <a:gd name="connsiteY158-7372" fmla="*/ 519030 h 4999978"/>
              <a:gd name="connsiteX159-7373" fmla="*/ 337305 w 12192000"/>
              <a:gd name="connsiteY159-7374" fmla="*/ 518372 h 4999978"/>
              <a:gd name="connsiteX160-7375" fmla="*/ 462252 w 12192000"/>
              <a:gd name="connsiteY160-7376" fmla="*/ 493151 h 4999978"/>
              <a:gd name="connsiteX161-7377" fmla="*/ 479457 w 12192000"/>
              <a:gd name="connsiteY161-7378" fmla="*/ 491123 h 4999978"/>
              <a:gd name="connsiteX162-7379" fmla="*/ 488653 w 12192000"/>
              <a:gd name="connsiteY162-7380" fmla="*/ 483257 h 4999978"/>
              <a:gd name="connsiteX163-7381" fmla="*/ 522053 w 12192000"/>
              <a:gd name="connsiteY163-7382" fmla="*/ 481125 h 4999978"/>
              <a:gd name="connsiteX164-7383" fmla="*/ 523520 w 12192000"/>
              <a:gd name="connsiteY164-7384" fmla="*/ 476713 h 4999978"/>
              <a:gd name="connsiteX165-7385" fmla="*/ 632714 w 12192000"/>
              <a:gd name="connsiteY165-7386" fmla="*/ 437101 h 4999978"/>
              <a:gd name="connsiteX166-7387" fmla="*/ 651426 w 12192000"/>
              <a:gd name="connsiteY166-7388" fmla="*/ 430544 h 4999978"/>
              <a:gd name="connsiteX167-7389" fmla="*/ 667724 w 12192000"/>
              <a:gd name="connsiteY167-7390" fmla="*/ 432138 h 4999978"/>
              <a:gd name="connsiteX168-7391" fmla="*/ 757679 w 12192000"/>
              <a:gd name="connsiteY168-7392" fmla="*/ 425145 h 4999978"/>
              <a:gd name="connsiteX169-7393" fmla="*/ 779159 w 12192000"/>
              <a:gd name="connsiteY169-7394" fmla="*/ 428059 h 4999978"/>
              <a:gd name="connsiteX170-7395" fmla="*/ 788293 w 12192000"/>
              <a:gd name="connsiteY170-7396" fmla="*/ 434863 h 4999978"/>
              <a:gd name="connsiteX171-7397" fmla="*/ 822923 w 12192000"/>
              <a:gd name="connsiteY171-7398" fmla="*/ 421074 h 4999978"/>
              <a:gd name="connsiteX172-7399" fmla="*/ 876559 w 12192000"/>
              <a:gd name="connsiteY172-7400" fmla="*/ 411088 h 4999978"/>
              <a:gd name="connsiteX173-7401" fmla="*/ 902011 w 12192000"/>
              <a:gd name="connsiteY173-7402" fmla="*/ 404118 h 4999978"/>
              <a:gd name="connsiteX174-7403" fmla="*/ 922715 w 12192000"/>
              <a:gd name="connsiteY174-7404" fmla="*/ 407699 h 4999978"/>
              <a:gd name="connsiteX175-7405" fmla="*/ 1040139 w 12192000"/>
              <a:gd name="connsiteY175-7406" fmla="*/ 406590 h 4999978"/>
              <a:gd name="connsiteX176-7407" fmla="*/ 1067251 w 12192000"/>
              <a:gd name="connsiteY176-7408" fmla="*/ 412384 h 4999978"/>
              <a:gd name="connsiteX177-7409" fmla="*/ 1080272 w 12192000"/>
              <a:gd name="connsiteY177-7410" fmla="*/ 424669 h 4999978"/>
              <a:gd name="connsiteX178-7411" fmla="*/ 1090219 w 12192000"/>
              <a:gd name="connsiteY178-7412" fmla="*/ 420026 h 4999978"/>
              <a:gd name="connsiteX179-7413" fmla="*/ 1161226 w 12192000"/>
              <a:gd name="connsiteY179-7414" fmla="*/ 418304 h 4999978"/>
              <a:gd name="connsiteX180-7415" fmla="*/ 1207525 w 12192000"/>
              <a:gd name="connsiteY180-7416" fmla="*/ 416039 h 4999978"/>
              <a:gd name="connsiteX181-7417" fmla="*/ 1210030 w 12192000"/>
              <a:gd name="connsiteY181-7418" fmla="*/ 398805 h 4999978"/>
              <a:gd name="connsiteX182-7419" fmla="*/ 1251170 w 12192000"/>
              <a:gd name="connsiteY182-7420" fmla="*/ 391942 h 4999978"/>
              <a:gd name="connsiteX183-7421" fmla="*/ 1295331 w 12192000"/>
              <a:gd name="connsiteY183-7422" fmla="*/ 402182 h 4999978"/>
              <a:gd name="connsiteX184-7423" fmla="*/ 1347118 w 12192000"/>
              <a:gd name="connsiteY184-7424" fmla="*/ 399704 h 4999978"/>
              <a:gd name="connsiteX185-7425" fmla="*/ 1378108 w 12192000"/>
              <a:gd name="connsiteY185-7426" fmla="*/ 398410 h 4999978"/>
              <a:gd name="connsiteX186-7427" fmla="*/ 1459192 w 12192000"/>
              <a:gd name="connsiteY186-7428" fmla="*/ 380919 h 4999978"/>
              <a:gd name="connsiteX187-7429" fmla="*/ 1590120 w 12192000"/>
              <a:gd name="connsiteY187-7430" fmla="*/ 317608 h 4999978"/>
              <a:gd name="connsiteX188-7431" fmla="*/ 1631417 w 12192000"/>
              <a:gd name="connsiteY188-7432" fmla="*/ 308227 h 4999978"/>
              <a:gd name="connsiteX189-7433" fmla="*/ 1638727 w 12192000"/>
              <a:gd name="connsiteY189-7434" fmla="*/ 311610 h 4999978"/>
              <a:gd name="connsiteX190-7435" fmla="*/ 1844438 w 12192000"/>
              <a:gd name="connsiteY190-7436" fmla="*/ 271304 h 4999978"/>
              <a:gd name="connsiteX191-7437" fmla="*/ 1881324 w 12192000"/>
              <a:gd name="connsiteY191-7438" fmla="*/ 268497 h 4999978"/>
              <a:gd name="connsiteX192-7439" fmla="*/ 1908999 w 12192000"/>
              <a:gd name="connsiteY192-7440" fmla="*/ 269338 h 4999978"/>
              <a:gd name="connsiteX193-7441" fmla="*/ 1974956 w 12192000"/>
              <a:gd name="connsiteY193-7442" fmla="*/ 255958 h 4999978"/>
              <a:gd name="connsiteX194-7443" fmla="*/ 2082409 w 12192000"/>
              <a:gd name="connsiteY194-7444" fmla="*/ 227290 h 4999978"/>
              <a:gd name="connsiteX195-7445" fmla="*/ 2105639 w 12192000"/>
              <a:gd name="connsiteY195-7446" fmla="*/ 222648 h 4999978"/>
              <a:gd name="connsiteX196-7447" fmla="*/ 2126992 w 12192000"/>
              <a:gd name="connsiteY196-7448" fmla="*/ 224468 h 4999978"/>
              <a:gd name="connsiteX197-7449" fmla="*/ 2133154 w 12192000"/>
              <a:gd name="connsiteY197-7450" fmla="*/ 229952 h 4999978"/>
              <a:gd name="connsiteX198-7451" fmla="*/ 2146154 w 12192000"/>
              <a:gd name="connsiteY198-7452" fmla="*/ 228332 h 4999978"/>
              <a:gd name="connsiteX199-7453" fmla="*/ 2149901 w 12192000"/>
              <a:gd name="connsiteY199-7454" fmla="*/ 229116 h 4999978"/>
              <a:gd name="connsiteX200-7455" fmla="*/ 2171100 w 12192000"/>
              <a:gd name="connsiteY200-7456" fmla="*/ 232389 h 4999978"/>
              <a:gd name="connsiteX201-7457" fmla="*/ 2209148 w 12192000"/>
              <a:gd name="connsiteY201-7458" fmla="*/ 209225 h 4999978"/>
              <a:gd name="connsiteX202-7459" fmla="*/ 2261889 w 12192000"/>
              <a:gd name="connsiteY202-7460" fmla="*/ 205532 h 4999978"/>
              <a:gd name="connsiteX203-7461" fmla="*/ 2452315 w 12192000"/>
              <a:gd name="connsiteY203-7462" fmla="*/ 152899 h 4999978"/>
              <a:gd name="connsiteX204-7463" fmla="*/ 2487710 w 12192000"/>
              <a:gd name="connsiteY204-7464" fmla="*/ 169267 h 4999978"/>
              <a:gd name="connsiteX205-7465" fmla="*/ 2665623 w 12192000"/>
              <a:gd name="connsiteY205-7466" fmla="*/ 96394 h 4999978"/>
              <a:gd name="connsiteX206-7467" fmla="*/ 2823914 w 12192000"/>
              <a:gd name="connsiteY206-7468" fmla="*/ 66867 h 4999978"/>
              <a:gd name="connsiteX207-7469" fmla="*/ 2828102 w 12192000"/>
              <a:gd name="connsiteY207-7470" fmla="*/ 164091 h 4999978"/>
              <a:gd name="connsiteX208-7471" fmla="*/ 2843870 w 12192000"/>
              <a:gd name="connsiteY208-7472" fmla="*/ 47507 h 4999978"/>
              <a:gd name="connsiteX209-7473" fmla="*/ 2862745 w 12192000"/>
              <a:gd name="connsiteY209-7474" fmla="*/ 43242 h 4999978"/>
              <a:gd name="connsiteX210-7475" fmla="*/ 2864596 w 12192000"/>
              <a:gd name="connsiteY210-7476" fmla="*/ 39218 h 4999978"/>
              <a:gd name="connsiteX211-7477" fmla="*/ 2875381 w 12192000"/>
              <a:gd name="connsiteY211-7478" fmla="*/ 35003 h 4999978"/>
              <a:gd name="connsiteX212-7479" fmla="*/ 2895139 w 12192000"/>
              <a:gd name="connsiteY212-7480" fmla="*/ 24186 h 4999978"/>
              <a:gd name="connsiteX213-7481" fmla="*/ 2900232 w 12192000"/>
              <a:gd name="connsiteY213-7482" fmla="*/ 24518 h 4999978"/>
              <a:gd name="connsiteX214-7483" fmla="*/ 2932205 w 12192000"/>
              <a:gd name="connsiteY214-7484" fmla="*/ 11873 h 4999978"/>
              <a:gd name="connsiteX215-7485" fmla="*/ 2933310 w 12192000"/>
              <a:gd name="connsiteY215-7486" fmla="*/ 12816 h 4999978"/>
              <a:gd name="connsiteX216-7487" fmla="*/ 2945218 w 12192000"/>
              <a:gd name="connsiteY216-7488" fmla="*/ 14141 h 4999978"/>
              <a:gd name="connsiteX217-7489" fmla="*/ 2966465 w 12192000"/>
              <a:gd name="connsiteY217-7490" fmla="*/ 14117 h 4999978"/>
              <a:gd name="connsiteX218-7491" fmla="*/ 3023668 w 12192000"/>
              <a:gd name="connsiteY218-7492" fmla="*/ 27905 h 4999978"/>
              <a:gd name="connsiteX219-7493" fmla="*/ 3057077 w 12192000"/>
              <a:gd name="connsiteY219-7494" fmla="*/ 14845 h 4999978"/>
              <a:gd name="connsiteX220-7495" fmla="*/ 3151915 w 12192000"/>
              <a:gd name="connsiteY220-7496" fmla="*/ 11243 h 4999978"/>
              <a:gd name="connsiteX221-7497" fmla="*/ 3251671 w 12192000"/>
              <a:gd name="connsiteY221-7498" fmla="*/ 31575 h 4999978"/>
              <a:gd name="connsiteX222-7499" fmla="*/ 3351400 w 12192000"/>
              <a:gd name="connsiteY222-7500" fmla="*/ 32687 h 4999978"/>
              <a:gd name="connsiteX223-7501" fmla="*/ 3387481 w 12192000"/>
              <a:gd name="connsiteY223-7502" fmla="*/ 31443 h 4999978"/>
              <a:gd name="connsiteX224-7503" fmla="*/ 3451923 w 12192000"/>
              <a:gd name="connsiteY224-7504" fmla="*/ 36482 h 4999978"/>
              <a:gd name="connsiteX225-7505" fmla="*/ 3481520 w 12192000"/>
              <a:gd name="connsiteY225-7506" fmla="*/ 43287 h 4999978"/>
              <a:gd name="connsiteX226-7507" fmla="*/ 3482804 w 12192000"/>
              <a:gd name="connsiteY226-7508" fmla="*/ 42812 h 4999978"/>
              <a:gd name="connsiteX227-7509" fmla="*/ 3485495 w 12192000"/>
              <a:gd name="connsiteY227-7510" fmla="*/ 45921 h 4999978"/>
              <a:gd name="connsiteX228-7511" fmla="*/ 3490972 w 12192000"/>
              <a:gd name="connsiteY228-7512" fmla="*/ 47286 h 4999978"/>
              <a:gd name="connsiteX229-7513" fmla="*/ 3505835 w 12192000"/>
              <a:gd name="connsiteY229-7514" fmla="*/ 46077 h 4999978"/>
              <a:gd name="connsiteX230-7515" fmla="*/ 3511410 w 12192000"/>
              <a:gd name="connsiteY230-7516" fmla="*/ 44808 h 4999978"/>
              <a:gd name="connsiteX231-7517" fmla="*/ 3519598 w 12192000"/>
              <a:gd name="connsiteY231-7518" fmla="*/ 44683 h 4999978"/>
              <a:gd name="connsiteX232-7519" fmla="*/ 3519807 w 12192000"/>
              <a:gd name="connsiteY232-7520" fmla="*/ 44938 h 4999978"/>
              <a:gd name="connsiteX233-7521" fmla="*/ 3527466 w 12192000"/>
              <a:gd name="connsiteY233-7522" fmla="*/ 44316 h 4999978"/>
              <a:gd name="connsiteX234-7523" fmla="*/ 3564889 w 12192000"/>
              <a:gd name="connsiteY234-7524" fmla="*/ 57394 h 4999978"/>
              <a:gd name="connsiteX235-7525" fmla="*/ 3614922 w 12192000"/>
              <a:gd name="connsiteY235-7526" fmla="*/ 61804 h 4999978"/>
              <a:gd name="connsiteX236-7527" fmla="*/ 3635506 w 12192000"/>
              <a:gd name="connsiteY236-7528" fmla="*/ 65718 h 4999978"/>
              <a:gd name="connsiteX237-7529" fmla="*/ 3646525 w 12192000"/>
              <a:gd name="connsiteY237-7530" fmla="*/ 69193 h 4999978"/>
              <a:gd name="connsiteX238-7531" fmla="*/ 3647224 w 12192000"/>
              <a:gd name="connsiteY238-7532" fmla="*/ 70303 h 4999978"/>
              <a:gd name="connsiteX239-7533" fmla="*/ 3683100 w 12192000"/>
              <a:gd name="connsiteY239-7534" fmla="*/ 64109 h 4999978"/>
              <a:gd name="connsiteX240-7535" fmla="*/ 3687901 w 12192000"/>
              <a:gd name="connsiteY240-7536" fmla="*/ 65372 h 4999978"/>
              <a:gd name="connsiteX241-7537" fmla="*/ 3711234 w 12192000"/>
              <a:gd name="connsiteY241-7538" fmla="*/ 58665 h 4999978"/>
              <a:gd name="connsiteX242-7539" fmla="*/ 3723318 w 12192000"/>
              <a:gd name="connsiteY242-7540" fmla="*/ 56625 h 4999978"/>
              <a:gd name="connsiteX243-7541" fmla="*/ 3726677 w 12192000"/>
              <a:gd name="connsiteY243-7542" fmla="*/ 53112 h 4999978"/>
              <a:gd name="connsiteX244-7543" fmla="*/ 3744535 w 12192000"/>
              <a:gd name="connsiteY244-7544" fmla="*/ 51590 h 4999978"/>
              <a:gd name="connsiteX245-7545" fmla="*/ 3746608 w 12192000"/>
              <a:gd name="connsiteY245-7546" fmla="*/ 52522 h 4999978"/>
              <a:gd name="connsiteX246-7547" fmla="*/ 3761262 w 12192000"/>
              <a:gd name="connsiteY246-7548" fmla="*/ 47147 h 4999978"/>
              <a:gd name="connsiteX247-7549" fmla="*/ 3803931 w 12192000"/>
              <a:gd name="connsiteY247-7550" fmla="*/ 49309 h 4999978"/>
              <a:gd name="connsiteX248-7551" fmla="*/ 3925626 w 12192000"/>
              <a:gd name="connsiteY248-7552" fmla="*/ 40301 h 4999978"/>
              <a:gd name="connsiteX249-7553" fmla="*/ 4033324 w 12192000"/>
              <a:gd name="connsiteY249-7554" fmla="*/ 26451 h 4999978"/>
              <a:gd name="connsiteX0-7555" fmla="*/ 4033324 w 12192000"/>
              <a:gd name="connsiteY0-7556" fmla="*/ 26451 h 4999978"/>
              <a:gd name="connsiteX1-7557" fmla="*/ 4138795 w 12192000"/>
              <a:gd name="connsiteY1-7558" fmla="*/ 28995 h 4999978"/>
              <a:gd name="connsiteX2-7559" fmla="*/ 4197186 w 12192000"/>
              <a:gd name="connsiteY2-7560" fmla="*/ 16311 h 4999978"/>
              <a:gd name="connsiteX3-7561" fmla="*/ 4371550 w 12192000"/>
              <a:gd name="connsiteY3-7562" fmla="*/ 8916 h 4999978"/>
              <a:gd name="connsiteX4-7563" fmla="*/ 4424056 w 12192000"/>
              <a:gd name="connsiteY4-7564" fmla="*/ 15151 h 4999978"/>
              <a:gd name="connsiteX5-7565" fmla="*/ 4469897 w 12192000"/>
              <a:gd name="connsiteY5-7566" fmla="*/ 0 h 4999978"/>
              <a:gd name="connsiteX6-7567" fmla="*/ 4489151 w 12192000"/>
              <a:gd name="connsiteY6-7568" fmla="*/ 7067 h 4999978"/>
              <a:gd name="connsiteX7-7569" fmla="*/ 4492479 w 12192000"/>
              <a:gd name="connsiteY7-7570" fmla="*/ 8512 h 4999978"/>
              <a:gd name="connsiteX8-7571" fmla="*/ 4505693 w 12192000"/>
              <a:gd name="connsiteY8-7572" fmla="*/ 9366 h 4999978"/>
              <a:gd name="connsiteX9-7573" fmla="*/ 4509529 w 12192000"/>
              <a:gd name="connsiteY9-7574" fmla="*/ 15767 h 4999978"/>
              <a:gd name="connsiteX10-7575" fmla="*/ 4529499 w 12192000"/>
              <a:gd name="connsiteY10-7576" fmla="*/ 21469 h 4999978"/>
              <a:gd name="connsiteX11-7577" fmla="*/ 4553795 w 12192000"/>
              <a:gd name="connsiteY11-7578" fmla="*/ 21323 h 4999978"/>
              <a:gd name="connsiteX12-7579" fmla="*/ 4640118 w 12192000"/>
              <a:gd name="connsiteY12-7580" fmla="*/ 21481 h 4999978"/>
              <a:gd name="connsiteX13-7581" fmla="*/ 4654127 w 12192000"/>
              <a:gd name="connsiteY13-7582" fmla="*/ 17734 h 4999978"/>
              <a:gd name="connsiteX14-7583" fmla="*/ 4700168 w 12192000"/>
              <a:gd name="connsiteY14-7584" fmla="*/ 22735 h 4999978"/>
              <a:gd name="connsiteX15-7585" fmla="*/ 4741127 w 12192000"/>
              <a:gd name="connsiteY15-7586" fmla="*/ 23309 h 4999978"/>
              <a:gd name="connsiteX16-7587" fmla="*/ 4767598 w 12192000"/>
              <a:gd name="connsiteY16-7588" fmla="*/ 20054 h 4999978"/>
              <a:gd name="connsiteX17-7589" fmla="*/ 4774592 w 12192000"/>
              <a:gd name="connsiteY17-7590" fmla="*/ 22231 h 4999978"/>
              <a:gd name="connsiteX18-7591" fmla="*/ 4801328 w 12192000"/>
              <a:gd name="connsiteY18-7592" fmla="*/ 23236 h 4999978"/>
              <a:gd name="connsiteX19-7593" fmla="*/ 4814870 w 12192000"/>
              <a:gd name="connsiteY19-7594" fmla="*/ 19579 h 4999978"/>
              <a:gd name="connsiteX20-7595" fmla="*/ 4828440 w 12192000"/>
              <a:gd name="connsiteY20-7596" fmla="*/ 27197 h 4999978"/>
              <a:gd name="connsiteX21-7597" fmla="*/ 4831826 w 12192000"/>
              <a:gd name="connsiteY21-7598" fmla="*/ 32900 h 4999978"/>
              <a:gd name="connsiteX22-7599" fmla="*/ 4850785 w 12192000"/>
              <a:gd name="connsiteY22-7600" fmla="*/ 29972 h 4999978"/>
              <a:gd name="connsiteX23-7601" fmla="*/ 4866468 w 12192000"/>
              <a:gd name="connsiteY23-7602" fmla="*/ 35321 h 4999978"/>
              <a:gd name="connsiteX24-7603" fmla="*/ 4879983 w 12192000"/>
              <a:gd name="connsiteY24-7604" fmla="*/ 31397 h 4999978"/>
              <a:gd name="connsiteX25-7605" fmla="*/ 4885635 w 12192000"/>
              <a:gd name="connsiteY25-7606" fmla="*/ 32124 h 4999978"/>
              <a:gd name="connsiteX26-7607" fmla="*/ 4899698 w 12192000"/>
              <a:gd name="connsiteY26-7608" fmla="*/ 34658 h 4999978"/>
              <a:gd name="connsiteX27-7609" fmla="*/ 4923986 w 12192000"/>
              <a:gd name="connsiteY27-7610" fmla="*/ 40414 h 4999978"/>
              <a:gd name="connsiteX28-7611" fmla="*/ 4931544 w 12192000"/>
              <a:gd name="connsiteY28-7612" fmla="*/ 41140 h 4999978"/>
              <a:gd name="connsiteX29-7613" fmla="*/ 4948135 w 12192000"/>
              <a:gd name="connsiteY29-7614" fmla="*/ 50311 h 4999978"/>
              <a:gd name="connsiteX30-7615" fmla="*/ 4980068 w 12192000"/>
              <a:gd name="connsiteY30-7616" fmla="*/ 57834 h 4999978"/>
              <a:gd name="connsiteX31-7617" fmla="*/ 5036541 w 12192000"/>
              <a:gd name="connsiteY31-7618" fmla="*/ 85075 h 4999978"/>
              <a:gd name="connsiteX32-7619" fmla="*/ 5069678 w 12192000"/>
              <a:gd name="connsiteY32-7620" fmla="*/ 97961 h 4999978"/>
              <a:gd name="connsiteX33-7621" fmla="*/ 5092160 w 12192000"/>
              <a:gd name="connsiteY33-7622" fmla="*/ 109985 h 4999978"/>
              <a:gd name="connsiteX34-7623" fmla="*/ 5158166 w 12192000"/>
              <a:gd name="connsiteY34-7624" fmla="*/ 126350 h 4999978"/>
              <a:gd name="connsiteX35-7625" fmla="*/ 5271252 w 12192000"/>
              <a:gd name="connsiteY35-7626" fmla="*/ 147520 h 4999978"/>
              <a:gd name="connsiteX36-7627" fmla="*/ 5294438 w 12192000"/>
              <a:gd name="connsiteY36-7628" fmla="*/ 153338 h 4999978"/>
              <a:gd name="connsiteX37-7629" fmla="*/ 5310840 w 12192000"/>
              <a:gd name="connsiteY37-7630" fmla="*/ 163551 h 4999978"/>
              <a:gd name="connsiteX38-7631" fmla="*/ 5311570 w 12192000"/>
              <a:gd name="connsiteY38-7632" fmla="*/ 170463 h 4999978"/>
              <a:gd name="connsiteX39-7633" fmla="*/ 5323756 w 12192000"/>
              <a:gd name="connsiteY39-7634" fmla="*/ 174500 h 4999978"/>
              <a:gd name="connsiteX40-7635" fmla="*/ 5326259 w 12192000"/>
              <a:gd name="connsiteY40-7636" fmla="*/ 176662 h 4999978"/>
              <a:gd name="connsiteX41-7637" fmla="*/ 5341357 w 12192000"/>
              <a:gd name="connsiteY41-7638" fmla="*/ 187975 h 4999978"/>
              <a:gd name="connsiteX42-7639" fmla="*/ 5391908 w 12192000"/>
              <a:gd name="connsiteY42-7640" fmla="*/ 185073 h 4999978"/>
              <a:gd name="connsiteX43-7641" fmla="*/ 5492371 w 12192000"/>
              <a:gd name="connsiteY43-7642" fmla="*/ 230923 h 4999978"/>
              <a:gd name="connsiteX44-7643" fmla="*/ 5640913 w 12192000"/>
              <a:gd name="connsiteY44-7644" fmla="*/ 239810 h 4999978"/>
              <a:gd name="connsiteX45-7645" fmla="*/ 5877770 w 12192000"/>
              <a:gd name="connsiteY45-7646" fmla="*/ 283747 h 4999978"/>
              <a:gd name="connsiteX46-7647" fmla="*/ 5989615 w 12192000"/>
              <a:gd name="connsiteY46-7648" fmla="*/ 306445 h 4999978"/>
              <a:gd name="connsiteX47-7649" fmla="*/ 5996857 w 12192000"/>
              <a:gd name="connsiteY47-7650" fmla="*/ 310331 h 4999978"/>
              <a:gd name="connsiteX48-7651" fmla="*/ 6037387 w 12192000"/>
              <a:gd name="connsiteY48-7652" fmla="*/ 299308 h 4999978"/>
              <a:gd name="connsiteX49-7653" fmla="*/ 6113074 w 12192000"/>
              <a:gd name="connsiteY49-7654" fmla="*/ 312627 h 4999978"/>
              <a:gd name="connsiteX50-7655" fmla="*/ 6280929 w 12192000"/>
              <a:gd name="connsiteY50-7656" fmla="*/ 337226 h 4999978"/>
              <a:gd name="connsiteX51-7657" fmla="*/ 6298665 w 12192000"/>
              <a:gd name="connsiteY51-7658" fmla="*/ 329713 h 4999978"/>
              <a:gd name="connsiteX52-7659" fmla="*/ 6317326 w 12192000"/>
              <a:gd name="connsiteY52-7660" fmla="*/ 326576 h 4999978"/>
              <a:gd name="connsiteX53-7661" fmla="*/ 6319212 w 12192000"/>
              <a:gd name="connsiteY53-7662" fmla="*/ 327786 h 4999978"/>
              <a:gd name="connsiteX54-7663" fmla="*/ 6339724 w 12192000"/>
              <a:gd name="connsiteY54-7664" fmla="*/ 328880 h 4999978"/>
              <a:gd name="connsiteX55-7665" fmla="*/ 6345010 w 12192000"/>
              <a:gd name="connsiteY55-7666" fmla="*/ 325930 h 4999978"/>
              <a:gd name="connsiteX56-7667" fmla="*/ 6359332 w 12192000"/>
              <a:gd name="connsiteY56-7668" fmla="*/ 325681 h 4999978"/>
              <a:gd name="connsiteX57-7669" fmla="*/ 6388220 w 12192000"/>
              <a:gd name="connsiteY57-7670" fmla="*/ 322496 h 4999978"/>
              <a:gd name="connsiteX58-7671" fmla="*/ 6392994 w 12192000"/>
              <a:gd name="connsiteY58-7672" fmla="*/ 324426 h 4999978"/>
              <a:gd name="connsiteX59-7673" fmla="*/ 6435581 w 12192000"/>
              <a:gd name="connsiteY59-7674" fmla="*/ 323557 h 4999978"/>
              <a:gd name="connsiteX60-7675" fmla="*/ 6435870 w 12192000"/>
              <a:gd name="connsiteY60-7676" fmla="*/ 324745 h 4999978"/>
              <a:gd name="connsiteX61-7677" fmla="*/ 6446571 w 12192000"/>
              <a:gd name="connsiteY61-7678" fmla="*/ 329739 h 4999978"/>
              <a:gd name="connsiteX62-7679" fmla="*/ 6467701 w 12192000"/>
              <a:gd name="connsiteY62-7680" fmla="*/ 336547 h 4999978"/>
              <a:gd name="connsiteX63-7681" fmla="*/ 6512727 w 12192000"/>
              <a:gd name="connsiteY63-7682" fmla="*/ 367087 h 4999978"/>
              <a:gd name="connsiteX64-7683" fmla="*/ 6557094 w 12192000"/>
              <a:gd name="connsiteY64-7684" fmla="*/ 366314 h 4999978"/>
              <a:gd name="connsiteX65-7685" fmla="*/ 6565879 w 12192000"/>
              <a:gd name="connsiteY65-7686" fmla="*/ 366812 h 4999978"/>
              <a:gd name="connsiteX66-7687" fmla="*/ 6565997 w 12192000"/>
              <a:gd name="connsiteY66-7688" fmla="*/ 367092 h 4999978"/>
              <a:gd name="connsiteX67-7689" fmla="*/ 6575147 w 12192000"/>
              <a:gd name="connsiteY67-7690" fmla="*/ 368156 h 4999978"/>
              <a:gd name="connsiteX68-7691" fmla="*/ 6581899 w 12192000"/>
              <a:gd name="connsiteY68-7692" fmla="*/ 367720 h 4999978"/>
              <a:gd name="connsiteX69-7693" fmla="*/ 6598943 w 12192000"/>
              <a:gd name="connsiteY69-7694" fmla="*/ 368688 h 4999978"/>
              <a:gd name="connsiteX70-7695" fmla="*/ 6604421 w 12192000"/>
              <a:gd name="connsiteY70-7696" fmla="*/ 370815 h 4999978"/>
              <a:gd name="connsiteX71-7697" fmla="*/ 6606035 w 12192000"/>
              <a:gd name="connsiteY71-7698" fmla="*/ 374247 h 4999978"/>
              <a:gd name="connsiteX72-7699" fmla="*/ 6607669 w 12192000"/>
              <a:gd name="connsiteY72-7700" fmla="*/ 373968 h 4999978"/>
              <a:gd name="connsiteX73-7701" fmla="*/ 6637532 w 12192000"/>
              <a:gd name="connsiteY73-7702" fmla="*/ 384907 h 4999978"/>
              <a:gd name="connsiteX74-7703" fmla="*/ 6706880 w 12192000"/>
              <a:gd name="connsiteY74-7704" fmla="*/ 399163 h 4999978"/>
              <a:gd name="connsiteX75-7705" fmla="*/ 6747500 w 12192000"/>
              <a:gd name="connsiteY75-7706" fmla="*/ 403168 h 4999978"/>
              <a:gd name="connsiteX76-7707" fmla="*/ 6857783 w 12192000"/>
              <a:gd name="connsiteY76-7708" fmla="*/ 418687 h 4999978"/>
              <a:gd name="connsiteX77-7709" fmla="*/ 6967720 w 12192000"/>
              <a:gd name="connsiteY77-7710" fmla="*/ 437721 h 4999978"/>
              <a:gd name="connsiteX78-7711" fmla="*/ 7018394 w 12192000"/>
              <a:gd name="connsiteY78-7712" fmla="*/ 466613 h 4999978"/>
              <a:gd name="connsiteX79-7713" fmla="*/ 7024679 w 12192000"/>
              <a:gd name="connsiteY79-7714" fmla="*/ 467750 h 4999978"/>
              <a:gd name="connsiteX80-7715" fmla="*/ 7041715 w 12192000"/>
              <a:gd name="connsiteY80-7716" fmla="*/ 465902 h 4999978"/>
              <a:gd name="connsiteX81-7717" fmla="*/ 7048103 w 12192000"/>
              <a:gd name="connsiteY81-7718" fmla="*/ 464392 h 4999978"/>
              <a:gd name="connsiteX82-7719" fmla="*/ 7057490 w 12192000"/>
              <a:gd name="connsiteY82-7720" fmla="*/ 463917 h 4999978"/>
              <a:gd name="connsiteX83-7721" fmla="*/ 7057730 w 12192000"/>
              <a:gd name="connsiteY83-7722" fmla="*/ 464165 h 4999978"/>
              <a:gd name="connsiteX84-7723" fmla="*/ 7066511 w 12192000"/>
              <a:gd name="connsiteY84-7724" fmla="*/ 463214 h 4999978"/>
              <a:gd name="connsiteX85-7725" fmla="*/ 7109401 w 12192000"/>
              <a:gd name="connsiteY85-7726" fmla="*/ 455268 h 4999978"/>
              <a:gd name="connsiteX86-7727" fmla="*/ 7166830 w 12192000"/>
              <a:gd name="connsiteY86-7728" fmla="*/ 477037 h 4999978"/>
              <a:gd name="connsiteX87-7729" fmla="*/ 7190442 w 12192000"/>
              <a:gd name="connsiteY87-7730" fmla="*/ 480090 h 4999978"/>
              <a:gd name="connsiteX88-7731" fmla="*/ 7203083 w 12192000"/>
              <a:gd name="connsiteY88-7732" fmla="*/ 483106 h 4999978"/>
              <a:gd name="connsiteX89-7733" fmla="*/ 7203894 w 12192000"/>
              <a:gd name="connsiteY89-7734" fmla="*/ 484190 h 4999978"/>
              <a:gd name="connsiteX90-7735" fmla="*/ 7245004 w 12192000"/>
              <a:gd name="connsiteY90-7736" fmla="*/ 476444 h 4999978"/>
              <a:gd name="connsiteX91-7737" fmla="*/ 7250514 w 12192000"/>
              <a:gd name="connsiteY91-7738" fmla="*/ 477506 h 4999978"/>
              <a:gd name="connsiteX92-7739" fmla="*/ 7277246 w 12192000"/>
              <a:gd name="connsiteY92-7740" fmla="*/ 469782 h 4999978"/>
              <a:gd name="connsiteX93-7741" fmla="*/ 7291092 w 12192000"/>
              <a:gd name="connsiteY93-7742" fmla="*/ 467217 h 4999978"/>
              <a:gd name="connsiteX94-7743" fmla="*/ 7294933 w 12192000"/>
              <a:gd name="connsiteY94-7744" fmla="*/ 463549 h 4999978"/>
              <a:gd name="connsiteX95-7745" fmla="*/ 7315408 w 12192000"/>
              <a:gd name="connsiteY95-7746" fmla="*/ 461260 h 4999978"/>
              <a:gd name="connsiteX96-7747" fmla="*/ 7317786 w 12192000"/>
              <a:gd name="connsiteY96-7748" fmla="*/ 462106 h 4999978"/>
              <a:gd name="connsiteX97-7749" fmla="*/ 7334572 w 12192000"/>
              <a:gd name="connsiteY97-7750" fmla="*/ 456088 h 4999978"/>
              <a:gd name="connsiteX98-7751" fmla="*/ 7348520 w 12192000"/>
              <a:gd name="connsiteY98-7752" fmla="*/ 446050 h 4999978"/>
              <a:gd name="connsiteX99-7753" fmla="*/ 7522997 w 12192000"/>
              <a:gd name="connsiteY99-7754" fmla="*/ 442209 h 4999978"/>
              <a:gd name="connsiteX100-7755" fmla="*/ 7686985 w 12192000"/>
              <a:gd name="connsiteY100-7756" fmla="*/ 419805 h 4999978"/>
              <a:gd name="connsiteX101-7757" fmla="*/ 7854068 w 12192000"/>
              <a:gd name="connsiteY101-7758" fmla="*/ 409774 h 4999978"/>
              <a:gd name="connsiteX102-7759" fmla="*/ 8034165 w 12192000"/>
              <a:gd name="connsiteY102-7760" fmla="*/ 391699 h 4999978"/>
              <a:gd name="connsiteX103-7761" fmla="*/ 8094381 w 12192000"/>
              <a:gd name="connsiteY103-7762" fmla="*/ 395718 h 4999978"/>
              <a:gd name="connsiteX104-7763" fmla="*/ 8146898 w 12192000"/>
              <a:gd name="connsiteY104-7764" fmla="*/ 378558 h 4999978"/>
              <a:gd name="connsiteX105-7765" fmla="*/ 8168993 w 12192000"/>
              <a:gd name="connsiteY105-7766" fmla="*/ 384830 h 4999978"/>
              <a:gd name="connsiteX106-7767" fmla="*/ 8172809 w 12192000"/>
              <a:gd name="connsiteY106-7768" fmla="*/ 386137 h 4999978"/>
              <a:gd name="connsiteX107-7769" fmla="*/ 8187962 w 12192000"/>
              <a:gd name="connsiteY107-7770" fmla="*/ 386433 h 4999978"/>
              <a:gd name="connsiteX108-7771" fmla="*/ 8192382 w 12192000"/>
              <a:gd name="connsiteY108-7772" fmla="*/ 392692 h 4999978"/>
              <a:gd name="connsiteX109-7773" fmla="*/ 8375192 w 12192000"/>
              <a:gd name="connsiteY109-7774" fmla="*/ 383879 h 4999978"/>
              <a:gd name="connsiteX110-7775" fmla="*/ 8454377 w 12192000"/>
              <a:gd name="connsiteY110-7776" fmla="*/ 380331 h 4999978"/>
              <a:gd name="connsiteX111-7777" fmla="*/ 8484740 w 12192000"/>
              <a:gd name="connsiteY111-7778" fmla="*/ 385159 h 4999978"/>
              <a:gd name="connsiteX112-7779" fmla="*/ 8601673 w 12192000"/>
              <a:gd name="connsiteY112-7780" fmla="*/ 397101 h 4999978"/>
              <a:gd name="connsiteX113-7781" fmla="*/ 8701676 w 12192000"/>
              <a:gd name="connsiteY113-7782" fmla="*/ 401351 h 4999978"/>
              <a:gd name="connsiteX114-7783" fmla="*/ 8773288 w 12192000"/>
              <a:gd name="connsiteY114-7784" fmla="*/ 378077 h 4999978"/>
              <a:gd name="connsiteX115-7785" fmla="*/ 8779909 w 12192000"/>
              <a:gd name="connsiteY115-7786" fmla="*/ 382446 h 4999978"/>
              <a:gd name="connsiteX116-7787" fmla="*/ 8829932 w 12192000"/>
              <a:gd name="connsiteY116-7788" fmla="*/ 379243 h 4999978"/>
              <a:gd name="connsiteX117-7789" fmla="*/ 9003386 w 12192000"/>
              <a:gd name="connsiteY117-7790" fmla="*/ 336242 h 4999978"/>
              <a:gd name="connsiteX118-7791" fmla="*/ 9101185 w 12192000"/>
              <a:gd name="connsiteY118-7792" fmla="*/ 330862 h 4999978"/>
              <a:gd name="connsiteX119-7793" fmla="*/ 9136185 w 12192000"/>
              <a:gd name="connsiteY119-7794" fmla="*/ 334078 h 4999978"/>
              <a:gd name="connsiteX120-7795" fmla="*/ 9194801 w 12192000"/>
              <a:gd name="connsiteY120-7796" fmla="*/ 339149 h 4999978"/>
              <a:gd name="connsiteX121-7797" fmla="*/ 9239316 w 12192000"/>
              <a:gd name="connsiteY121-7798" fmla="*/ 355558 h 4999978"/>
              <a:gd name="connsiteX122-7799" fmla="*/ 9288052 w 12192000"/>
              <a:gd name="connsiteY122-7800" fmla="*/ 354796 h 4999978"/>
              <a:gd name="connsiteX123-7801" fmla="*/ 9298465 w 12192000"/>
              <a:gd name="connsiteY123-7802" fmla="*/ 338296 h 4999978"/>
              <a:gd name="connsiteX124-7803" fmla="*/ 9350892 w 12192000"/>
              <a:gd name="connsiteY124-7804" fmla="*/ 342778 h 4999978"/>
              <a:gd name="connsiteX125-7805" fmla="*/ 9430522 w 12192000"/>
              <a:gd name="connsiteY125-7806" fmla="*/ 351368 h 4999978"/>
              <a:gd name="connsiteX126-7807" fmla="*/ 9476215 w 12192000"/>
              <a:gd name="connsiteY126-7808" fmla="*/ 352107 h 4999978"/>
              <a:gd name="connsiteX127-7809" fmla="*/ 9601276 w 12192000"/>
              <a:gd name="connsiteY127-7810" fmla="*/ 358704 h 4999978"/>
              <a:gd name="connsiteX128-7811" fmla="*/ 9726733 w 12192000"/>
              <a:gd name="connsiteY128-7812" fmla="*/ 368801 h 4999978"/>
              <a:gd name="connsiteX129-7813" fmla="*/ 9802144 w 12192000"/>
              <a:gd name="connsiteY129-7814" fmla="*/ 394479 h 4999978"/>
              <a:gd name="connsiteX130-7815" fmla="*/ 9905153 w 12192000"/>
              <a:gd name="connsiteY130-7816" fmla="*/ 400650 h 4999978"/>
              <a:gd name="connsiteX131-7817" fmla="*/ 9922553 w 12192000"/>
              <a:gd name="connsiteY131-7818" fmla="*/ 404569 h 4999978"/>
              <a:gd name="connsiteX132-7819" fmla="*/ 10044658 w 12192000"/>
              <a:gd name="connsiteY132-7820" fmla="*/ 418077 h 4999978"/>
              <a:gd name="connsiteX133-7821" fmla="*/ 10184585 w 12192000"/>
              <a:gd name="connsiteY133-7822" fmla="*/ 407138 h 4999978"/>
              <a:gd name="connsiteX134-7823" fmla="*/ 10366435 w 12192000"/>
              <a:gd name="connsiteY134-7824" fmla="*/ 462428 h 4999978"/>
              <a:gd name="connsiteX135-7825" fmla="*/ 10688220 w 12192000"/>
              <a:gd name="connsiteY135-7826" fmla="*/ 542258 h 4999978"/>
              <a:gd name="connsiteX136-7827" fmla="*/ 11026690 w 12192000"/>
              <a:gd name="connsiteY136-7828" fmla="*/ 550681 h 4999978"/>
              <a:gd name="connsiteX137-7829" fmla="*/ 11113779 w 12192000"/>
              <a:gd name="connsiteY137-7830" fmla="*/ 533868 h 4999978"/>
              <a:gd name="connsiteX138-7831" fmla="*/ 11369556 w 12192000"/>
              <a:gd name="connsiteY138-7832" fmla="*/ 491719 h 4999978"/>
              <a:gd name="connsiteX139-7833" fmla="*/ 11623342 w 12192000"/>
              <a:gd name="connsiteY139-7834" fmla="*/ 388428 h 4999978"/>
              <a:gd name="connsiteX140-7835" fmla="*/ 11786511 w 12192000"/>
              <a:gd name="connsiteY140-7836" fmla="*/ 358390 h 4999978"/>
              <a:gd name="connsiteX141-7837" fmla="*/ 11862577 w 12192000"/>
              <a:gd name="connsiteY141-7838" fmla="*/ 330549 h 4999978"/>
              <a:gd name="connsiteX142-7839" fmla="*/ 11916612 w 12192000"/>
              <a:gd name="connsiteY142-7840" fmla="*/ 323810 h 4999978"/>
              <a:gd name="connsiteX143-7841" fmla="*/ 11948830 w 12192000"/>
              <a:gd name="connsiteY143-7842" fmla="*/ 318062 h 4999978"/>
              <a:gd name="connsiteX144-7843" fmla="*/ 12001583 w 12192000"/>
              <a:gd name="connsiteY144-7844" fmla="*/ 279643 h 4999978"/>
              <a:gd name="connsiteX145-7845" fmla="*/ 12174977 w 12192000"/>
              <a:gd name="connsiteY145-7846" fmla="*/ 264652 h 4999978"/>
              <a:gd name="connsiteX146-7847" fmla="*/ 12192000 w 12192000"/>
              <a:gd name="connsiteY146-7848" fmla="*/ 256549 h 4999978"/>
              <a:gd name="connsiteX147-7849" fmla="*/ 12192000 w 12192000"/>
              <a:gd name="connsiteY147-7850" fmla="*/ 4999978 h 4999978"/>
              <a:gd name="connsiteX148-7851" fmla="*/ 0 w 12192000"/>
              <a:gd name="connsiteY148-7852" fmla="*/ 4999978 h 4999978"/>
              <a:gd name="connsiteX149-7853" fmla="*/ 0 w 12192000"/>
              <a:gd name="connsiteY149-7854" fmla="*/ 617449 h 4999978"/>
              <a:gd name="connsiteX150-7855" fmla="*/ 11075 w 12192000"/>
              <a:gd name="connsiteY150-7856" fmla="*/ 615178 h 4999978"/>
              <a:gd name="connsiteX151-7857" fmla="*/ 44061 w 12192000"/>
              <a:gd name="connsiteY151-7858" fmla="*/ 608596 h 4999978"/>
              <a:gd name="connsiteX152-7859" fmla="*/ 136694 w 12192000"/>
              <a:gd name="connsiteY152-7860" fmla="*/ 556415 h 4999978"/>
              <a:gd name="connsiteX153-7861" fmla="*/ 170342 w 12192000"/>
              <a:gd name="connsiteY153-7862" fmla="*/ 551077 h 4999978"/>
              <a:gd name="connsiteX154-7863" fmla="*/ 168955 w 12192000"/>
              <a:gd name="connsiteY154-7864" fmla="*/ 542164 h 4999978"/>
              <a:gd name="connsiteX155-7865" fmla="*/ 181474 w 12192000"/>
              <a:gd name="connsiteY155-7866" fmla="*/ 541281 h 4999978"/>
              <a:gd name="connsiteX156-7867" fmla="*/ 209440 w 12192000"/>
              <a:gd name="connsiteY156-7868" fmla="*/ 540561 h 4999978"/>
              <a:gd name="connsiteX157-7869" fmla="*/ 293152 w 12192000"/>
              <a:gd name="connsiteY157-7870" fmla="*/ 536576 h 4999978"/>
              <a:gd name="connsiteX158-7871" fmla="*/ 315693 w 12192000"/>
              <a:gd name="connsiteY158-7872" fmla="*/ 519030 h 4999978"/>
              <a:gd name="connsiteX159-7873" fmla="*/ 337305 w 12192000"/>
              <a:gd name="connsiteY159-7874" fmla="*/ 518372 h 4999978"/>
              <a:gd name="connsiteX160-7875" fmla="*/ 462252 w 12192000"/>
              <a:gd name="connsiteY160-7876" fmla="*/ 493151 h 4999978"/>
              <a:gd name="connsiteX161-7877" fmla="*/ 479457 w 12192000"/>
              <a:gd name="connsiteY161-7878" fmla="*/ 491123 h 4999978"/>
              <a:gd name="connsiteX162-7879" fmla="*/ 488653 w 12192000"/>
              <a:gd name="connsiteY162-7880" fmla="*/ 483257 h 4999978"/>
              <a:gd name="connsiteX163-7881" fmla="*/ 522053 w 12192000"/>
              <a:gd name="connsiteY163-7882" fmla="*/ 481125 h 4999978"/>
              <a:gd name="connsiteX164-7883" fmla="*/ 523520 w 12192000"/>
              <a:gd name="connsiteY164-7884" fmla="*/ 476713 h 4999978"/>
              <a:gd name="connsiteX165-7885" fmla="*/ 632714 w 12192000"/>
              <a:gd name="connsiteY165-7886" fmla="*/ 437101 h 4999978"/>
              <a:gd name="connsiteX166-7887" fmla="*/ 651426 w 12192000"/>
              <a:gd name="connsiteY166-7888" fmla="*/ 430544 h 4999978"/>
              <a:gd name="connsiteX167-7889" fmla="*/ 667724 w 12192000"/>
              <a:gd name="connsiteY167-7890" fmla="*/ 432138 h 4999978"/>
              <a:gd name="connsiteX168-7891" fmla="*/ 757679 w 12192000"/>
              <a:gd name="connsiteY168-7892" fmla="*/ 425145 h 4999978"/>
              <a:gd name="connsiteX169-7893" fmla="*/ 779159 w 12192000"/>
              <a:gd name="connsiteY169-7894" fmla="*/ 428059 h 4999978"/>
              <a:gd name="connsiteX170-7895" fmla="*/ 788293 w 12192000"/>
              <a:gd name="connsiteY170-7896" fmla="*/ 434863 h 4999978"/>
              <a:gd name="connsiteX171-7897" fmla="*/ 822923 w 12192000"/>
              <a:gd name="connsiteY171-7898" fmla="*/ 421074 h 4999978"/>
              <a:gd name="connsiteX172-7899" fmla="*/ 876559 w 12192000"/>
              <a:gd name="connsiteY172-7900" fmla="*/ 411088 h 4999978"/>
              <a:gd name="connsiteX173-7901" fmla="*/ 902011 w 12192000"/>
              <a:gd name="connsiteY173-7902" fmla="*/ 404118 h 4999978"/>
              <a:gd name="connsiteX174-7903" fmla="*/ 922715 w 12192000"/>
              <a:gd name="connsiteY174-7904" fmla="*/ 407699 h 4999978"/>
              <a:gd name="connsiteX175-7905" fmla="*/ 1040139 w 12192000"/>
              <a:gd name="connsiteY175-7906" fmla="*/ 406590 h 4999978"/>
              <a:gd name="connsiteX176-7907" fmla="*/ 1067251 w 12192000"/>
              <a:gd name="connsiteY176-7908" fmla="*/ 412384 h 4999978"/>
              <a:gd name="connsiteX177-7909" fmla="*/ 1080272 w 12192000"/>
              <a:gd name="connsiteY177-7910" fmla="*/ 424669 h 4999978"/>
              <a:gd name="connsiteX178-7911" fmla="*/ 1090219 w 12192000"/>
              <a:gd name="connsiteY178-7912" fmla="*/ 420026 h 4999978"/>
              <a:gd name="connsiteX179-7913" fmla="*/ 1161226 w 12192000"/>
              <a:gd name="connsiteY179-7914" fmla="*/ 418304 h 4999978"/>
              <a:gd name="connsiteX180-7915" fmla="*/ 1207525 w 12192000"/>
              <a:gd name="connsiteY180-7916" fmla="*/ 416039 h 4999978"/>
              <a:gd name="connsiteX181-7917" fmla="*/ 1210030 w 12192000"/>
              <a:gd name="connsiteY181-7918" fmla="*/ 398805 h 4999978"/>
              <a:gd name="connsiteX182-7919" fmla="*/ 1251170 w 12192000"/>
              <a:gd name="connsiteY182-7920" fmla="*/ 391942 h 4999978"/>
              <a:gd name="connsiteX183-7921" fmla="*/ 1295331 w 12192000"/>
              <a:gd name="connsiteY183-7922" fmla="*/ 402182 h 4999978"/>
              <a:gd name="connsiteX184-7923" fmla="*/ 1347118 w 12192000"/>
              <a:gd name="connsiteY184-7924" fmla="*/ 399704 h 4999978"/>
              <a:gd name="connsiteX185-7925" fmla="*/ 1378108 w 12192000"/>
              <a:gd name="connsiteY185-7926" fmla="*/ 398410 h 4999978"/>
              <a:gd name="connsiteX186-7927" fmla="*/ 1459192 w 12192000"/>
              <a:gd name="connsiteY186-7928" fmla="*/ 380919 h 4999978"/>
              <a:gd name="connsiteX187-7929" fmla="*/ 1590120 w 12192000"/>
              <a:gd name="connsiteY187-7930" fmla="*/ 317608 h 4999978"/>
              <a:gd name="connsiteX188-7931" fmla="*/ 1631417 w 12192000"/>
              <a:gd name="connsiteY188-7932" fmla="*/ 308227 h 4999978"/>
              <a:gd name="connsiteX189-7933" fmla="*/ 1638727 w 12192000"/>
              <a:gd name="connsiteY189-7934" fmla="*/ 311610 h 4999978"/>
              <a:gd name="connsiteX190-7935" fmla="*/ 1844438 w 12192000"/>
              <a:gd name="connsiteY190-7936" fmla="*/ 271304 h 4999978"/>
              <a:gd name="connsiteX191-7937" fmla="*/ 1881324 w 12192000"/>
              <a:gd name="connsiteY191-7938" fmla="*/ 268497 h 4999978"/>
              <a:gd name="connsiteX192-7939" fmla="*/ 1908999 w 12192000"/>
              <a:gd name="connsiteY192-7940" fmla="*/ 269338 h 4999978"/>
              <a:gd name="connsiteX193-7941" fmla="*/ 1974956 w 12192000"/>
              <a:gd name="connsiteY193-7942" fmla="*/ 255958 h 4999978"/>
              <a:gd name="connsiteX194-7943" fmla="*/ 2082409 w 12192000"/>
              <a:gd name="connsiteY194-7944" fmla="*/ 227290 h 4999978"/>
              <a:gd name="connsiteX195-7945" fmla="*/ 2105639 w 12192000"/>
              <a:gd name="connsiteY195-7946" fmla="*/ 222648 h 4999978"/>
              <a:gd name="connsiteX196-7947" fmla="*/ 2126992 w 12192000"/>
              <a:gd name="connsiteY196-7948" fmla="*/ 224468 h 4999978"/>
              <a:gd name="connsiteX197-7949" fmla="*/ 2133154 w 12192000"/>
              <a:gd name="connsiteY197-7950" fmla="*/ 229952 h 4999978"/>
              <a:gd name="connsiteX198-7951" fmla="*/ 2146154 w 12192000"/>
              <a:gd name="connsiteY198-7952" fmla="*/ 228332 h 4999978"/>
              <a:gd name="connsiteX199-7953" fmla="*/ 2149901 w 12192000"/>
              <a:gd name="connsiteY199-7954" fmla="*/ 229116 h 4999978"/>
              <a:gd name="connsiteX200-7955" fmla="*/ 2171100 w 12192000"/>
              <a:gd name="connsiteY200-7956" fmla="*/ 232389 h 4999978"/>
              <a:gd name="connsiteX201-7957" fmla="*/ 2209148 w 12192000"/>
              <a:gd name="connsiteY201-7958" fmla="*/ 209225 h 4999978"/>
              <a:gd name="connsiteX202-7959" fmla="*/ 2261889 w 12192000"/>
              <a:gd name="connsiteY202-7960" fmla="*/ 205532 h 4999978"/>
              <a:gd name="connsiteX203-7961" fmla="*/ 2452315 w 12192000"/>
              <a:gd name="connsiteY203-7962" fmla="*/ 152899 h 4999978"/>
              <a:gd name="connsiteX204-7963" fmla="*/ 2487710 w 12192000"/>
              <a:gd name="connsiteY204-7964" fmla="*/ 169267 h 4999978"/>
              <a:gd name="connsiteX205-7965" fmla="*/ 2665623 w 12192000"/>
              <a:gd name="connsiteY205-7966" fmla="*/ 96394 h 4999978"/>
              <a:gd name="connsiteX206-7967" fmla="*/ 2751524 w 12192000"/>
              <a:gd name="connsiteY206-7968" fmla="*/ 90153 h 4999978"/>
              <a:gd name="connsiteX207-7969" fmla="*/ 2828102 w 12192000"/>
              <a:gd name="connsiteY207-7970" fmla="*/ 164091 h 4999978"/>
              <a:gd name="connsiteX208-7971" fmla="*/ 2843870 w 12192000"/>
              <a:gd name="connsiteY208-7972" fmla="*/ 47507 h 4999978"/>
              <a:gd name="connsiteX209-7973" fmla="*/ 2862745 w 12192000"/>
              <a:gd name="connsiteY209-7974" fmla="*/ 43242 h 4999978"/>
              <a:gd name="connsiteX210-7975" fmla="*/ 2864596 w 12192000"/>
              <a:gd name="connsiteY210-7976" fmla="*/ 39218 h 4999978"/>
              <a:gd name="connsiteX211-7977" fmla="*/ 2875381 w 12192000"/>
              <a:gd name="connsiteY211-7978" fmla="*/ 35003 h 4999978"/>
              <a:gd name="connsiteX212-7979" fmla="*/ 2895139 w 12192000"/>
              <a:gd name="connsiteY212-7980" fmla="*/ 24186 h 4999978"/>
              <a:gd name="connsiteX213-7981" fmla="*/ 2900232 w 12192000"/>
              <a:gd name="connsiteY213-7982" fmla="*/ 24518 h 4999978"/>
              <a:gd name="connsiteX214-7983" fmla="*/ 2932205 w 12192000"/>
              <a:gd name="connsiteY214-7984" fmla="*/ 11873 h 4999978"/>
              <a:gd name="connsiteX215-7985" fmla="*/ 2933310 w 12192000"/>
              <a:gd name="connsiteY215-7986" fmla="*/ 12816 h 4999978"/>
              <a:gd name="connsiteX216-7987" fmla="*/ 2945218 w 12192000"/>
              <a:gd name="connsiteY216-7988" fmla="*/ 14141 h 4999978"/>
              <a:gd name="connsiteX217-7989" fmla="*/ 2966465 w 12192000"/>
              <a:gd name="connsiteY217-7990" fmla="*/ 14117 h 4999978"/>
              <a:gd name="connsiteX218-7991" fmla="*/ 3023668 w 12192000"/>
              <a:gd name="connsiteY218-7992" fmla="*/ 27905 h 4999978"/>
              <a:gd name="connsiteX219-7993" fmla="*/ 3057077 w 12192000"/>
              <a:gd name="connsiteY219-7994" fmla="*/ 14845 h 4999978"/>
              <a:gd name="connsiteX220-7995" fmla="*/ 3151915 w 12192000"/>
              <a:gd name="connsiteY220-7996" fmla="*/ 11243 h 4999978"/>
              <a:gd name="connsiteX221-7997" fmla="*/ 3251671 w 12192000"/>
              <a:gd name="connsiteY221-7998" fmla="*/ 31575 h 4999978"/>
              <a:gd name="connsiteX222-7999" fmla="*/ 3351400 w 12192000"/>
              <a:gd name="connsiteY222-8000" fmla="*/ 32687 h 4999978"/>
              <a:gd name="connsiteX223-8001" fmla="*/ 3387481 w 12192000"/>
              <a:gd name="connsiteY223-8002" fmla="*/ 31443 h 4999978"/>
              <a:gd name="connsiteX224-8003" fmla="*/ 3451923 w 12192000"/>
              <a:gd name="connsiteY224-8004" fmla="*/ 36482 h 4999978"/>
              <a:gd name="connsiteX225-8005" fmla="*/ 3481520 w 12192000"/>
              <a:gd name="connsiteY225-8006" fmla="*/ 43287 h 4999978"/>
              <a:gd name="connsiteX226-8007" fmla="*/ 3482804 w 12192000"/>
              <a:gd name="connsiteY226-8008" fmla="*/ 42812 h 4999978"/>
              <a:gd name="connsiteX227-8009" fmla="*/ 3485495 w 12192000"/>
              <a:gd name="connsiteY227-8010" fmla="*/ 45921 h 4999978"/>
              <a:gd name="connsiteX228-8011" fmla="*/ 3490972 w 12192000"/>
              <a:gd name="connsiteY228-8012" fmla="*/ 47286 h 4999978"/>
              <a:gd name="connsiteX229-8013" fmla="*/ 3505835 w 12192000"/>
              <a:gd name="connsiteY229-8014" fmla="*/ 46077 h 4999978"/>
              <a:gd name="connsiteX230-8015" fmla="*/ 3511410 w 12192000"/>
              <a:gd name="connsiteY230-8016" fmla="*/ 44808 h 4999978"/>
              <a:gd name="connsiteX231-8017" fmla="*/ 3519598 w 12192000"/>
              <a:gd name="connsiteY231-8018" fmla="*/ 44683 h 4999978"/>
              <a:gd name="connsiteX232-8019" fmla="*/ 3519807 w 12192000"/>
              <a:gd name="connsiteY232-8020" fmla="*/ 44938 h 4999978"/>
              <a:gd name="connsiteX233-8021" fmla="*/ 3527466 w 12192000"/>
              <a:gd name="connsiteY233-8022" fmla="*/ 44316 h 4999978"/>
              <a:gd name="connsiteX234-8023" fmla="*/ 3564889 w 12192000"/>
              <a:gd name="connsiteY234-8024" fmla="*/ 57394 h 4999978"/>
              <a:gd name="connsiteX235-8025" fmla="*/ 3614922 w 12192000"/>
              <a:gd name="connsiteY235-8026" fmla="*/ 61804 h 4999978"/>
              <a:gd name="connsiteX236-8027" fmla="*/ 3635506 w 12192000"/>
              <a:gd name="connsiteY236-8028" fmla="*/ 65718 h 4999978"/>
              <a:gd name="connsiteX237-8029" fmla="*/ 3646525 w 12192000"/>
              <a:gd name="connsiteY237-8030" fmla="*/ 69193 h 4999978"/>
              <a:gd name="connsiteX238-8031" fmla="*/ 3647224 w 12192000"/>
              <a:gd name="connsiteY238-8032" fmla="*/ 70303 h 4999978"/>
              <a:gd name="connsiteX239-8033" fmla="*/ 3683100 w 12192000"/>
              <a:gd name="connsiteY239-8034" fmla="*/ 64109 h 4999978"/>
              <a:gd name="connsiteX240-8035" fmla="*/ 3687901 w 12192000"/>
              <a:gd name="connsiteY240-8036" fmla="*/ 65372 h 4999978"/>
              <a:gd name="connsiteX241-8037" fmla="*/ 3711234 w 12192000"/>
              <a:gd name="connsiteY241-8038" fmla="*/ 58665 h 4999978"/>
              <a:gd name="connsiteX242-8039" fmla="*/ 3723318 w 12192000"/>
              <a:gd name="connsiteY242-8040" fmla="*/ 56625 h 4999978"/>
              <a:gd name="connsiteX243-8041" fmla="*/ 3726677 w 12192000"/>
              <a:gd name="connsiteY243-8042" fmla="*/ 53112 h 4999978"/>
              <a:gd name="connsiteX244-8043" fmla="*/ 3744535 w 12192000"/>
              <a:gd name="connsiteY244-8044" fmla="*/ 51590 h 4999978"/>
              <a:gd name="connsiteX245-8045" fmla="*/ 3746608 w 12192000"/>
              <a:gd name="connsiteY245-8046" fmla="*/ 52522 h 4999978"/>
              <a:gd name="connsiteX246-8047" fmla="*/ 3761262 w 12192000"/>
              <a:gd name="connsiteY246-8048" fmla="*/ 47147 h 4999978"/>
              <a:gd name="connsiteX247-8049" fmla="*/ 3803931 w 12192000"/>
              <a:gd name="connsiteY247-8050" fmla="*/ 49309 h 4999978"/>
              <a:gd name="connsiteX248-8051" fmla="*/ 3925626 w 12192000"/>
              <a:gd name="connsiteY248-8052" fmla="*/ 40301 h 4999978"/>
              <a:gd name="connsiteX249-8053" fmla="*/ 4033324 w 12192000"/>
              <a:gd name="connsiteY249-8054" fmla="*/ 26451 h 4999978"/>
              <a:gd name="connsiteX0-8055" fmla="*/ 4033324 w 12192000"/>
              <a:gd name="connsiteY0-8056" fmla="*/ 26451 h 4999978"/>
              <a:gd name="connsiteX1-8057" fmla="*/ 4138795 w 12192000"/>
              <a:gd name="connsiteY1-8058" fmla="*/ 28995 h 4999978"/>
              <a:gd name="connsiteX2-8059" fmla="*/ 4197186 w 12192000"/>
              <a:gd name="connsiteY2-8060" fmla="*/ 16311 h 4999978"/>
              <a:gd name="connsiteX3-8061" fmla="*/ 4371550 w 12192000"/>
              <a:gd name="connsiteY3-8062" fmla="*/ 8916 h 4999978"/>
              <a:gd name="connsiteX4-8063" fmla="*/ 4424056 w 12192000"/>
              <a:gd name="connsiteY4-8064" fmla="*/ 15151 h 4999978"/>
              <a:gd name="connsiteX5-8065" fmla="*/ 4469897 w 12192000"/>
              <a:gd name="connsiteY5-8066" fmla="*/ 0 h 4999978"/>
              <a:gd name="connsiteX6-8067" fmla="*/ 4489151 w 12192000"/>
              <a:gd name="connsiteY6-8068" fmla="*/ 7067 h 4999978"/>
              <a:gd name="connsiteX7-8069" fmla="*/ 4492479 w 12192000"/>
              <a:gd name="connsiteY7-8070" fmla="*/ 8512 h 4999978"/>
              <a:gd name="connsiteX8-8071" fmla="*/ 4505693 w 12192000"/>
              <a:gd name="connsiteY8-8072" fmla="*/ 9366 h 4999978"/>
              <a:gd name="connsiteX9-8073" fmla="*/ 4509529 w 12192000"/>
              <a:gd name="connsiteY9-8074" fmla="*/ 15767 h 4999978"/>
              <a:gd name="connsiteX10-8075" fmla="*/ 4529499 w 12192000"/>
              <a:gd name="connsiteY10-8076" fmla="*/ 21469 h 4999978"/>
              <a:gd name="connsiteX11-8077" fmla="*/ 4553795 w 12192000"/>
              <a:gd name="connsiteY11-8078" fmla="*/ 21323 h 4999978"/>
              <a:gd name="connsiteX12-8079" fmla="*/ 4640118 w 12192000"/>
              <a:gd name="connsiteY12-8080" fmla="*/ 21481 h 4999978"/>
              <a:gd name="connsiteX13-8081" fmla="*/ 4654127 w 12192000"/>
              <a:gd name="connsiteY13-8082" fmla="*/ 17734 h 4999978"/>
              <a:gd name="connsiteX14-8083" fmla="*/ 4700168 w 12192000"/>
              <a:gd name="connsiteY14-8084" fmla="*/ 22735 h 4999978"/>
              <a:gd name="connsiteX15-8085" fmla="*/ 4741127 w 12192000"/>
              <a:gd name="connsiteY15-8086" fmla="*/ 23309 h 4999978"/>
              <a:gd name="connsiteX16-8087" fmla="*/ 4767598 w 12192000"/>
              <a:gd name="connsiteY16-8088" fmla="*/ 20054 h 4999978"/>
              <a:gd name="connsiteX17-8089" fmla="*/ 4774592 w 12192000"/>
              <a:gd name="connsiteY17-8090" fmla="*/ 22231 h 4999978"/>
              <a:gd name="connsiteX18-8091" fmla="*/ 4801328 w 12192000"/>
              <a:gd name="connsiteY18-8092" fmla="*/ 23236 h 4999978"/>
              <a:gd name="connsiteX19-8093" fmla="*/ 4814870 w 12192000"/>
              <a:gd name="connsiteY19-8094" fmla="*/ 19579 h 4999978"/>
              <a:gd name="connsiteX20-8095" fmla="*/ 4828440 w 12192000"/>
              <a:gd name="connsiteY20-8096" fmla="*/ 27197 h 4999978"/>
              <a:gd name="connsiteX21-8097" fmla="*/ 4831826 w 12192000"/>
              <a:gd name="connsiteY21-8098" fmla="*/ 32900 h 4999978"/>
              <a:gd name="connsiteX22-8099" fmla="*/ 4850785 w 12192000"/>
              <a:gd name="connsiteY22-8100" fmla="*/ 29972 h 4999978"/>
              <a:gd name="connsiteX23-8101" fmla="*/ 4866468 w 12192000"/>
              <a:gd name="connsiteY23-8102" fmla="*/ 35321 h 4999978"/>
              <a:gd name="connsiteX24-8103" fmla="*/ 4879983 w 12192000"/>
              <a:gd name="connsiteY24-8104" fmla="*/ 31397 h 4999978"/>
              <a:gd name="connsiteX25-8105" fmla="*/ 4885635 w 12192000"/>
              <a:gd name="connsiteY25-8106" fmla="*/ 32124 h 4999978"/>
              <a:gd name="connsiteX26-8107" fmla="*/ 4899698 w 12192000"/>
              <a:gd name="connsiteY26-8108" fmla="*/ 34658 h 4999978"/>
              <a:gd name="connsiteX27-8109" fmla="*/ 4923986 w 12192000"/>
              <a:gd name="connsiteY27-8110" fmla="*/ 40414 h 4999978"/>
              <a:gd name="connsiteX28-8111" fmla="*/ 4931544 w 12192000"/>
              <a:gd name="connsiteY28-8112" fmla="*/ 41140 h 4999978"/>
              <a:gd name="connsiteX29-8113" fmla="*/ 4948135 w 12192000"/>
              <a:gd name="connsiteY29-8114" fmla="*/ 50311 h 4999978"/>
              <a:gd name="connsiteX30-8115" fmla="*/ 4980068 w 12192000"/>
              <a:gd name="connsiteY30-8116" fmla="*/ 57834 h 4999978"/>
              <a:gd name="connsiteX31-8117" fmla="*/ 5036541 w 12192000"/>
              <a:gd name="connsiteY31-8118" fmla="*/ 85075 h 4999978"/>
              <a:gd name="connsiteX32-8119" fmla="*/ 5069678 w 12192000"/>
              <a:gd name="connsiteY32-8120" fmla="*/ 97961 h 4999978"/>
              <a:gd name="connsiteX33-8121" fmla="*/ 5092160 w 12192000"/>
              <a:gd name="connsiteY33-8122" fmla="*/ 109985 h 4999978"/>
              <a:gd name="connsiteX34-8123" fmla="*/ 5158166 w 12192000"/>
              <a:gd name="connsiteY34-8124" fmla="*/ 126350 h 4999978"/>
              <a:gd name="connsiteX35-8125" fmla="*/ 5271252 w 12192000"/>
              <a:gd name="connsiteY35-8126" fmla="*/ 147520 h 4999978"/>
              <a:gd name="connsiteX36-8127" fmla="*/ 5294438 w 12192000"/>
              <a:gd name="connsiteY36-8128" fmla="*/ 153338 h 4999978"/>
              <a:gd name="connsiteX37-8129" fmla="*/ 5310840 w 12192000"/>
              <a:gd name="connsiteY37-8130" fmla="*/ 163551 h 4999978"/>
              <a:gd name="connsiteX38-8131" fmla="*/ 5311570 w 12192000"/>
              <a:gd name="connsiteY38-8132" fmla="*/ 170463 h 4999978"/>
              <a:gd name="connsiteX39-8133" fmla="*/ 5323756 w 12192000"/>
              <a:gd name="connsiteY39-8134" fmla="*/ 174500 h 4999978"/>
              <a:gd name="connsiteX40-8135" fmla="*/ 5326259 w 12192000"/>
              <a:gd name="connsiteY40-8136" fmla="*/ 176662 h 4999978"/>
              <a:gd name="connsiteX41-8137" fmla="*/ 5341357 w 12192000"/>
              <a:gd name="connsiteY41-8138" fmla="*/ 187975 h 4999978"/>
              <a:gd name="connsiteX42-8139" fmla="*/ 5391908 w 12192000"/>
              <a:gd name="connsiteY42-8140" fmla="*/ 185073 h 4999978"/>
              <a:gd name="connsiteX43-8141" fmla="*/ 5492371 w 12192000"/>
              <a:gd name="connsiteY43-8142" fmla="*/ 230923 h 4999978"/>
              <a:gd name="connsiteX44-8143" fmla="*/ 5640913 w 12192000"/>
              <a:gd name="connsiteY44-8144" fmla="*/ 239810 h 4999978"/>
              <a:gd name="connsiteX45-8145" fmla="*/ 5877770 w 12192000"/>
              <a:gd name="connsiteY45-8146" fmla="*/ 283747 h 4999978"/>
              <a:gd name="connsiteX46-8147" fmla="*/ 5989615 w 12192000"/>
              <a:gd name="connsiteY46-8148" fmla="*/ 306445 h 4999978"/>
              <a:gd name="connsiteX47-8149" fmla="*/ 5996857 w 12192000"/>
              <a:gd name="connsiteY47-8150" fmla="*/ 310331 h 4999978"/>
              <a:gd name="connsiteX48-8151" fmla="*/ 6037387 w 12192000"/>
              <a:gd name="connsiteY48-8152" fmla="*/ 299308 h 4999978"/>
              <a:gd name="connsiteX49-8153" fmla="*/ 6113074 w 12192000"/>
              <a:gd name="connsiteY49-8154" fmla="*/ 312627 h 4999978"/>
              <a:gd name="connsiteX50-8155" fmla="*/ 6280929 w 12192000"/>
              <a:gd name="connsiteY50-8156" fmla="*/ 337226 h 4999978"/>
              <a:gd name="connsiteX51-8157" fmla="*/ 6298665 w 12192000"/>
              <a:gd name="connsiteY51-8158" fmla="*/ 329713 h 4999978"/>
              <a:gd name="connsiteX52-8159" fmla="*/ 6317326 w 12192000"/>
              <a:gd name="connsiteY52-8160" fmla="*/ 326576 h 4999978"/>
              <a:gd name="connsiteX53-8161" fmla="*/ 6319212 w 12192000"/>
              <a:gd name="connsiteY53-8162" fmla="*/ 327786 h 4999978"/>
              <a:gd name="connsiteX54-8163" fmla="*/ 6339724 w 12192000"/>
              <a:gd name="connsiteY54-8164" fmla="*/ 328880 h 4999978"/>
              <a:gd name="connsiteX55-8165" fmla="*/ 6345010 w 12192000"/>
              <a:gd name="connsiteY55-8166" fmla="*/ 325930 h 4999978"/>
              <a:gd name="connsiteX56-8167" fmla="*/ 6359332 w 12192000"/>
              <a:gd name="connsiteY56-8168" fmla="*/ 325681 h 4999978"/>
              <a:gd name="connsiteX57-8169" fmla="*/ 6388220 w 12192000"/>
              <a:gd name="connsiteY57-8170" fmla="*/ 322496 h 4999978"/>
              <a:gd name="connsiteX58-8171" fmla="*/ 6392994 w 12192000"/>
              <a:gd name="connsiteY58-8172" fmla="*/ 324426 h 4999978"/>
              <a:gd name="connsiteX59-8173" fmla="*/ 6435581 w 12192000"/>
              <a:gd name="connsiteY59-8174" fmla="*/ 323557 h 4999978"/>
              <a:gd name="connsiteX60-8175" fmla="*/ 6435870 w 12192000"/>
              <a:gd name="connsiteY60-8176" fmla="*/ 324745 h 4999978"/>
              <a:gd name="connsiteX61-8177" fmla="*/ 6446571 w 12192000"/>
              <a:gd name="connsiteY61-8178" fmla="*/ 329739 h 4999978"/>
              <a:gd name="connsiteX62-8179" fmla="*/ 6467701 w 12192000"/>
              <a:gd name="connsiteY62-8180" fmla="*/ 336547 h 4999978"/>
              <a:gd name="connsiteX63-8181" fmla="*/ 6512727 w 12192000"/>
              <a:gd name="connsiteY63-8182" fmla="*/ 367087 h 4999978"/>
              <a:gd name="connsiteX64-8183" fmla="*/ 6557094 w 12192000"/>
              <a:gd name="connsiteY64-8184" fmla="*/ 366314 h 4999978"/>
              <a:gd name="connsiteX65-8185" fmla="*/ 6565879 w 12192000"/>
              <a:gd name="connsiteY65-8186" fmla="*/ 366812 h 4999978"/>
              <a:gd name="connsiteX66-8187" fmla="*/ 6565997 w 12192000"/>
              <a:gd name="connsiteY66-8188" fmla="*/ 367092 h 4999978"/>
              <a:gd name="connsiteX67-8189" fmla="*/ 6575147 w 12192000"/>
              <a:gd name="connsiteY67-8190" fmla="*/ 368156 h 4999978"/>
              <a:gd name="connsiteX68-8191" fmla="*/ 6581899 w 12192000"/>
              <a:gd name="connsiteY68-8192" fmla="*/ 367720 h 4999978"/>
              <a:gd name="connsiteX69-8193" fmla="*/ 6598943 w 12192000"/>
              <a:gd name="connsiteY69-8194" fmla="*/ 368688 h 4999978"/>
              <a:gd name="connsiteX70-8195" fmla="*/ 6604421 w 12192000"/>
              <a:gd name="connsiteY70-8196" fmla="*/ 370815 h 4999978"/>
              <a:gd name="connsiteX71-8197" fmla="*/ 6606035 w 12192000"/>
              <a:gd name="connsiteY71-8198" fmla="*/ 374247 h 4999978"/>
              <a:gd name="connsiteX72-8199" fmla="*/ 6607669 w 12192000"/>
              <a:gd name="connsiteY72-8200" fmla="*/ 373968 h 4999978"/>
              <a:gd name="connsiteX73-8201" fmla="*/ 6637532 w 12192000"/>
              <a:gd name="connsiteY73-8202" fmla="*/ 384907 h 4999978"/>
              <a:gd name="connsiteX74-8203" fmla="*/ 6706880 w 12192000"/>
              <a:gd name="connsiteY74-8204" fmla="*/ 399163 h 4999978"/>
              <a:gd name="connsiteX75-8205" fmla="*/ 6747500 w 12192000"/>
              <a:gd name="connsiteY75-8206" fmla="*/ 403168 h 4999978"/>
              <a:gd name="connsiteX76-8207" fmla="*/ 6857783 w 12192000"/>
              <a:gd name="connsiteY76-8208" fmla="*/ 418687 h 4999978"/>
              <a:gd name="connsiteX77-8209" fmla="*/ 6967720 w 12192000"/>
              <a:gd name="connsiteY77-8210" fmla="*/ 437721 h 4999978"/>
              <a:gd name="connsiteX78-8211" fmla="*/ 7018394 w 12192000"/>
              <a:gd name="connsiteY78-8212" fmla="*/ 466613 h 4999978"/>
              <a:gd name="connsiteX79-8213" fmla="*/ 7024679 w 12192000"/>
              <a:gd name="connsiteY79-8214" fmla="*/ 467750 h 4999978"/>
              <a:gd name="connsiteX80-8215" fmla="*/ 7041715 w 12192000"/>
              <a:gd name="connsiteY80-8216" fmla="*/ 465902 h 4999978"/>
              <a:gd name="connsiteX81-8217" fmla="*/ 7048103 w 12192000"/>
              <a:gd name="connsiteY81-8218" fmla="*/ 464392 h 4999978"/>
              <a:gd name="connsiteX82-8219" fmla="*/ 7057490 w 12192000"/>
              <a:gd name="connsiteY82-8220" fmla="*/ 463917 h 4999978"/>
              <a:gd name="connsiteX83-8221" fmla="*/ 7057730 w 12192000"/>
              <a:gd name="connsiteY83-8222" fmla="*/ 464165 h 4999978"/>
              <a:gd name="connsiteX84-8223" fmla="*/ 7066511 w 12192000"/>
              <a:gd name="connsiteY84-8224" fmla="*/ 463214 h 4999978"/>
              <a:gd name="connsiteX85-8225" fmla="*/ 7109401 w 12192000"/>
              <a:gd name="connsiteY85-8226" fmla="*/ 455268 h 4999978"/>
              <a:gd name="connsiteX86-8227" fmla="*/ 7166830 w 12192000"/>
              <a:gd name="connsiteY86-8228" fmla="*/ 477037 h 4999978"/>
              <a:gd name="connsiteX87-8229" fmla="*/ 7190442 w 12192000"/>
              <a:gd name="connsiteY87-8230" fmla="*/ 480090 h 4999978"/>
              <a:gd name="connsiteX88-8231" fmla="*/ 7203083 w 12192000"/>
              <a:gd name="connsiteY88-8232" fmla="*/ 483106 h 4999978"/>
              <a:gd name="connsiteX89-8233" fmla="*/ 7203894 w 12192000"/>
              <a:gd name="connsiteY89-8234" fmla="*/ 484190 h 4999978"/>
              <a:gd name="connsiteX90-8235" fmla="*/ 7245004 w 12192000"/>
              <a:gd name="connsiteY90-8236" fmla="*/ 476444 h 4999978"/>
              <a:gd name="connsiteX91-8237" fmla="*/ 7250514 w 12192000"/>
              <a:gd name="connsiteY91-8238" fmla="*/ 477506 h 4999978"/>
              <a:gd name="connsiteX92-8239" fmla="*/ 7277246 w 12192000"/>
              <a:gd name="connsiteY92-8240" fmla="*/ 469782 h 4999978"/>
              <a:gd name="connsiteX93-8241" fmla="*/ 7291092 w 12192000"/>
              <a:gd name="connsiteY93-8242" fmla="*/ 467217 h 4999978"/>
              <a:gd name="connsiteX94-8243" fmla="*/ 7294933 w 12192000"/>
              <a:gd name="connsiteY94-8244" fmla="*/ 463549 h 4999978"/>
              <a:gd name="connsiteX95-8245" fmla="*/ 7315408 w 12192000"/>
              <a:gd name="connsiteY95-8246" fmla="*/ 461260 h 4999978"/>
              <a:gd name="connsiteX96-8247" fmla="*/ 7317786 w 12192000"/>
              <a:gd name="connsiteY96-8248" fmla="*/ 462106 h 4999978"/>
              <a:gd name="connsiteX97-8249" fmla="*/ 7334572 w 12192000"/>
              <a:gd name="connsiteY97-8250" fmla="*/ 456088 h 4999978"/>
              <a:gd name="connsiteX98-8251" fmla="*/ 7348520 w 12192000"/>
              <a:gd name="connsiteY98-8252" fmla="*/ 446050 h 4999978"/>
              <a:gd name="connsiteX99-8253" fmla="*/ 7522997 w 12192000"/>
              <a:gd name="connsiteY99-8254" fmla="*/ 442209 h 4999978"/>
              <a:gd name="connsiteX100-8255" fmla="*/ 7686985 w 12192000"/>
              <a:gd name="connsiteY100-8256" fmla="*/ 419805 h 4999978"/>
              <a:gd name="connsiteX101-8257" fmla="*/ 7854068 w 12192000"/>
              <a:gd name="connsiteY101-8258" fmla="*/ 409774 h 4999978"/>
              <a:gd name="connsiteX102-8259" fmla="*/ 8034165 w 12192000"/>
              <a:gd name="connsiteY102-8260" fmla="*/ 391699 h 4999978"/>
              <a:gd name="connsiteX103-8261" fmla="*/ 8094381 w 12192000"/>
              <a:gd name="connsiteY103-8262" fmla="*/ 395718 h 4999978"/>
              <a:gd name="connsiteX104-8263" fmla="*/ 8146898 w 12192000"/>
              <a:gd name="connsiteY104-8264" fmla="*/ 378558 h 4999978"/>
              <a:gd name="connsiteX105-8265" fmla="*/ 8168993 w 12192000"/>
              <a:gd name="connsiteY105-8266" fmla="*/ 384830 h 4999978"/>
              <a:gd name="connsiteX106-8267" fmla="*/ 8172809 w 12192000"/>
              <a:gd name="connsiteY106-8268" fmla="*/ 386137 h 4999978"/>
              <a:gd name="connsiteX107-8269" fmla="*/ 8187962 w 12192000"/>
              <a:gd name="connsiteY107-8270" fmla="*/ 386433 h 4999978"/>
              <a:gd name="connsiteX108-8271" fmla="*/ 8192382 w 12192000"/>
              <a:gd name="connsiteY108-8272" fmla="*/ 392692 h 4999978"/>
              <a:gd name="connsiteX109-8273" fmla="*/ 8375192 w 12192000"/>
              <a:gd name="connsiteY109-8274" fmla="*/ 383879 h 4999978"/>
              <a:gd name="connsiteX110-8275" fmla="*/ 8454377 w 12192000"/>
              <a:gd name="connsiteY110-8276" fmla="*/ 380331 h 4999978"/>
              <a:gd name="connsiteX111-8277" fmla="*/ 8484740 w 12192000"/>
              <a:gd name="connsiteY111-8278" fmla="*/ 385159 h 4999978"/>
              <a:gd name="connsiteX112-8279" fmla="*/ 8601673 w 12192000"/>
              <a:gd name="connsiteY112-8280" fmla="*/ 397101 h 4999978"/>
              <a:gd name="connsiteX113-8281" fmla="*/ 8701676 w 12192000"/>
              <a:gd name="connsiteY113-8282" fmla="*/ 401351 h 4999978"/>
              <a:gd name="connsiteX114-8283" fmla="*/ 8773288 w 12192000"/>
              <a:gd name="connsiteY114-8284" fmla="*/ 378077 h 4999978"/>
              <a:gd name="connsiteX115-8285" fmla="*/ 8779909 w 12192000"/>
              <a:gd name="connsiteY115-8286" fmla="*/ 382446 h 4999978"/>
              <a:gd name="connsiteX116-8287" fmla="*/ 8829932 w 12192000"/>
              <a:gd name="connsiteY116-8288" fmla="*/ 379243 h 4999978"/>
              <a:gd name="connsiteX117-8289" fmla="*/ 9003386 w 12192000"/>
              <a:gd name="connsiteY117-8290" fmla="*/ 336242 h 4999978"/>
              <a:gd name="connsiteX118-8291" fmla="*/ 9101185 w 12192000"/>
              <a:gd name="connsiteY118-8292" fmla="*/ 330862 h 4999978"/>
              <a:gd name="connsiteX119-8293" fmla="*/ 9136185 w 12192000"/>
              <a:gd name="connsiteY119-8294" fmla="*/ 334078 h 4999978"/>
              <a:gd name="connsiteX120-8295" fmla="*/ 9194801 w 12192000"/>
              <a:gd name="connsiteY120-8296" fmla="*/ 339149 h 4999978"/>
              <a:gd name="connsiteX121-8297" fmla="*/ 9239316 w 12192000"/>
              <a:gd name="connsiteY121-8298" fmla="*/ 355558 h 4999978"/>
              <a:gd name="connsiteX122-8299" fmla="*/ 9288052 w 12192000"/>
              <a:gd name="connsiteY122-8300" fmla="*/ 354796 h 4999978"/>
              <a:gd name="connsiteX123-8301" fmla="*/ 9298465 w 12192000"/>
              <a:gd name="connsiteY123-8302" fmla="*/ 338296 h 4999978"/>
              <a:gd name="connsiteX124-8303" fmla="*/ 9350892 w 12192000"/>
              <a:gd name="connsiteY124-8304" fmla="*/ 342778 h 4999978"/>
              <a:gd name="connsiteX125-8305" fmla="*/ 9430522 w 12192000"/>
              <a:gd name="connsiteY125-8306" fmla="*/ 351368 h 4999978"/>
              <a:gd name="connsiteX126-8307" fmla="*/ 9476215 w 12192000"/>
              <a:gd name="connsiteY126-8308" fmla="*/ 352107 h 4999978"/>
              <a:gd name="connsiteX127-8309" fmla="*/ 9601276 w 12192000"/>
              <a:gd name="connsiteY127-8310" fmla="*/ 358704 h 4999978"/>
              <a:gd name="connsiteX128-8311" fmla="*/ 9726733 w 12192000"/>
              <a:gd name="connsiteY128-8312" fmla="*/ 368801 h 4999978"/>
              <a:gd name="connsiteX129-8313" fmla="*/ 9802144 w 12192000"/>
              <a:gd name="connsiteY129-8314" fmla="*/ 394479 h 4999978"/>
              <a:gd name="connsiteX130-8315" fmla="*/ 9905153 w 12192000"/>
              <a:gd name="connsiteY130-8316" fmla="*/ 400650 h 4999978"/>
              <a:gd name="connsiteX131-8317" fmla="*/ 9922553 w 12192000"/>
              <a:gd name="connsiteY131-8318" fmla="*/ 404569 h 4999978"/>
              <a:gd name="connsiteX132-8319" fmla="*/ 10044658 w 12192000"/>
              <a:gd name="connsiteY132-8320" fmla="*/ 418077 h 4999978"/>
              <a:gd name="connsiteX133-8321" fmla="*/ 10184585 w 12192000"/>
              <a:gd name="connsiteY133-8322" fmla="*/ 407138 h 4999978"/>
              <a:gd name="connsiteX134-8323" fmla="*/ 10366435 w 12192000"/>
              <a:gd name="connsiteY134-8324" fmla="*/ 462428 h 4999978"/>
              <a:gd name="connsiteX135-8325" fmla="*/ 10688220 w 12192000"/>
              <a:gd name="connsiteY135-8326" fmla="*/ 542258 h 4999978"/>
              <a:gd name="connsiteX136-8327" fmla="*/ 11026690 w 12192000"/>
              <a:gd name="connsiteY136-8328" fmla="*/ 550681 h 4999978"/>
              <a:gd name="connsiteX137-8329" fmla="*/ 11113779 w 12192000"/>
              <a:gd name="connsiteY137-8330" fmla="*/ 533868 h 4999978"/>
              <a:gd name="connsiteX138-8331" fmla="*/ 11369556 w 12192000"/>
              <a:gd name="connsiteY138-8332" fmla="*/ 491719 h 4999978"/>
              <a:gd name="connsiteX139-8333" fmla="*/ 11623342 w 12192000"/>
              <a:gd name="connsiteY139-8334" fmla="*/ 388428 h 4999978"/>
              <a:gd name="connsiteX140-8335" fmla="*/ 11786511 w 12192000"/>
              <a:gd name="connsiteY140-8336" fmla="*/ 358390 h 4999978"/>
              <a:gd name="connsiteX141-8337" fmla="*/ 11862577 w 12192000"/>
              <a:gd name="connsiteY141-8338" fmla="*/ 330549 h 4999978"/>
              <a:gd name="connsiteX142-8339" fmla="*/ 11916612 w 12192000"/>
              <a:gd name="connsiteY142-8340" fmla="*/ 323810 h 4999978"/>
              <a:gd name="connsiteX143-8341" fmla="*/ 11948830 w 12192000"/>
              <a:gd name="connsiteY143-8342" fmla="*/ 318062 h 4999978"/>
              <a:gd name="connsiteX144-8343" fmla="*/ 12001583 w 12192000"/>
              <a:gd name="connsiteY144-8344" fmla="*/ 279643 h 4999978"/>
              <a:gd name="connsiteX145-8345" fmla="*/ 12174977 w 12192000"/>
              <a:gd name="connsiteY145-8346" fmla="*/ 264652 h 4999978"/>
              <a:gd name="connsiteX146-8347" fmla="*/ 12192000 w 12192000"/>
              <a:gd name="connsiteY146-8348" fmla="*/ 256549 h 4999978"/>
              <a:gd name="connsiteX147-8349" fmla="*/ 12192000 w 12192000"/>
              <a:gd name="connsiteY147-8350" fmla="*/ 4999978 h 4999978"/>
              <a:gd name="connsiteX148-8351" fmla="*/ 0 w 12192000"/>
              <a:gd name="connsiteY148-8352" fmla="*/ 4999978 h 4999978"/>
              <a:gd name="connsiteX149-8353" fmla="*/ 0 w 12192000"/>
              <a:gd name="connsiteY149-8354" fmla="*/ 617449 h 4999978"/>
              <a:gd name="connsiteX150-8355" fmla="*/ 11075 w 12192000"/>
              <a:gd name="connsiteY150-8356" fmla="*/ 615178 h 4999978"/>
              <a:gd name="connsiteX151-8357" fmla="*/ 44061 w 12192000"/>
              <a:gd name="connsiteY151-8358" fmla="*/ 608596 h 4999978"/>
              <a:gd name="connsiteX152-8359" fmla="*/ 136694 w 12192000"/>
              <a:gd name="connsiteY152-8360" fmla="*/ 556415 h 4999978"/>
              <a:gd name="connsiteX153-8361" fmla="*/ 170342 w 12192000"/>
              <a:gd name="connsiteY153-8362" fmla="*/ 551077 h 4999978"/>
              <a:gd name="connsiteX154-8363" fmla="*/ 168955 w 12192000"/>
              <a:gd name="connsiteY154-8364" fmla="*/ 542164 h 4999978"/>
              <a:gd name="connsiteX155-8365" fmla="*/ 181474 w 12192000"/>
              <a:gd name="connsiteY155-8366" fmla="*/ 541281 h 4999978"/>
              <a:gd name="connsiteX156-8367" fmla="*/ 209440 w 12192000"/>
              <a:gd name="connsiteY156-8368" fmla="*/ 540561 h 4999978"/>
              <a:gd name="connsiteX157-8369" fmla="*/ 293152 w 12192000"/>
              <a:gd name="connsiteY157-8370" fmla="*/ 536576 h 4999978"/>
              <a:gd name="connsiteX158-8371" fmla="*/ 315693 w 12192000"/>
              <a:gd name="connsiteY158-8372" fmla="*/ 519030 h 4999978"/>
              <a:gd name="connsiteX159-8373" fmla="*/ 337305 w 12192000"/>
              <a:gd name="connsiteY159-8374" fmla="*/ 518372 h 4999978"/>
              <a:gd name="connsiteX160-8375" fmla="*/ 462252 w 12192000"/>
              <a:gd name="connsiteY160-8376" fmla="*/ 493151 h 4999978"/>
              <a:gd name="connsiteX161-8377" fmla="*/ 479457 w 12192000"/>
              <a:gd name="connsiteY161-8378" fmla="*/ 491123 h 4999978"/>
              <a:gd name="connsiteX162-8379" fmla="*/ 488653 w 12192000"/>
              <a:gd name="connsiteY162-8380" fmla="*/ 483257 h 4999978"/>
              <a:gd name="connsiteX163-8381" fmla="*/ 522053 w 12192000"/>
              <a:gd name="connsiteY163-8382" fmla="*/ 481125 h 4999978"/>
              <a:gd name="connsiteX164-8383" fmla="*/ 523520 w 12192000"/>
              <a:gd name="connsiteY164-8384" fmla="*/ 476713 h 4999978"/>
              <a:gd name="connsiteX165-8385" fmla="*/ 632714 w 12192000"/>
              <a:gd name="connsiteY165-8386" fmla="*/ 437101 h 4999978"/>
              <a:gd name="connsiteX166-8387" fmla="*/ 651426 w 12192000"/>
              <a:gd name="connsiteY166-8388" fmla="*/ 430544 h 4999978"/>
              <a:gd name="connsiteX167-8389" fmla="*/ 667724 w 12192000"/>
              <a:gd name="connsiteY167-8390" fmla="*/ 432138 h 4999978"/>
              <a:gd name="connsiteX168-8391" fmla="*/ 757679 w 12192000"/>
              <a:gd name="connsiteY168-8392" fmla="*/ 425145 h 4999978"/>
              <a:gd name="connsiteX169-8393" fmla="*/ 779159 w 12192000"/>
              <a:gd name="connsiteY169-8394" fmla="*/ 428059 h 4999978"/>
              <a:gd name="connsiteX170-8395" fmla="*/ 788293 w 12192000"/>
              <a:gd name="connsiteY170-8396" fmla="*/ 434863 h 4999978"/>
              <a:gd name="connsiteX171-8397" fmla="*/ 822923 w 12192000"/>
              <a:gd name="connsiteY171-8398" fmla="*/ 421074 h 4999978"/>
              <a:gd name="connsiteX172-8399" fmla="*/ 876559 w 12192000"/>
              <a:gd name="connsiteY172-8400" fmla="*/ 411088 h 4999978"/>
              <a:gd name="connsiteX173-8401" fmla="*/ 902011 w 12192000"/>
              <a:gd name="connsiteY173-8402" fmla="*/ 404118 h 4999978"/>
              <a:gd name="connsiteX174-8403" fmla="*/ 922715 w 12192000"/>
              <a:gd name="connsiteY174-8404" fmla="*/ 407699 h 4999978"/>
              <a:gd name="connsiteX175-8405" fmla="*/ 1040139 w 12192000"/>
              <a:gd name="connsiteY175-8406" fmla="*/ 406590 h 4999978"/>
              <a:gd name="connsiteX176-8407" fmla="*/ 1067251 w 12192000"/>
              <a:gd name="connsiteY176-8408" fmla="*/ 412384 h 4999978"/>
              <a:gd name="connsiteX177-8409" fmla="*/ 1080272 w 12192000"/>
              <a:gd name="connsiteY177-8410" fmla="*/ 424669 h 4999978"/>
              <a:gd name="connsiteX178-8411" fmla="*/ 1090219 w 12192000"/>
              <a:gd name="connsiteY178-8412" fmla="*/ 420026 h 4999978"/>
              <a:gd name="connsiteX179-8413" fmla="*/ 1161226 w 12192000"/>
              <a:gd name="connsiteY179-8414" fmla="*/ 418304 h 4999978"/>
              <a:gd name="connsiteX180-8415" fmla="*/ 1207525 w 12192000"/>
              <a:gd name="connsiteY180-8416" fmla="*/ 416039 h 4999978"/>
              <a:gd name="connsiteX181-8417" fmla="*/ 1210030 w 12192000"/>
              <a:gd name="connsiteY181-8418" fmla="*/ 398805 h 4999978"/>
              <a:gd name="connsiteX182-8419" fmla="*/ 1251170 w 12192000"/>
              <a:gd name="connsiteY182-8420" fmla="*/ 391942 h 4999978"/>
              <a:gd name="connsiteX183-8421" fmla="*/ 1295331 w 12192000"/>
              <a:gd name="connsiteY183-8422" fmla="*/ 402182 h 4999978"/>
              <a:gd name="connsiteX184-8423" fmla="*/ 1347118 w 12192000"/>
              <a:gd name="connsiteY184-8424" fmla="*/ 399704 h 4999978"/>
              <a:gd name="connsiteX185-8425" fmla="*/ 1378108 w 12192000"/>
              <a:gd name="connsiteY185-8426" fmla="*/ 398410 h 4999978"/>
              <a:gd name="connsiteX186-8427" fmla="*/ 1459192 w 12192000"/>
              <a:gd name="connsiteY186-8428" fmla="*/ 380919 h 4999978"/>
              <a:gd name="connsiteX187-8429" fmla="*/ 1590120 w 12192000"/>
              <a:gd name="connsiteY187-8430" fmla="*/ 317608 h 4999978"/>
              <a:gd name="connsiteX188-8431" fmla="*/ 1631417 w 12192000"/>
              <a:gd name="connsiteY188-8432" fmla="*/ 308227 h 4999978"/>
              <a:gd name="connsiteX189-8433" fmla="*/ 1638727 w 12192000"/>
              <a:gd name="connsiteY189-8434" fmla="*/ 311610 h 4999978"/>
              <a:gd name="connsiteX190-8435" fmla="*/ 1844438 w 12192000"/>
              <a:gd name="connsiteY190-8436" fmla="*/ 271304 h 4999978"/>
              <a:gd name="connsiteX191-8437" fmla="*/ 1881324 w 12192000"/>
              <a:gd name="connsiteY191-8438" fmla="*/ 268497 h 4999978"/>
              <a:gd name="connsiteX192-8439" fmla="*/ 1908999 w 12192000"/>
              <a:gd name="connsiteY192-8440" fmla="*/ 269338 h 4999978"/>
              <a:gd name="connsiteX193-8441" fmla="*/ 1974956 w 12192000"/>
              <a:gd name="connsiteY193-8442" fmla="*/ 255958 h 4999978"/>
              <a:gd name="connsiteX194-8443" fmla="*/ 2082409 w 12192000"/>
              <a:gd name="connsiteY194-8444" fmla="*/ 227290 h 4999978"/>
              <a:gd name="connsiteX195-8445" fmla="*/ 2105639 w 12192000"/>
              <a:gd name="connsiteY195-8446" fmla="*/ 222648 h 4999978"/>
              <a:gd name="connsiteX196-8447" fmla="*/ 2126992 w 12192000"/>
              <a:gd name="connsiteY196-8448" fmla="*/ 224468 h 4999978"/>
              <a:gd name="connsiteX197-8449" fmla="*/ 2133154 w 12192000"/>
              <a:gd name="connsiteY197-8450" fmla="*/ 229952 h 4999978"/>
              <a:gd name="connsiteX198-8451" fmla="*/ 2146154 w 12192000"/>
              <a:gd name="connsiteY198-8452" fmla="*/ 228332 h 4999978"/>
              <a:gd name="connsiteX199-8453" fmla="*/ 2149901 w 12192000"/>
              <a:gd name="connsiteY199-8454" fmla="*/ 229116 h 4999978"/>
              <a:gd name="connsiteX200-8455" fmla="*/ 2171100 w 12192000"/>
              <a:gd name="connsiteY200-8456" fmla="*/ 232389 h 4999978"/>
              <a:gd name="connsiteX201-8457" fmla="*/ 2209148 w 12192000"/>
              <a:gd name="connsiteY201-8458" fmla="*/ 209225 h 4999978"/>
              <a:gd name="connsiteX202-8459" fmla="*/ 2261889 w 12192000"/>
              <a:gd name="connsiteY202-8460" fmla="*/ 205532 h 4999978"/>
              <a:gd name="connsiteX203-8461" fmla="*/ 2452315 w 12192000"/>
              <a:gd name="connsiteY203-8462" fmla="*/ 152899 h 4999978"/>
              <a:gd name="connsiteX204-8463" fmla="*/ 2487710 w 12192000"/>
              <a:gd name="connsiteY204-8464" fmla="*/ 169267 h 4999978"/>
              <a:gd name="connsiteX205-8465" fmla="*/ 2665623 w 12192000"/>
              <a:gd name="connsiteY205-8466" fmla="*/ 96394 h 4999978"/>
              <a:gd name="connsiteX206-8467" fmla="*/ 2751524 w 12192000"/>
              <a:gd name="connsiteY206-8468" fmla="*/ 90153 h 4999978"/>
              <a:gd name="connsiteX207-8469" fmla="*/ 2797622 w 12192000"/>
              <a:gd name="connsiteY207-8470" fmla="*/ 67069 h 4999978"/>
              <a:gd name="connsiteX208-8471" fmla="*/ 2843870 w 12192000"/>
              <a:gd name="connsiteY208-8472" fmla="*/ 47507 h 4999978"/>
              <a:gd name="connsiteX209-8473" fmla="*/ 2862745 w 12192000"/>
              <a:gd name="connsiteY209-8474" fmla="*/ 43242 h 4999978"/>
              <a:gd name="connsiteX210-8475" fmla="*/ 2864596 w 12192000"/>
              <a:gd name="connsiteY210-8476" fmla="*/ 39218 h 4999978"/>
              <a:gd name="connsiteX211-8477" fmla="*/ 2875381 w 12192000"/>
              <a:gd name="connsiteY211-8478" fmla="*/ 35003 h 4999978"/>
              <a:gd name="connsiteX212-8479" fmla="*/ 2895139 w 12192000"/>
              <a:gd name="connsiteY212-8480" fmla="*/ 24186 h 4999978"/>
              <a:gd name="connsiteX213-8481" fmla="*/ 2900232 w 12192000"/>
              <a:gd name="connsiteY213-8482" fmla="*/ 24518 h 4999978"/>
              <a:gd name="connsiteX214-8483" fmla="*/ 2932205 w 12192000"/>
              <a:gd name="connsiteY214-8484" fmla="*/ 11873 h 4999978"/>
              <a:gd name="connsiteX215-8485" fmla="*/ 2933310 w 12192000"/>
              <a:gd name="connsiteY215-8486" fmla="*/ 12816 h 4999978"/>
              <a:gd name="connsiteX216-8487" fmla="*/ 2945218 w 12192000"/>
              <a:gd name="connsiteY216-8488" fmla="*/ 14141 h 4999978"/>
              <a:gd name="connsiteX217-8489" fmla="*/ 2966465 w 12192000"/>
              <a:gd name="connsiteY217-8490" fmla="*/ 14117 h 4999978"/>
              <a:gd name="connsiteX218-8491" fmla="*/ 3023668 w 12192000"/>
              <a:gd name="connsiteY218-8492" fmla="*/ 27905 h 4999978"/>
              <a:gd name="connsiteX219-8493" fmla="*/ 3057077 w 12192000"/>
              <a:gd name="connsiteY219-8494" fmla="*/ 14845 h 4999978"/>
              <a:gd name="connsiteX220-8495" fmla="*/ 3151915 w 12192000"/>
              <a:gd name="connsiteY220-8496" fmla="*/ 11243 h 4999978"/>
              <a:gd name="connsiteX221-8497" fmla="*/ 3251671 w 12192000"/>
              <a:gd name="connsiteY221-8498" fmla="*/ 31575 h 4999978"/>
              <a:gd name="connsiteX222-8499" fmla="*/ 3351400 w 12192000"/>
              <a:gd name="connsiteY222-8500" fmla="*/ 32687 h 4999978"/>
              <a:gd name="connsiteX223-8501" fmla="*/ 3387481 w 12192000"/>
              <a:gd name="connsiteY223-8502" fmla="*/ 31443 h 4999978"/>
              <a:gd name="connsiteX224-8503" fmla="*/ 3451923 w 12192000"/>
              <a:gd name="connsiteY224-8504" fmla="*/ 36482 h 4999978"/>
              <a:gd name="connsiteX225-8505" fmla="*/ 3481520 w 12192000"/>
              <a:gd name="connsiteY225-8506" fmla="*/ 43287 h 4999978"/>
              <a:gd name="connsiteX226-8507" fmla="*/ 3482804 w 12192000"/>
              <a:gd name="connsiteY226-8508" fmla="*/ 42812 h 4999978"/>
              <a:gd name="connsiteX227-8509" fmla="*/ 3485495 w 12192000"/>
              <a:gd name="connsiteY227-8510" fmla="*/ 45921 h 4999978"/>
              <a:gd name="connsiteX228-8511" fmla="*/ 3490972 w 12192000"/>
              <a:gd name="connsiteY228-8512" fmla="*/ 47286 h 4999978"/>
              <a:gd name="connsiteX229-8513" fmla="*/ 3505835 w 12192000"/>
              <a:gd name="connsiteY229-8514" fmla="*/ 46077 h 4999978"/>
              <a:gd name="connsiteX230-8515" fmla="*/ 3511410 w 12192000"/>
              <a:gd name="connsiteY230-8516" fmla="*/ 44808 h 4999978"/>
              <a:gd name="connsiteX231-8517" fmla="*/ 3519598 w 12192000"/>
              <a:gd name="connsiteY231-8518" fmla="*/ 44683 h 4999978"/>
              <a:gd name="connsiteX232-8519" fmla="*/ 3519807 w 12192000"/>
              <a:gd name="connsiteY232-8520" fmla="*/ 44938 h 4999978"/>
              <a:gd name="connsiteX233-8521" fmla="*/ 3527466 w 12192000"/>
              <a:gd name="connsiteY233-8522" fmla="*/ 44316 h 4999978"/>
              <a:gd name="connsiteX234-8523" fmla="*/ 3564889 w 12192000"/>
              <a:gd name="connsiteY234-8524" fmla="*/ 57394 h 4999978"/>
              <a:gd name="connsiteX235-8525" fmla="*/ 3614922 w 12192000"/>
              <a:gd name="connsiteY235-8526" fmla="*/ 61804 h 4999978"/>
              <a:gd name="connsiteX236-8527" fmla="*/ 3635506 w 12192000"/>
              <a:gd name="connsiteY236-8528" fmla="*/ 65718 h 4999978"/>
              <a:gd name="connsiteX237-8529" fmla="*/ 3646525 w 12192000"/>
              <a:gd name="connsiteY237-8530" fmla="*/ 69193 h 4999978"/>
              <a:gd name="connsiteX238-8531" fmla="*/ 3647224 w 12192000"/>
              <a:gd name="connsiteY238-8532" fmla="*/ 70303 h 4999978"/>
              <a:gd name="connsiteX239-8533" fmla="*/ 3683100 w 12192000"/>
              <a:gd name="connsiteY239-8534" fmla="*/ 64109 h 4999978"/>
              <a:gd name="connsiteX240-8535" fmla="*/ 3687901 w 12192000"/>
              <a:gd name="connsiteY240-8536" fmla="*/ 65372 h 4999978"/>
              <a:gd name="connsiteX241-8537" fmla="*/ 3711234 w 12192000"/>
              <a:gd name="connsiteY241-8538" fmla="*/ 58665 h 4999978"/>
              <a:gd name="connsiteX242-8539" fmla="*/ 3723318 w 12192000"/>
              <a:gd name="connsiteY242-8540" fmla="*/ 56625 h 4999978"/>
              <a:gd name="connsiteX243-8541" fmla="*/ 3726677 w 12192000"/>
              <a:gd name="connsiteY243-8542" fmla="*/ 53112 h 4999978"/>
              <a:gd name="connsiteX244-8543" fmla="*/ 3744535 w 12192000"/>
              <a:gd name="connsiteY244-8544" fmla="*/ 51590 h 4999978"/>
              <a:gd name="connsiteX245-8545" fmla="*/ 3746608 w 12192000"/>
              <a:gd name="connsiteY245-8546" fmla="*/ 52522 h 4999978"/>
              <a:gd name="connsiteX246-8547" fmla="*/ 3761262 w 12192000"/>
              <a:gd name="connsiteY246-8548" fmla="*/ 47147 h 4999978"/>
              <a:gd name="connsiteX247-8549" fmla="*/ 3803931 w 12192000"/>
              <a:gd name="connsiteY247-8550" fmla="*/ 49309 h 4999978"/>
              <a:gd name="connsiteX248-8551" fmla="*/ 3925626 w 12192000"/>
              <a:gd name="connsiteY248-8552" fmla="*/ 40301 h 4999978"/>
              <a:gd name="connsiteX249-8553" fmla="*/ 4033324 w 12192000"/>
              <a:gd name="connsiteY249-8554" fmla="*/ 26451 h 4999978"/>
              <a:gd name="connsiteX0-8555" fmla="*/ 4033324 w 12192000"/>
              <a:gd name="connsiteY0-8556" fmla="*/ 26451 h 4999978"/>
              <a:gd name="connsiteX1-8557" fmla="*/ 4138795 w 12192000"/>
              <a:gd name="connsiteY1-8558" fmla="*/ 28995 h 4999978"/>
              <a:gd name="connsiteX2-8559" fmla="*/ 4197186 w 12192000"/>
              <a:gd name="connsiteY2-8560" fmla="*/ 16311 h 4999978"/>
              <a:gd name="connsiteX3-8561" fmla="*/ 4371550 w 12192000"/>
              <a:gd name="connsiteY3-8562" fmla="*/ 8916 h 4999978"/>
              <a:gd name="connsiteX4-8563" fmla="*/ 4424056 w 12192000"/>
              <a:gd name="connsiteY4-8564" fmla="*/ 15151 h 4999978"/>
              <a:gd name="connsiteX5-8565" fmla="*/ 4469897 w 12192000"/>
              <a:gd name="connsiteY5-8566" fmla="*/ 0 h 4999978"/>
              <a:gd name="connsiteX6-8567" fmla="*/ 4489151 w 12192000"/>
              <a:gd name="connsiteY6-8568" fmla="*/ 7067 h 4999978"/>
              <a:gd name="connsiteX7-8569" fmla="*/ 4492479 w 12192000"/>
              <a:gd name="connsiteY7-8570" fmla="*/ 8512 h 4999978"/>
              <a:gd name="connsiteX8-8571" fmla="*/ 4505693 w 12192000"/>
              <a:gd name="connsiteY8-8572" fmla="*/ 9366 h 4999978"/>
              <a:gd name="connsiteX9-8573" fmla="*/ 4509529 w 12192000"/>
              <a:gd name="connsiteY9-8574" fmla="*/ 15767 h 4999978"/>
              <a:gd name="connsiteX10-8575" fmla="*/ 4529499 w 12192000"/>
              <a:gd name="connsiteY10-8576" fmla="*/ 21469 h 4999978"/>
              <a:gd name="connsiteX11-8577" fmla="*/ 4553795 w 12192000"/>
              <a:gd name="connsiteY11-8578" fmla="*/ 21323 h 4999978"/>
              <a:gd name="connsiteX12-8579" fmla="*/ 4640118 w 12192000"/>
              <a:gd name="connsiteY12-8580" fmla="*/ 21481 h 4999978"/>
              <a:gd name="connsiteX13-8581" fmla="*/ 4654127 w 12192000"/>
              <a:gd name="connsiteY13-8582" fmla="*/ 17734 h 4999978"/>
              <a:gd name="connsiteX14-8583" fmla="*/ 4700168 w 12192000"/>
              <a:gd name="connsiteY14-8584" fmla="*/ 22735 h 4999978"/>
              <a:gd name="connsiteX15-8585" fmla="*/ 4741127 w 12192000"/>
              <a:gd name="connsiteY15-8586" fmla="*/ 23309 h 4999978"/>
              <a:gd name="connsiteX16-8587" fmla="*/ 4767598 w 12192000"/>
              <a:gd name="connsiteY16-8588" fmla="*/ 20054 h 4999978"/>
              <a:gd name="connsiteX17-8589" fmla="*/ 4774592 w 12192000"/>
              <a:gd name="connsiteY17-8590" fmla="*/ 22231 h 4999978"/>
              <a:gd name="connsiteX18-8591" fmla="*/ 4801328 w 12192000"/>
              <a:gd name="connsiteY18-8592" fmla="*/ 23236 h 4999978"/>
              <a:gd name="connsiteX19-8593" fmla="*/ 4814870 w 12192000"/>
              <a:gd name="connsiteY19-8594" fmla="*/ 19579 h 4999978"/>
              <a:gd name="connsiteX20-8595" fmla="*/ 4828440 w 12192000"/>
              <a:gd name="connsiteY20-8596" fmla="*/ 27197 h 4999978"/>
              <a:gd name="connsiteX21-8597" fmla="*/ 4831826 w 12192000"/>
              <a:gd name="connsiteY21-8598" fmla="*/ 32900 h 4999978"/>
              <a:gd name="connsiteX22-8599" fmla="*/ 4850785 w 12192000"/>
              <a:gd name="connsiteY22-8600" fmla="*/ 29972 h 4999978"/>
              <a:gd name="connsiteX23-8601" fmla="*/ 4866468 w 12192000"/>
              <a:gd name="connsiteY23-8602" fmla="*/ 35321 h 4999978"/>
              <a:gd name="connsiteX24-8603" fmla="*/ 4879983 w 12192000"/>
              <a:gd name="connsiteY24-8604" fmla="*/ 31397 h 4999978"/>
              <a:gd name="connsiteX25-8605" fmla="*/ 4885635 w 12192000"/>
              <a:gd name="connsiteY25-8606" fmla="*/ 32124 h 4999978"/>
              <a:gd name="connsiteX26-8607" fmla="*/ 4899698 w 12192000"/>
              <a:gd name="connsiteY26-8608" fmla="*/ 34658 h 4999978"/>
              <a:gd name="connsiteX27-8609" fmla="*/ 4923986 w 12192000"/>
              <a:gd name="connsiteY27-8610" fmla="*/ 40414 h 4999978"/>
              <a:gd name="connsiteX28-8611" fmla="*/ 4931544 w 12192000"/>
              <a:gd name="connsiteY28-8612" fmla="*/ 41140 h 4999978"/>
              <a:gd name="connsiteX29-8613" fmla="*/ 4948135 w 12192000"/>
              <a:gd name="connsiteY29-8614" fmla="*/ 50311 h 4999978"/>
              <a:gd name="connsiteX30-8615" fmla="*/ 4980068 w 12192000"/>
              <a:gd name="connsiteY30-8616" fmla="*/ 57834 h 4999978"/>
              <a:gd name="connsiteX31-8617" fmla="*/ 5036541 w 12192000"/>
              <a:gd name="connsiteY31-8618" fmla="*/ 85075 h 4999978"/>
              <a:gd name="connsiteX32-8619" fmla="*/ 5069678 w 12192000"/>
              <a:gd name="connsiteY32-8620" fmla="*/ 97961 h 4999978"/>
              <a:gd name="connsiteX33-8621" fmla="*/ 5092160 w 12192000"/>
              <a:gd name="connsiteY33-8622" fmla="*/ 109985 h 4999978"/>
              <a:gd name="connsiteX34-8623" fmla="*/ 5158166 w 12192000"/>
              <a:gd name="connsiteY34-8624" fmla="*/ 126350 h 4999978"/>
              <a:gd name="connsiteX35-8625" fmla="*/ 5271252 w 12192000"/>
              <a:gd name="connsiteY35-8626" fmla="*/ 147520 h 4999978"/>
              <a:gd name="connsiteX36-8627" fmla="*/ 5294438 w 12192000"/>
              <a:gd name="connsiteY36-8628" fmla="*/ 153338 h 4999978"/>
              <a:gd name="connsiteX37-8629" fmla="*/ 5310840 w 12192000"/>
              <a:gd name="connsiteY37-8630" fmla="*/ 163551 h 4999978"/>
              <a:gd name="connsiteX38-8631" fmla="*/ 5311570 w 12192000"/>
              <a:gd name="connsiteY38-8632" fmla="*/ 170463 h 4999978"/>
              <a:gd name="connsiteX39-8633" fmla="*/ 5323756 w 12192000"/>
              <a:gd name="connsiteY39-8634" fmla="*/ 174500 h 4999978"/>
              <a:gd name="connsiteX40-8635" fmla="*/ 5326259 w 12192000"/>
              <a:gd name="connsiteY40-8636" fmla="*/ 176662 h 4999978"/>
              <a:gd name="connsiteX41-8637" fmla="*/ 5341357 w 12192000"/>
              <a:gd name="connsiteY41-8638" fmla="*/ 187975 h 4999978"/>
              <a:gd name="connsiteX42-8639" fmla="*/ 5391908 w 12192000"/>
              <a:gd name="connsiteY42-8640" fmla="*/ 185073 h 4999978"/>
              <a:gd name="connsiteX43-8641" fmla="*/ 5492371 w 12192000"/>
              <a:gd name="connsiteY43-8642" fmla="*/ 230923 h 4999978"/>
              <a:gd name="connsiteX44-8643" fmla="*/ 5640913 w 12192000"/>
              <a:gd name="connsiteY44-8644" fmla="*/ 239810 h 4999978"/>
              <a:gd name="connsiteX45-8645" fmla="*/ 5877770 w 12192000"/>
              <a:gd name="connsiteY45-8646" fmla="*/ 283747 h 4999978"/>
              <a:gd name="connsiteX46-8647" fmla="*/ 5989615 w 12192000"/>
              <a:gd name="connsiteY46-8648" fmla="*/ 306445 h 4999978"/>
              <a:gd name="connsiteX47-8649" fmla="*/ 5996857 w 12192000"/>
              <a:gd name="connsiteY47-8650" fmla="*/ 310331 h 4999978"/>
              <a:gd name="connsiteX48-8651" fmla="*/ 6037387 w 12192000"/>
              <a:gd name="connsiteY48-8652" fmla="*/ 299308 h 4999978"/>
              <a:gd name="connsiteX49-8653" fmla="*/ 6113074 w 12192000"/>
              <a:gd name="connsiteY49-8654" fmla="*/ 312627 h 4999978"/>
              <a:gd name="connsiteX50-8655" fmla="*/ 6280929 w 12192000"/>
              <a:gd name="connsiteY50-8656" fmla="*/ 337226 h 4999978"/>
              <a:gd name="connsiteX51-8657" fmla="*/ 6298665 w 12192000"/>
              <a:gd name="connsiteY51-8658" fmla="*/ 329713 h 4999978"/>
              <a:gd name="connsiteX52-8659" fmla="*/ 6317326 w 12192000"/>
              <a:gd name="connsiteY52-8660" fmla="*/ 326576 h 4999978"/>
              <a:gd name="connsiteX53-8661" fmla="*/ 6319212 w 12192000"/>
              <a:gd name="connsiteY53-8662" fmla="*/ 327786 h 4999978"/>
              <a:gd name="connsiteX54-8663" fmla="*/ 6339724 w 12192000"/>
              <a:gd name="connsiteY54-8664" fmla="*/ 328880 h 4999978"/>
              <a:gd name="connsiteX55-8665" fmla="*/ 6345010 w 12192000"/>
              <a:gd name="connsiteY55-8666" fmla="*/ 325930 h 4999978"/>
              <a:gd name="connsiteX56-8667" fmla="*/ 6359332 w 12192000"/>
              <a:gd name="connsiteY56-8668" fmla="*/ 325681 h 4999978"/>
              <a:gd name="connsiteX57-8669" fmla="*/ 6388220 w 12192000"/>
              <a:gd name="connsiteY57-8670" fmla="*/ 322496 h 4999978"/>
              <a:gd name="connsiteX58-8671" fmla="*/ 6392994 w 12192000"/>
              <a:gd name="connsiteY58-8672" fmla="*/ 324426 h 4999978"/>
              <a:gd name="connsiteX59-8673" fmla="*/ 6435581 w 12192000"/>
              <a:gd name="connsiteY59-8674" fmla="*/ 323557 h 4999978"/>
              <a:gd name="connsiteX60-8675" fmla="*/ 6435870 w 12192000"/>
              <a:gd name="connsiteY60-8676" fmla="*/ 324745 h 4999978"/>
              <a:gd name="connsiteX61-8677" fmla="*/ 6446571 w 12192000"/>
              <a:gd name="connsiteY61-8678" fmla="*/ 329739 h 4999978"/>
              <a:gd name="connsiteX62-8679" fmla="*/ 6467701 w 12192000"/>
              <a:gd name="connsiteY62-8680" fmla="*/ 336547 h 4999978"/>
              <a:gd name="connsiteX63-8681" fmla="*/ 6512727 w 12192000"/>
              <a:gd name="connsiteY63-8682" fmla="*/ 367087 h 4999978"/>
              <a:gd name="connsiteX64-8683" fmla="*/ 6557094 w 12192000"/>
              <a:gd name="connsiteY64-8684" fmla="*/ 366314 h 4999978"/>
              <a:gd name="connsiteX65-8685" fmla="*/ 6565879 w 12192000"/>
              <a:gd name="connsiteY65-8686" fmla="*/ 366812 h 4999978"/>
              <a:gd name="connsiteX66-8687" fmla="*/ 6565997 w 12192000"/>
              <a:gd name="connsiteY66-8688" fmla="*/ 367092 h 4999978"/>
              <a:gd name="connsiteX67-8689" fmla="*/ 6575147 w 12192000"/>
              <a:gd name="connsiteY67-8690" fmla="*/ 368156 h 4999978"/>
              <a:gd name="connsiteX68-8691" fmla="*/ 6581899 w 12192000"/>
              <a:gd name="connsiteY68-8692" fmla="*/ 367720 h 4999978"/>
              <a:gd name="connsiteX69-8693" fmla="*/ 6598943 w 12192000"/>
              <a:gd name="connsiteY69-8694" fmla="*/ 368688 h 4999978"/>
              <a:gd name="connsiteX70-8695" fmla="*/ 6604421 w 12192000"/>
              <a:gd name="connsiteY70-8696" fmla="*/ 370815 h 4999978"/>
              <a:gd name="connsiteX71-8697" fmla="*/ 6606035 w 12192000"/>
              <a:gd name="connsiteY71-8698" fmla="*/ 374247 h 4999978"/>
              <a:gd name="connsiteX72-8699" fmla="*/ 6607669 w 12192000"/>
              <a:gd name="connsiteY72-8700" fmla="*/ 373968 h 4999978"/>
              <a:gd name="connsiteX73-8701" fmla="*/ 6637532 w 12192000"/>
              <a:gd name="connsiteY73-8702" fmla="*/ 384907 h 4999978"/>
              <a:gd name="connsiteX74-8703" fmla="*/ 6706880 w 12192000"/>
              <a:gd name="connsiteY74-8704" fmla="*/ 399163 h 4999978"/>
              <a:gd name="connsiteX75-8705" fmla="*/ 6747500 w 12192000"/>
              <a:gd name="connsiteY75-8706" fmla="*/ 403168 h 4999978"/>
              <a:gd name="connsiteX76-8707" fmla="*/ 6857783 w 12192000"/>
              <a:gd name="connsiteY76-8708" fmla="*/ 418687 h 4999978"/>
              <a:gd name="connsiteX77-8709" fmla="*/ 6967720 w 12192000"/>
              <a:gd name="connsiteY77-8710" fmla="*/ 437721 h 4999978"/>
              <a:gd name="connsiteX78-8711" fmla="*/ 7018394 w 12192000"/>
              <a:gd name="connsiteY78-8712" fmla="*/ 466613 h 4999978"/>
              <a:gd name="connsiteX79-8713" fmla="*/ 7024679 w 12192000"/>
              <a:gd name="connsiteY79-8714" fmla="*/ 467750 h 4999978"/>
              <a:gd name="connsiteX80-8715" fmla="*/ 7041715 w 12192000"/>
              <a:gd name="connsiteY80-8716" fmla="*/ 465902 h 4999978"/>
              <a:gd name="connsiteX81-8717" fmla="*/ 7048103 w 12192000"/>
              <a:gd name="connsiteY81-8718" fmla="*/ 464392 h 4999978"/>
              <a:gd name="connsiteX82-8719" fmla="*/ 7057490 w 12192000"/>
              <a:gd name="connsiteY82-8720" fmla="*/ 463917 h 4999978"/>
              <a:gd name="connsiteX83-8721" fmla="*/ 7057730 w 12192000"/>
              <a:gd name="connsiteY83-8722" fmla="*/ 464165 h 4999978"/>
              <a:gd name="connsiteX84-8723" fmla="*/ 7066511 w 12192000"/>
              <a:gd name="connsiteY84-8724" fmla="*/ 463214 h 4999978"/>
              <a:gd name="connsiteX85-8725" fmla="*/ 7109401 w 12192000"/>
              <a:gd name="connsiteY85-8726" fmla="*/ 455268 h 4999978"/>
              <a:gd name="connsiteX86-8727" fmla="*/ 7166830 w 12192000"/>
              <a:gd name="connsiteY86-8728" fmla="*/ 477037 h 4999978"/>
              <a:gd name="connsiteX87-8729" fmla="*/ 7190442 w 12192000"/>
              <a:gd name="connsiteY87-8730" fmla="*/ 480090 h 4999978"/>
              <a:gd name="connsiteX88-8731" fmla="*/ 7203083 w 12192000"/>
              <a:gd name="connsiteY88-8732" fmla="*/ 483106 h 4999978"/>
              <a:gd name="connsiteX89-8733" fmla="*/ 7203894 w 12192000"/>
              <a:gd name="connsiteY89-8734" fmla="*/ 484190 h 4999978"/>
              <a:gd name="connsiteX90-8735" fmla="*/ 7245004 w 12192000"/>
              <a:gd name="connsiteY90-8736" fmla="*/ 476444 h 4999978"/>
              <a:gd name="connsiteX91-8737" fmla="*/ 7250514 w 12192000"/>
              <a:gd name="connsiteY91-8738" fmla="*/ 477506 h 4999978"/>
              <a:gd name="connsiteX92-8739" fmla="*/ 7277246 w 12192000"/>
              <a:gd name="connsiteY92-8740" fmla="*/ 469782 h 4999978"/>
              <a:gd name="connsiteX93-8741" fmla="*/ 7291092 w 12192000"/>
              <a:gd name="connsiteY93-8742" fmla="*/ 467217 h 4999978"/>
              <a:gd name="connsiteX94-8743" fmla="*/ 7294933 w 12192000"/>
              <a:gd name="connsiteY94-8744" fmla="*/ 463549 h 4999978"/>
              <a:gd name="connsiteX95-8745" fmla="*/ 7315408 w 12192000"/>
              <a:gd name="connsiteY95-8746" fmla="*/ 461260 h 4999978"/>
              <a:gd name="connsiteX96-8747" fmla="*/ 7317786 w 12192000"/>
              <a:gd name="connsiteY96-8748" fmla="*/ 462106 h 4999978"/>
              <a:gd name="connsiteX97-8749" fmla="*/ 7334572 w 12192000"/>
              <a:gd name="connsiteY97-8750" fmla="*/ 456088 h 4999978"/>
              <a:gd name="connsiteX98-8751" fmla="*/ 7348520 w 12192000"/>
              <a:gd name="connsiteY98-8752" fmla="*/ 446050 h 4999978"/>
              <a:gd name="connsiteX99-8753" fmla="*/ 7522997 w 12192000"/>
              <a:gd name="connsiteY99-8754" fmla="*/ 442209 h 4999978"/>
              <a:gd name="connsiteX100-8755" fmla="*/ 7686985 w 12192000"/>
              <a:gd name="connsiteY100-8756" fmla="*/ 419805 h 4999978"/>
              <a:gd name="connsiteX101-8757" fmla="*/ 7854068 w 12192000"/>
              <a:gd name="connsiteY101-8758" fmla="*/ 409774 h 4999978"/>
              <a:gd name="connsiteX102-8759" fmla="*/ 8034165 w 12192000"/>
              <a:gd name="connsiteY102-8760" fmla="*/ 391699 h 4999978"/>
              <a:gd name="connsiteX103-8761" fmla="*/ 8094381 w 12192000"/>
              <a:gd name="connsiteY103-8762" fmla="*/ 395718 h 4999978"/>
              <a:gd name="connsiteX104-8763" fmla="*/ 8146898 w 12192000"/>
              <a:gd name="connsiteY104-8764" fmla="*/ 378558 h 4999978"/>
              <a:gd name="connsiteX105-8765" fmla="*/ 8168993 w 12192000"/>
              <a:gd name="connsiteY105-8766" fmla="*/ 384830 h 4999978"/>
              <a:gd name="connsiteX106-8767" fmla="*/ 8172809 w 12192000"/>
              <a:gd name="connsiteY106-8768" fmla="*/ 386137 h 4999978"/>
              <a:gd name="connsiteX107-8769" fmla="*/ 8187962 w 12192000"/>
              <a:gd name="connsiteY107-8770" fmla="*/ 386433 h 4999978"/>
              <a:gd name="connsiteX108-8771" fmla="*/ 8192382 w 12192000"/>
              <a:gd name="connsiteY108-8772" fmla="*/ 392692 h 4999978"/>
              <a:gd name="connsiteX109-8773" fmla="*/ 8375192 w 12192000"/>
              <a:gd name="connsiteY109-8774" fmla="*/ 383879 h 4999978"/>
              <a:gd name="connsiteX110-8775" fmla="*/ 8454377 w 12192000"/>
              <a:gd name="connsiteY110-8776" fmla="*/ 380331 h 4999978"/>
              <a:gd name="connsiteX111-8777" fmla="*/ 8484740 w 12192000"/>
              <a:gd name="connsiteY111-8778" fmla="*/ 385159 h 4999978"/>
              <a:gd name="connsiteX112-8779" fmla="*/ 8601673 w 12192000"/>
              <a:gd name="connsiteY112-8780" fmla="*/ 397101 h 4999978"/>
              <a:gd name="connsiteX113-8781" fmla="*/ 8701676 w 12192000"/>
              <a:gd name="connsiteY113-8782" fmla="*/ 401351 h 4999978"/>
              <a:gd name="connsiteX114-8783" fmla="*/ 8773288 w 12192000"/>
              <a:gd name="connsiteY114-8784" fmla="*/ 378077 h 4999978"/>
              <a:gd name="connsiteX115-8785" fmla="*/ 8779909 w 12192000"/>
              <a:gd name="connsiteY115-8786" fmla="*/ 382446 h 4999978"/>
              <a:gd name="connsiteX116-8787" fmla="*/ 8829932 w 12192000"/>
              <a:gd name="connsiteY116-8788" fmla="*/ 379243 h 4999978"/>
              <a:gd name="connsiteX117-8789" fmla="*/ 9003386 w 12192000"/>
              <a:gd name="connsiteY117-8790" fmla="*/ 336242 h 4999978"/>
              <a:gd name="connsiteX118-8791" fmla="*/ 9101185 w 12192000"/>
              <a:gd name="connsiteY118-8792" fmla="*/ 330862 h 4999978"/>
              <a:gd name="connsiteX119-8793" fmla="*/ 9136185 w 12192000"/>
              <a:gd name="connsiteY119-8794" fmla="*/ 334078 h 4999978"/>
              <a:gd name="connsiteX120-8795" fmla="*/ 9194801 w 12192000"/>
              <a:gd name="connsiteY120-8796" fmla="*/ 339149 h 4999978"/>
              <a:gd name="connsiteX121-8797" fmla="*/ 9239316 w 12192000"/>
              <a:gd name="connsiteY121-8798" fmla="*/ 355558 h 4999978"/>
              <a:gd name="connsiteX122-8799" fmla="*/ 9288052 w 12192000"/>
              <a:gd name="connsiteY122-8800" fmla="*/ 354796 h 4999978"/>
              <a:gd name="connsiteX123-8801" fmla="*/ 9298465 w 12192000"/>
              <a:gd name="connsiteY123-8802" fmla="*/ 338296 h 4999978"/>
              <a:gd name="connsiteX124-8803" fmla="*/ 9350892 w 12192000"/>
              <a:gd name="connsiteY124-8804" fmla="*/ 342778 h 4999978"/>
              <a:gd name="connsiteX125-8805" fmla="*/ 9430522 w 12192000"/>
              <a:gd name="connsiteY125-8806" fmla="*/ 351368 h 4999978"/>
              <a:gd name="connsiteX126-8807" fmla="*/ 9476215 w 12192000"/>
              <a:gd name="connsiteY126-8808" fmla="*/ 352107 h 4999978"/>
              <a:gd name="connsiteX127-8809" fmla="*/ 9601276 w 12192000"/>
              <a:gd name="connsiteY127-8810" fmla="*/ 358704 h 4999978"/>
              <a:gd name="connsiteX128-8811" fmla="*/ 9726733 w 12192000"/>
              <a:gd name="connsiteY128-8812" fmla="*/ 368801 h 4999978"/>
              <a:gd name="connsiteX129-8813" fmla="*/ 9802144 w 12192000"/>
              <a:gd name="connsiteY129-8814" fmla="*/ 394479 h 4999978"/>
              <a:gd name="connsiteX130-8815" fmla="*/ 9905153 w 12192000"/>
              <a:gd name="connsiteY130-8816" fmla="*/ 400650 h 4999978"/>
              <a:gd name="connsiteX131-8817" fmla="*/ 9922553 w 12192000"/>
              <a:gd name="connsiteY131-8818" fmla="*/ 404569 h 4999978"/>
              <a:gd name="connsiteX132-8819" fmla="*/ 10044658 w 12192000"/>
              <a:gd name="connsiteY132-8820" fmla="*/ 418077 h 4999978"/>
              <a:gd name="connsiteX133-8821" fmla="*/ 10184585 w 12192000"/>
              <a:gd name="connsiteY133-8822" fmla="*/ 407138 h 4999978"/>
              <a:gd name="connsiteX134-8823" fmla="*/ 10366435 w 12192000"/>
              <a:gd name="connsiteY134-8824" fmla="*/ 462428 h 4999978"/>
              <a:gd name="connsiteX135-8825" fmla="*/ 10688220 w 12192000"/>
              <a:gd name="connsiteY135-8826" fmla="*/ 542258 h 4999978"/>
              <a:gd name="connsiteX136-8827" fmla="*/ 11026690 w 12192000"/>
              <a:gd name="connsiteY136-8828" fmla="*/ 550681 h 4999978"/>
              <a:gd name="connsiteX137-8829" fmla="*/ 11113779 w 12192000"/>
              <a:gd name="connsiteY137-8830" fmla="*/ 533868 h 4999978"/>
              <a:gd name="connsiteX138-8831" fmla="*/ 11369556 w 12192000"/>
              <a:gd name="connsiteY138-8832" fmla="*/ 491719 h 4999978"/>
              <a:gd name="connsiteX139-8833" fmla="*/ 11623342 w 12192000"/>
              <a:gd name="connsiteY139-8834" fmla="*/ 388428 h 4999978"/>
              <a:gd name="connsiteX140-8835" fmla="*/ 11786511 w 12192000"/>
              <a:gd name="connsiteY140-8836" fmla="*/ 358390 h 4999978"/>
              <a:gd name="connsiteX141-8837" fmla="*/ 11862577 w 12192000"/>
              <a:gd name="connsiteY141-8838" fmla="*/ 330549 h 4999978"/>
              <a:gd name="connsiteX142-8839" fmla="*/ 11916612 w 12192000"/>
              <a:gd name="connsiteY142-8840" fmla="*/ 323810 h 4999978"/>
              <a:gd name="connsiteX143-8841" fmla="*/ 11948830 w 12192000"/>
              <a:gd name="connsiteY143-8842" fmla="*/ 318062 h 4999978"/>
              <a:gd name="connsiteX144-8843" fmla="*/ 12001583 w 12192000"/>
              <a:gd name="connsiteY144-8844" fmla="*/ 279643 h 4999978"/>
              <a:gd name="connsiteX145-8845" fmla="*/ 12174977 w 12192000"/>
              <a:gd name="connsiteY145-8846" fmla="*/ 264652 h 4999978"/>
              <a:gd name="connsiteX146-8847" fmla="*/ 12192000 w 12192000"/>
              <a:gd name="connsiteY146-8848" fmla="*/ 256549 h 4999978"/>
              <a:gd name="connsiteX147-8849" fmla="*/ 12192000 w 12192000"/>
              <a:gd name="connsiteY147-8850" fmla="*/ 4999978 h 4999978"/>
              <a:gd name="connsiteX148-8851" fmla="*/ 0 w 12192000"/>
              <a:gd name="connsiteY148-8852" fmla="*/ 4999978 h 4999978"/>
              <a:gd name="connsiteX149-8853" fmla="*/ 0 w 12192000"/>
              <a:gd name="connsiteY149-8854" fmla="*/ 617449 h 4999978"/>
              <a:gd name="connsiteX150-8855" fmla="*/ 11075 w 12192000"/>
              <a:gd name="connsiteY150-8856" fmla="*/ 615178 h 4999978"/>
              <a:gd name="connsiteX151-8857" fmla="*/ 44061 w 12192000"/>
              <a:gd name="connsiteY151-8858" fmla="*/ 608596 h 4999978"/>
              <a:gd name="connsiteX152-8859" fmla="*/ 136694 w 12192000"/>
              <a:gd name="connsiteY152-8860" fmla="*/ 556415 h 4999978"/>
              <a:gd name="connsiteX153-8861" fmla="*/ 170342 w 12192000"/>
              <a:gd name="connsiteY153-8862" fmla="*/ 551077 h 4999978"/>
              <a:gd name="connsiteX154-8863" fmla="*/ 168955 w 12192000"/>
              <a:gd name="connsiteY154-8864" fmla="*/ 542164 h 4999978"/>
              <a:gd name="connsiteX155-8865" fmla="*/ 181474 w 12192000"/>
              <a:gd name="connsiteY155-8866" fmla="*/ 541281 h 4999978"/>
              <a:gd name="connsiteX156-8867" fmla="*/ 209440 w 12192000"/>
              <a:gd name="connsiteY156-8868" fmla="*/ 540561 h 4999978"/>
              <a:gd name="connsiteX157-8869" fmla="*/ 293152 w 12192000"/>
              <a:gd name="connsiteY157-8870" fmla="*/ 536576 h 4999978"/>
              <a:gd name="connsiteX158-8871" fmla="*/ 315693 w 12192000"/>
              <a:gd name="connsiteY158-8872" fmla="*/ 519030 h 4999978"/>
              <a:gd name="connsiteX159-8873" fmla="*/ 337305 w 12192000"/>
              <a:gd name="connsiteY159-8874" fmla="*/ 518372 h 4999978"/>
              <a:gd name="connsiteX160-8875" fmla="*/ 462252 w 12192000"/>
              <a:gd name="connsiteY160-8876" fmla="*/ 493151 h 4999978"/>
              <a:gd name="connsiteX161-8877" fmla="*/ 479457 w 12192000"/>
              <a:gd name="connsiteY161-8878" fmla="*/ 491123 h 4999978"/>
              <a:gd name="connsiteX162-8879" fmla="*/ 488653 w 12192000"/>
              <a:gd name="connsiteY162-8880" fmla="*/ 483257 h 4999978"/>
              <a:gd name="connsiteX163-8881" fmla="*/ 522053 w 12192000"/>
              <a:gd name="connsiteY163-8882" fmla="*/ 481125 h 4999978"/>
              <a:gd name="connsiteX164-8883" fmla="*/ 523520 w 12192000"/>
              <a:gd name="connsiteY164-8884" fmla="*/ 476713 h 4999978"/>
              <a:gd name="connsiteX165-8885" fmla="*/ 632714 w 12192000"/>
              <a:gd name="connsiteY165-8886" fmla="*/ 437101 h 4999978"/>
              <a:gd name="connsiteX166-8887" fmla="*/ 651426 w 12192000"/>
              <a:gd name="connsiteY166-8888" fmla="*/ 430544 h 4999978"/>
              <a:gd name="connsiteX167-8889" fmla="*/ 667724 w 12192000"/>
              <a:gd name="connsiteY167-8890" fmla="*/ 432138 h 4999978"/>
              <a:gd name="connsiteX168-8891" fmla="*/ 757679 w 12192000"/>
              <a:gd name="connsiteY168-8892" fmla="*/ 425145 h 4999978"/>
              <a:gd name="connsiteX169-8893" fmla="*/ 779159 w 12192000"/>
              <a:gd name="connsiteY169-8894" fmla="*/ 428059 h 4999978"/>
              <a:gd name="connsiteX170-8895" fmla="*/ 788293 w 12192000"/>
              <a:gd name="connsiteY170-8896" fmla="*/ 434863 h 4999978"/>
              <a:gd name="connsiteX171-8897" fmla="*/ 822923 w 12192000"/>
              <a:gd name="connsiteY171-8898" fmla="*/ 421074 h 4999978"/>
              <a:gd name="connsiteX172-8899" fmla="*/ 876559 w 12192000"/>
              <a:gd name="connsiteY172-8900" fmla="*/ 411088 h 4999978"/>
              <a:gd name="connsiteX173-8901" fmla="*/ 902011 w 12192000"/>
              <a:gd name="connsiteY173-8902" fmla="*/ 404118 h 4999978"/>
              <a:gd name="connsiteX174-8903" fmla="*/ 922715 w 12192000"/>
              <a:gd name="connsiteY174-8904" fmla="*/ 407699 h 4999978"/>
              <a:gd name="connsiteX175-8905" fmla="*/ 1040139 w 12192000"/>
              <a:gd name="connsiteY175-8906" fmla="*/ 406590 h 4999978"/>
              <a:gd name="connsiteX176-8907" fmla="*/ 1067251 w 12192000"/>
              <a:gd name="connsiteY176-8908" fmla="*/ 412384 h 4999978"/>
              <a:gd name="connsiteX177-8909" fmla="*/ 1080272 w 12192000"/>
              <a:gd name="connsiteY177-8910" fmla="*/ 424669 h 4999978"/>
              <a:gd name="connsiteX178-8911" fmla="*/ 1090219 w 12192000"/>
              <a:gd name="connsiteY178-8912" fmla="*/ 420026 h 4999978"/>
              <a:gd name="connsiteX179-8913" fmla="*/ 1161226 w 12192000"/>
              <a:gd name="connsiteY179-8914" fmla="*/ 418304 h 4999978"/>
              <a:gd name="connsiteX180-8915" fmla="*/ 1207525 w 12192000"/>
              <a:gd name="connsiteY180-8916" fmla="*/ 416039 h 4999978"/>
              <a:gd name="connsiteX181-8917" fmla="*/ 1210030 w 12192000"/>
              <a:gd name="connsiteY181-8918" fmla="*/ 398805 h 4999978"/>
              <a:gd name="connsiteX182-8919" fmla="*/ 1251170 w 12192000"/>
              <a:gd name="connsiteY182-8920" fmla="*/ 391942 h 4999978"/>
              <a:gd name="connsiteX183-8921" fmla="*/ 1295331 w 12192000"/>
              <a:gd name="connsiteY183-8922" fmla="*/ 402182 h 4999978"/>
              <a:gd name="connsiteX184-8923" fmla="*/ 1347118 w 12192000"/>
              <a:gd name="connsiteY184-8924" fmla="*/ 399704 h 4999978"/>
              <a:gd name="connsiteX185-8925" fmla="*/ 1378108 w 12192000"/>
              <a:gd name="connsiteY185-8926" fmla="*/ 398410 h 4999978"/>
              <a:gd name="connsiteX186-8927" fmla="*/ 1459192 w 12192000"/>
              <a:gd name="connsiteY186-8928" fmla="*/ 380919 h 4999978"/>
              <a:gd name="connsiteX187-8929" fmla="*/ 1590120 w 12192000"/>
              <a:gd name="connsiteY187-8930" fmla="*/ 317608 h 4999978"/>
              <a:gd name="connsiteX188-8931" fmla="*/ 1631417 w 12192000"/>
              <a:gd name="connsiteY188-8932" fmla="*/ 308227 h 4999978"/>
              <a:gd name="connsiteX189-8933" fmla="*/ 1638727 w 12192000"/>
              <a:gd name="connsiteY189-8934" fmla="*/ 311610 h 4999978"/>
              <a:gd name="connsiteX190-8935" fmla="*/ 1844438 w 12192000"/>
              <a:gd name="connsiteY190-8936" fmla="*/ 271304 h 4999978"/>
              <a:gd name="connsiteX191-8937" fmla="*/ 1881324 w 12192000"/>
              <a:gd name="connsiteY191-8938" fmla="*/ 268497 h 4999978"/>
              <a:gd name="connsiteX192-8939" fmla="*/ 1908999 w 12192000"/>
              <a:gd name="connsiteY192-8940" fmla="*/ 269338 h 4999978"/>
              <a:gd name="connsiteX193-8941" fmla="*/ 1974956 w 12192000"/>
              <a:gd name="connsiteY193-8942" fmla="*/ 255958 h 4999978"/>
              <a:gd name="connsiteX194-8943" fmla="*/ 2082409 w 12192000"/>
              <a:gd name="connsiteY194-8944" fmla="*/ 227290 h 4999978"/>
              <a:gd name="connsiteX195-8945" fmla="*/ 2105639 w 12192000"/>
              <a:gd name="connsiteY195-8946" fmla="*/ 222648 h 4999978"/>
              <a:gd name="connsiteX196-8947" fmla="*/ 2126992 w 12192000"/>
              <a:gd name="connsiteY196-8948" fmla="*/ 224468 h 4999978"/>
              <a:gd name="connsiteX197-8949" fmla="*/ 2133154 w 12192000"/>
              <a:gd name="connsiteY197-8950" fmla="*/ 229952 h 4999978"/>
              <a:gd name="connsiteX198-8951" fmla="*/ 2146154 w 12192000"/>
              <a:gd name="connsiteY198-8952" fmla="*/ 228332 h 4999978"/>
              <a:gd name="connsiteX199-8953" fmla="*/ 2149901 w 12192000"/>
              <a:gd name="connsiteY199-8954" fmla="*/ 229116 h 4999978"/>
              <a:gd name="connsiteX200-8955" fmla="*/ 2171100 w 12192000"/>
              <a:gd name="connsiteY200-8956" fmla="*/ 232389 h 4999978"/>
              <a:gd name="connsiteX201-8957" fmla="*/ 2209148 w 12192000"/>
              <a:gd name="connsiteY201-8958" fmla="*/ 209225 h 4999978"/>
              <a:gd name="connsiteX202-8959" fmla="*/ 2261889 w 12192000"/>
              <a:gd name="connsiteY202-8960" fmla="*/ 205532 h 4999978"/>
              <a:gd name="connsiteX203-8961" fmla="*/ 2452315 w 12192000"/>
              <a:gd name="connsiteY203-8962" fmla="*/ 152899 h 4999978"/>
              <a:gd name="connsiteX204-8963" fmla="*/ 2487710 w 12192000"/>
              <a:gd name="connsiteY204-8964" fmla="*/ 169267 h 4999978"/>
              <a:gd name="connsiteX205-8965" fmla="*/ 2665623 w 12192000"/>
              <a:gd name="connsiteY205-8966" fmla="*/ 96394 h 4999978"/>
              <a:gd name="connsiteX206-8967" fmla="*/ 2751524 w 12192000"/>
              <a:gd name="connsiteY206-8968" fmla="*/ 90153 h 4999978"/>
              <a:gd name="connsiteX207-8969" fmla="*/ 2797622 w 12192000"/>
              <a:gd name="connsiteY207-8970" fmla="*/ 67069 h 4999978"/>
              <a:gd name="connsiteX208-8971" fmla="*/ 2843870 w 12192000"/>
              <a:gd name="connsiteY208-8972" fmla="*/ 47507 h 4999978"/>
              <a:gd name="connsiteX209-8973" fmla="*/ 2862745 w 12192000"/>
              <a:gd name="connsiteY209-8974" fmla="*/ 43242 h 4999978"/>
              <a:gd name="connsiteX210-8975" fmla="*/ 2864596 w 12192000"/>
              <a:gd name="connsiteY210-8976" fmla="*/ 39218 h 4999978"/>
              <a:gd name="connsiteX211-8977" fmla="*/ 2875381 w 12192000"/>
              <a:gd name="connsiteY211-8978" fmla="*/ 35003 h 4999978"/>
              <a:gd name="connsiteX212-8979" fmla="*/ 2895139 w 12192000"/>
              <a:gd name="connsiteY212-8980" fmla="*/ 24186 h 4999978"/>
              <a:gd name="connsiteX213-8981" fmla="*/ 2900232 w 12192000"/>
              <a:gd name="connsiteY213-8982" fmla="*/ 24518 h 4999978"/>
              <a:gd name="connsiteX214-8983" fmla="*/ 2932205 w 12192000"/>
              <a:gd name="connsiteY214-8984" fmla="*/ 11873 h 4999978"/>
              <a:gd name="connsiteX215-8985" fmla="*/ 2933310 w 12192000"/>
              <a:gd name="connsiteY215-8986" fmla="*/ 12816 h 4999978"/>
              <a:gd name="connsiteX216-8987" fmla="*/ 2945218 w 12192000"/>
              <a:gd name="connsiteY216-8988" fmla="*/ 14141 h 4999978"/>
              <a:gd name="connsiteX217-8989" fmla="*/ 2966465 w 12192000"/>
              <a:gd name="connsiteY217-8990" fmla="*/ 14117 h 4999978"/>
              <a:gd name="connsiteX218-8991" fmla="*/ 3023668 w 12192000"/>
              <a:gd name="connsiteY218-8992" fmla="*/ 27905 h 4999978"/>
              <a:gd name="connsiteX219-8993" fmla="*/ 3057077 w 12192000"/>
              <a:gd name="connsiteY219-8994" fmla="*/ 14845 h 4999978"/>
              <a:gd name="connsiteX220-8995" fmla="*/ 3151915 w 12192000"/>
              <a:gd name="connsiteY220-8996" fmla="*/ 11243 h 4999978"/>
              <a:gd name="connsiteX221-8997" fmla="*/ 3251671 w 12192000"/>
              <a:gd name="connsiteY221-8998" fmla="*/ 31575 h 4999978"/>
              <a:gd name="connsiteX222-8999" fmla="*/ 3351400 w 12192000"/>
              <a:gd name="connsiteY222-9000" fmla="*/ 32687 h 4999978"/>
              <a:gd name="connsiteX223-9001" fmla="*/ 3387481 w 12192000"/>
              <a:gd name="connsiteY223-9002" fmla="*/ 31443 h 4999978"/>
              <a:gd name="connsiteX224-9003" fmla="*/ 3451923 w 12192000"/>
              <a:gd name="connsiteY224-9004" fmla="*/ 36482 h 4999978"/>
              <a:gd name="connsiteX225-9005" fmla="*/ 3481520 w 12192000"/>
              <a:gd name="connsiteY225-9006" fmla="*/ 43287 h 4999978"/>
              <a:gd name="connsiteX226-9007" fmla="*/ 3482804 w 12192000"/>
              <a:gd name="connsiteY226-9008" fmla="*/ 42812 h 4999978"/>
              <a:gd name="connsiteX227-9009" fmla="*/ 3485495 w 12192000"/>
              <a:gd name="connsiteY227-9010" fmla="*/ 45921 h 4999978"/>
              <a:gd name="connsiteX228-9011" fmla="*/ 3490972 w 12192000"/>
              <a:gd name="connsiteY228-9012" fmla="*/ 47286 h 4999978"/>
              <a:gd name="connsiteX229-9013" fmla="*/ 3505835 w 12192000"/>
              <a:gd name="connsiteY229-9014" fmla="*/ 46077 h 4999978"/>
              <a:gd name="connsiteX230-9015" fmla="*/ 3511410 w 12192000"/>
              <a:gd name="connsiteY230-9016" fmla="*/ 44808 h 4999978"/>
              <a:gd name="connsiteX231-9017" fmla="*/ 3519598 w 12192000"/>
              <a:gd name="connsiteY231-9018" fmla="*/ 44683 h 4999978"/>
              <a:gd name="connsiteX232-9019" fmla="*/ 3519807 w 12192000"/>
              <a:gd name="connsiteY232-9020" fmla="*/ 44938 h 4999978"/>
              <a:gd name="connsiteX233-9021" fmla="*/ 3527466 w 12192000"/>
              <a:gd name="connsiteY233-9022" fmla="*/ 44316 h 4999978"/>
              <a:gd name="connsiteX234-9023" fmla="*/ 3564889 w 12192000"/>
              <a:gd name="connsiteY234-9024" fmla="*/ 57394 h 4999978"/>
              <a:gd name="connsiteX235-9025" fmla="*/ 3614922 w 12192000"/>
              <a:gd name="connsiteY235-9026" fmla="*/ 61804 h 4999978"/>
              <a:gd name="connsiteX236-9027" fmla="*/ 3635506 w 12192000"/>
              <a:gd name="connsiteY236-9028" fmla="*/ 65718 h 4999978"/>
              <a:gd name="connsiteX237-9029" fmla="*/ 3646525 w 12192000"/>
              <a:gd name="connsiteY237-9030" fmla="*/ 69193 h 4999978"/>
              <a:gd name="connsiteX238-9031" fmla="*/ 3647224 w 12192000"/>
              <a:gd name="connsiteY238-9032" fmla="*/ 70303 h 4999978"/>
              <a:gd name="connsiteX239-9033" fmla="*/ 3683100 w 12192000"/>
              <a:gd name="connsiteY239-9034" fmla="*/ 64109 h 4999978"/>
              <a:gd name="connsiteX240-9035" fmla="*/ 3687901 w 12192000"/>
              <a:gd name="connsiteY240-9036" fmla="*/ 65372 h 4999978"/>
              <a:gd name="connsiteX241-9037" fmla="*/ 3711234 w 12192000"/>
              <a:gd name="connsiteY241-9038" fmla="*/ 58665 h 4999978"/>
              <a:gd name="connsiteX242-9039" fmla="*/ 3723318 w 12192000"/>
              <a:gd name="connsiteY242-9040" fmla="*/ 56625 h 4999978"/>
              <a:gd name="connsiteX243-9041" fmla="*/ 3726677 w 12192000"/>
              <a:gd name="connsiteY243-9042" fmla="*/ 53112 h 4999978"/>
              <a:gd name="connsiteX244-9043" fmla="*/ 3744535 w 12192000"/>
              <a:gd name="connsiteY244-9044" fmla="*/ 51590 h 4999978"/>
              <a:gd name="connsiteX245-9045" fmla="*/ 3746608 w 12192000"/>
              <a:gd name="connsiteY245-9046" fmla="*/ 52522 h 4999978"/>
              <a:gd name="connsiteX246-9047" fmla="*/ 3761262 w 12192000"/>
              <a:gd name="connsiteY246-9048" fmla="*/ 47147 h 4999978"/>
              <a:gd name="connsiteX247-9049" fmla="*/ 3803931 w 12192000"/>
              <a:gd name="connsiteY247-9050" fmla="*/ 49309 h 4999978"/>
              <a:gd name="connsiteX248-9051" fmla="*/ 3925626 w 12192000"/>
              <a:gd name="connsiteY248-9052" fmla="*/ 40301 h 4999978"/>
              <a:gd name="connsiteX249-9053" fmla="*/ 4033324 w 12192000"/>
              <a:gd name="connsiteY249-9054" fmla="*/ 26451 h 4999978"/>
              <a:gd name="connsiteX0-9055" fmla="*/ 4033324 w 12192000"/>
              <a:gd name="connsiteY0-9056" fmla="*/ 26451 h 4999978"/>
              <a:gd name="connsiteX1-9057" fmla="*/ 4138795 w 12192000"/>
              <a:gd name="connsiteY1-9058" fmla="*/ 28995 h 4999978"/>
              <a:gd name="connsiteX2-9059" fmla="*/ 4197186 w 12192000"/>
              <a:gd name="connsiteY2-9060" fmla="*/ 16311 h 4999978"/>
              <a:gd name="connsiteX3-9061" fmla="*/ 4371550 w 12192000"/>
              <a:gd name="connsiteY3-9062" fmla="*/ 8916 h 4999978"/>
              <a:gd name="connsiteX4-9063" fmla="*/ 4424056 w 12192000"/>
              <a:gd name="connsiteY4-9064" fmla="*/ 15151 h 4999978"/>
              <a:gd name="connsiteX5-9065" fmla="*/ 4469897 w 12192000"/>
              <a:gd name="connsiteY5-9066" fmla="*/ 0 h 4999978"/>
              <a:gd name="connsiteX6-9067" fmla="*/ 4489151 w 12192000"/>
              <a:gd name="connsiteY6-9068" fmla="*/ 7067 h 4999978"/>
              <a:gd name="connsiteX7-9069" fmla="*/ 4492479 w 12192000"/>
              <a:gd name="connsiteY7-9070" fmla="*/ 8512 h 4999978"/>
              <a:gd name="connsiteX8-9071" fmla="*/ 4505693 w 12192000"/>
              <a:gd name="connsiteY8-9072" fmla="*/ 9366 h 4999978"/>
              <a:gd name="connsiteX9-9073" fmla="*/ 4509529 w 12192000"/>
              <a:gd name="connsiteY9-9074" fmla="*/ 15767 h 4999978"/>
              <a:gd name="connsiteX10-9075" fmla="*/ 4529499 w 12192000"/>
              <a:gd name="connsiteY10-9076" fmla="*/ 21469 h 4999978"/>
              <a:gd name="connsiteX11-9077" fmla="*/ 4553795 w 12192000"/>
              <a:gd name="connsiteY11-9078" fmla="*/ 21323 h 4999978"/>
              <a:gd name="connsiteX12-9079" fmla="*/ 4640118 w 12192000"/>
              <a:gd name="connsiteY12-9080" fmla="*/ 21481 h 4999978"/>
              <a:gd name="connsiteX13-9081" fmla="*/ 4654127 w 12192000"/>
              <a:gd name="connsiteY13-9082" fmla="*/ 17734 h 4999978"/>
              <a:gd name="connsiteX14-9083" fmla="*/ 4700168 w 12192000"/>
              <a:gd name="connsiteY14-9084" fmla="*/ 22735 h 4999978"/>
              <a:gd name="connsiteX15-9085" fmla="*/ 4741127 w 12192000"/>
              <a:gd name="connsiteY15-9086" fmla="*/ 23309 h 4999978"/>
              <a:gd name="connsiteX16-9087" fmla="*/ 4767598 w 12192000"/>
              <a:gd name="connsiteY16-9088" fmla="*/ 20054 h 4999978"/>
              <a:gd name="connsiteX17-9089" fmla="*/ 4774592 w 12192000"/>
              <a:gd name="connsiteY17-9090" fmla="*/ 22231 h 4999978"/>
              <a:gd name="connsiteX18-9091" fmla="*/ 4801328 w 12192000"/>
              <a:gd name="connsiteY18-9092" fmla="*/ 23236 h 4999978"/>
              <a:gd name="connsiteX19-9093" fmla="*/ 4814870 w 12192000"/>
              <a:gd name="connsiteY19-9094" fmla="*/ 19579 h 4999978"/>
              <a:gd name="connsiteX20-9095" fmla="*/ 4828440 w 12192000"/>
              <a:gd name="connsiteY20-9096" fmla="*/ 27197 h 4999978"/>
              <a:gd name="connsiteX21-9097" fmla="*/ 4831826 w 12192000"/>
              <a:gd name="connsiteY21-9098" fmla="*/ 32900 h 4999978"/>
              <a:gd name="connsiteX22-9099" fmla="*/ 4850785 w 12192000"/>
              <a:gd name="connsiteY22-9100" fmla="*/ 29972 h 4999978"/>
              <a:gd name="connsiteX23-9101" fmla="*/ 4866468 w 12192000"/>
              <a:gd name="connsiteY23-9102" fmla="*/ 35321 h 4999978"/>
              <a:gd name="connsiteX24-9103" fmla="*/ 4879983 w 12192000"/>
              <a:gd name="connsiteY24-9104" fmla="*/ 31397 h 4999978"/>
              <a:gd name="connsiteX25-9105" fmla="*/ 4885635 w 12192000"/>
              <a:gd name="connsiteY25-9106" fmla="*/ 32124 h 4999978"/>
              <a:gd name="connsiteX26-9107" fmla="*/ 4899698 w 12192000"/>
              <a:gd name="connsiteY26-9108" fmla="*/ 34658 h 4999978"/>
              <a:gd name="connsiteX27-9109" fmla="*/ 4923986 w 12192000"/>
              <a:gd name="connsiteY27-9110" fmla="*/ 40414 h 4999978"/>
              <a:gd name="connsiteX28-9111" fmla="*/ 4931544 w 12192000"/>
              <a:gd name="connsiteY28-9112" fmla="*/ 41140 h 4999978"/>
              <a:gd name="connsiteX29-9113" fmla="*/ 4948135 w 12192000"/>
              <a:gd name="connsiteY29-9114" fmla="*/ 50311 h 4999978"/>
              <a:gd name="connsiteX30-9115" fmla="*/ 4980068 w 12192000"/>
              <a:gd name="connsiteY30-9116" fmla="*/ 57834 h 4999978"/>
              <a:gd name="connsiteX31-9117" fmla="*/ 5036541 w 12192000"/>
              <a:gd name="connsiteY31-9118" fmla="*/ 85075 h 4999978"/>
              <a:gd name="connsiteX32-9119" fmla="*/ 5069678 w 12192000"/>
              <a:gd name="connsiteY32-9120" fmla="*/ 97961 h 4999978"/>
              <a:gd name="connsiteX33-9121" fmla="*/ 5092160 w 12192000"/>
              <a:gd name="connsiteY33-9122" fmla="*/ 109985 h 4999978"/>
              <a:gd name="connsiteX34-9123" fmla="*/ 5158166 w 12192000"/>
              <a:gd name="connsiteY34-9124" fmla="*/ 126350 h 4999978"/>
              <a:gd name="connsiteX35-9125" fmla="*/ 5271252 w 12192000"/>
              <a:gd name="connsiteY35-9126" fmla="*/ 147520 h 4999978"/>
              <a:gd name="connsiteX36-9127" fmla="*/ 5294438 w 12192000"/>
              <a:gd name="connsiteY36-9128" fmla="*/ 153338 h 4999978"/>
              <a:gd name="connsiteX37-9129" fmla="*/ 5310840 w 12192000"/>
              <a:gd name="connsiteY37-9130" fmla="*/ 163551 h 4999978"/>
              <a:gd name="connsiteX38-9131" fmla="*/ 5311570 w 12192000"/>
              <a:gd name="connsiteY38-9132" fmla="*/ 170463 h 4999978"/>
              <a:gd name="connsiteX39-9133" fmla="*/ 5323756 w 12192000"/>
              <a:gd name="connsiteY39-9134" fmla="*/ 174500 h 4999978"/>
              <a:gd name="connsiteX40-9135" fmla="*/ 5326259 w 12192000"/>
              <a:gd name="connsiteY40-9136" fmla="*/ 176662 h 4999978"/>
              <a:gd name="connsiteX41-9137" fmla="*/ 5341357 w 12192000"/>
              <a:gd name="connsiteY41-9138" fmla="*/ 187975 h 4999978"/>
              <a:gd name="connsiteX42-9139" fmla="*/ 5391908 w 12192000"/>
              <a:gd name="connsiteY42-9140" fmla="*/ 185073 h 4999978"/>
              <a:gd name="connsiteX43-9141" fmla="*/ 5492371 w 12192000"/>
              <a:gd name="connsiteY43-9142" fmla="*/ 230923 h 4999978"/>
              <a:gd name="connsiteX44-9143" fmla="*/ 5640913 w 12192000"/>
              <a:gd name="connsiteY44-9144" fmla="*/ 239810 h 4999978"/>
              <a:gd name="connsiteX45-9145" fmla="*/ 5877770 w 12192000"/>
              <a:gd name="connsiteY45-9146" fmla="*/ 283747 h 4999978"/>
              <a:gd name="connsiteX46-9147" fmla="*/ 5989615 w 12192000"/>
              <a:gd name="connsiteY46-9148" fmla="*/ 306445 h 4999978"/>
              <a:gd name="connsiteX47-9149" fmla="*/ 5996857 w 12192000"/>
              <a:gd name="connsiteY47-9150" fmla="*/ 310331 h 4999978"/>
              <a:gd name="connsiteX48-9151" fmla="*/ 6037387 w 12192000"/>
              <a:gd name="connsiteY48-9152" fmla="*/ 299308 h 4999978"/>
              <a:gd name="connsiteX49-9153" fmla="*/ 6113074 w 12192000"/>
              <a:gd name="connsiteY49-9154" fmla="*/ 312627 h 4999978"/>
              <a:gd name="connsiteX50-9155" fmla="*/ 6280929 w 12192000"/>
              <a:gd name="connsiteY50-9156" fmla="*/ 337226 h 4999978"/>
              <a:gd name="connsiteX51-9157" fmla="*/ 6298665 w 12192000"/>
              <a:gd name="connsiteY51-9158" fmla="*/ 329713 h 4999978"/>
              <a:gd name="connsiteX52-9159" fmla="*/ 6317326 w 12192000"/>
              <a:gd name="connsiteY52-9160" fmla="*/ 326576 h 4999978"/>
              <a:gd name="connsiteX53-9161" fmla="*/ 6319212 w 12192000"/>
              <a:gd name="connsiteY53-9162" fmla="*/ 327786 h 4999978"/>
              <a:gd name="connsiteX54-9163" fmla="*/ 6339724 w 12192000"/>
              <a:gd name="connsiteY54-9164" fmla="*/ 328880 h 4999978"/>
              <a:gd name="connsiteX55-9165" fmla="*/ 6345010 w 12192000"/>
              <a:gd name="connsiteY55-9166" fmla="*/ 325930 h 4999978"/>
              <a:gd name="connsiteX56-9167" fmla="*/ 6359332 w 12192000"/>
              <a:gd name="connsiteY56-9168" fmla="*/ 325681 h 4999978"/>
              <a:gd name="connsiteX57-9169" fmla="*/ 6388220 w 12192000"/>
              <a:gd name="connsiteY57-9170" fmla="*/ 322496 h 4999978"/>
              <a:gd name="connsiteX58-9171" fmla="*/ 6392994 w 12192000"/>
              <a:gd name="connsiteY58-9172" fmla="*/ 324426 h 4999978"/>
              <a:gd name="connsiteX59-9173" fmla="*/ 6435581 w 12192000"/>
              <a:gd name="connsiteY59-9174" fmla="*/ 323557 h 4999978"/>
              <a:gd name="connsiteX60-9175" fmla="*/ 6435870 w 12192000"/>
              <a:gd name="connsiteY60-9176" fmla="*/ 324745 h 4999978"/>
              <a:gd name="connsiteX61-9177" fmla="*/ 6446571 w 12192000"/>
              <a:gd name="connsiteY61-9178" fmla="*/ 329739 h 4999978"/>
              <a:gd name="connsiteX62-9179" fmla="*/ 6467701 w 12192000"/>
              <a:gd name="connsiteY62-9180" fmla="*/ 336547 h 4999978"/>
              <a:gd name="connsiteX63-9181" fmla="*/ 6512727 w 12192000"/>
              <a:gd name="connsiteY63-9182" fmla="*/ 367087 h 4999978"/>
              <a:gd name="connsiteX64-9183" fmla="*/ 6557094 w 12192000"/>
              <a:gd name="connsiteY64-9184" fmla="*/ 366314 h 4999978"/>
              <a:gd name="connsiteX65-9185" fmla="*/ 6565879 w 12192000"/>
              <a:gd name="connsiteY65-9186" fmla="*/ 366812 h 4999978"/>
              <a:gd name="connsiteX66-9187" fmla="*/ 6565997 w 12192000"/>
              <a:gd name="connsiteY66-9188" fmla="*/ 367092 h 4999978"/>
              <a:gd name="connsiteX67-9189" fmla="*/ 6575147 w 12192000"/>
              <a:gd name="connsiteY67-9190" fmla="*/ 368156 h 4999978"/>
              <a:gd name="connsiteX68-9191" fmla="*/ 6581899 w 12192000"/>
              <a:gd name="connsiteY68-9192" fmla="*/ 367720 h 4999978"/>
              <a:gd name="connsiteX69-9193" fmla="*/ 6598943 w 12192000"/>
              <a:gd name="connsiteY69-9194" fmla="*/ 368688 h 4999978"/>
              <a:gd name="connsiteX70-9195" fmla="*/ 6604421 w 12192000"/>
              <a:gd name="connsiteY70-9196" fmla="*/ 370815 h 4999978"/>
              <a:gd name="connsiteX71-9197" fmla="*/ 6606035 w 12192000"/>
              <a:gd name="connsiteY71-9198" fmla="*/ 374247 h 4999978"/>
              <a:gd name="connsiteX72-9199" fmla="*/ 6607669 w 12192000"/>
              <a:gd name="connsiteY72-9200" fmla="*/ 373968 h 4999978"/>
              <a:gd name="connsiteX73-9201" fmla="*/ 6637532 w 12192000"/>
              <a:gd name="connsiteY73-9202" fmla="*/ 384907 h 4999978"/>
              <a:gd name="connsiteX74-9203" fmla="*/ 6706880 w 12192000"/>
              <a:gd name="connsiteY74-9204" fmla="*/ 399163 h 4999978"/>
              <a:gd name="connsiteX75-9205" fmla="*/ 6747500 w 12192000"/>
              <a:gd name="connsiteY75-9206" fmla="*/ 403168 h 4999978"/>
              <a:gd name="connsiteX76-9207" fmla="*/ 6857783 w 12192000"/>
              <a:gd name="connsiteY76-9208" fmla="*/ 418687 h 4999978"/>
              <a:gd name="connsiteX77-9209" fmla="*/ 6967720 w 12192000"/>
              <a:gd name="connsiteY77-9210" fmla="*/ 437721 h 4999978"/>
              <a:gd name="connsiteX78-9211" fmla="*/ 7018394 w 12192000"/>
              <a:gd name="connsiteY78-9212" fmla="*/ 466613 h 4999978"/>
              <a:gd name="connsiteX79-9213" fmla="*/ 7024679 w 12192000"/>
              <a:gd name="connsiteY79-9214" fmla="*/ 467750 h 4999978"/>
              <a:gd name="connsiteX80-9215" fmla="*/ 7041715 w 12192000"/>
              <a:gd name="connsiteY80-9216" fmla="*/ 465902 h 4999978"/>
              <a:gd name="connsiteX81-9217" fmla="*/ 7048103 w 12192000"/>
              <a:gd name="connsiteY81-9218" fmla="*/ 464392 h 4999978"/>
              <a:gd name="connsiteX82-9219" fmla="*/ 7057490 w 12192000"/>
              <a:gd name="connsiteY82-9220" fmla="*/ 463917 h 4999978"/>
              <a:gd name="connsiteX83-9221" fmla="*/ 7057730 w 12192000"/>
              <a:gd name="connsiteY83-9222" fmla="*/ 464165 h 4999978"/>
              <a:gd name="connsiteX84-9223" fmla="*/ 7066511 w 12192000"/>
              <a:gd name="connsiteY84-9224" fmla="*/ 463214 h 4999978"/>
              <a:gd name="connsiteX85-9225" fmla="*/ 7109401 w 12192000"/>
              <a:gd name="connsiteY85-9226" fmla="*/ 455268 h 4999978"/>
              <a:gd name="connsiteX86-9227" fmla="*/ 7166830 w 12192000"/>
              <a:gd name="connsiteY86-9228" fmla="*/ 477037 h 4999978"/>
              <a:gd name="connsiteX87-9229" fmla="*/ 7190442 w 12192000"/>
              <a:gd name="connsiteY87-9230" fmla="*/ 480090 h 4999978"/>
              <a:gd name="connsiteX88-9231" fmla="*/ 7203083 w 12192000"/>
              <a:gd name="connsiteY88-9232" fmla="*/ 483106 h 4999978"/>
              <a:gd name="connsiteX89-9233" fmla="*/ 7203894 w 12192000"/>
              <a:gd name="connsiteY89-9234" fmla="*/ 484190 h 4999978"/>
              <a:gd name="connsiteX90-9235" fmla="*/ 7245004 w 12192000"/>
              <a:gd name="connsiteY90-9236" fmla="*/ 476444 h 4999978"/>
              <a:gd name="connsiteX91-9237" fmla="*/ 7250514 w 12192000"/>
              <a:gd name="connsiteY91-9238" fmla="*/ 477506 h 4999978"/>
              <a:gd name="connsiteX92-9239" fmla="*/ 7277246 w 12192000"/>
              <a:gd name="connsiteY92-9240" fmla="*/ 469782 h 4999978"/>
              <a:gd name="connsiteX93-9241" fmla="*/ 7291092 w 12192000"/>
              <a:gd name="connsiteY93-9242" fmla="*/ 467217 h 4999978"/>
              <a:gd name="connsiteX94-9243" fmla="*/ 7294933 w 12192000"/>
              <a:gd name="connsiteY94-9244" fmla="*/ 463549 h 4999978"/>
              <a:gd name="connsiteX95-9245" fmla="*/ 7315408 w 12192000"/>
              <a:gd name="connsiteY95-9246" fmla="*/ 461260 h 4999978"/>
              <a:gd name="connsiteX96-9247" fmla="*/ 7317786 w 12192000"/>
              <a:gd name="connsiteY96-9248" fmla="*/ 462106 h 4999978"/>
              <a:gd name="connsiteX97-9249" fmla="*/ 7334572 w 12192000"/>
              <a:gd name="connsiteY97-9250" fmla="*/ 456088 h 4999978"/>
              <a:gd name="connsiteX98-9251" fmla="*/ 7348520 w 12192000"/>
              <a:gd name="connsiteY98-9252" fmla="*/ 446050 h 4999978"/>
              <a:gd name="connsiteX99-9253" fmla="*/ 7522997 w 12192000"/>
              <a:gd name="connsiteY99-9254" fmla="*/ 442209 h 4999978"/>
              <a:gd name="connsiteX100-9255" fmla="*/ 7686985 w 12192000"/>
              <a:gd name="connsiteY100-9256" fmla="*/ 419805 h 4999978"/>
              <a:gd name="connsiteX101-9257" fmla="*/ 7854068 w 12192000"/>
              <a:gd name="connsiteY101-9258" fmla="*/ 409774 h 4999978"/>
              <a:gd name="connsiteX102-9259" fmla="*/ 8034165 w 12192000"/>
              <a:gd name="connsiteY102-9260" fmla="*/ 391699 h 4999978"/>
              <a:gd name="connsiteX103-9261" fmla="*/ 8094381 w 12192000"/>
              <a:gd name="connsiteY103-9262" fmla="*/ 395718 h 4999978"/>
              <a:gd name="connsiteX104-9263" fmla="*/ 8146898 w 12192000"/>
              <a:gd name="connsiteY104-9264" fmla="*/ 378558 h 4999978"/>
              <a:gd name="connsiteX105-9265" fmla="*/ 8168993 w 12192000"/>
              <a:gd name="connsiteY105-9266" fmla="*/ 384830 h 4999978"/>
              <a:gd name="connsiteX106-9267" fmla="*/ 8172809 w 12192000"/>
              <a:gd name="connsiteY106-9268" fmla="*/ 386137 h 4999978"/>
              <a:gd name="connsiteX107-9269" fmla="*/ 8187962 w 12192000"/>
              <a:gd name="connsiteY107-9270" fmla="*/ 386433 h 4999978"/>
              <a:gd name="connsiteX108-9271" fmla="*/ 8192382 w 12192000"/>
              <a:gd name="connsiteY108-9272" fmla="*/ 392692 h 4999978"/>
              <a:gd name="connsiteX109-9273" fmla="*/ 8375192 w 12192000"/>
              <a:gd name="connsiteY109-9274" fmla="*/ 383879 h 4999978"/>
              <a:gd name="connsiteX110-9275" fmla="*/ 8454377 w 12192000"/>
              <a:gd name="connsiteY110-9276" fmla="*/ 380331 h 4999978"/>
              <a:gd name="connsiteX111-9277" fmla="*/ 8484740 w 12192000"/>
              <a:gd name="connsiteY111-9278" fmla="*/ 385159 h 4999978"/>
              <a:gd name="connsiteX112-9279" fmla="*/ 8601673 w 12192000"/>
              <a:gd name="connsiteY112-9280" fmla="*/ 397101 h 4999978"/>
              <a:gd name="connsiteX113-9281" fmla="*/ 8701676 w 12192000"/>
              <a:gd name="connsiteY113-9282" fmla="*/ 401351 h 4999978"/>
              <a:gd name="connsiteX114-9283" fmla="*/ 8773288 w 12192000"/>
              <a:gd name="connsiteY114-9284" fmla="*/ 378077 h 4999978"/>
              <a:gd name="connsiteX115-9285" fmla="*/ 8779909 w 12192000"/>
              <a:gd name="connsiteY115-9286" fmla="*/ 382446 h 4999978"/>
              <a:gd name="connsiteX116-9287" fmla="*/ 8829932 w 12192000"/>
              <a:gd name="connsiteY116-9288" fmla="*/ 379243 h 4999978"/>
              <a:gd name="connsiteX117-9289" fmla="*/ 9003386 w 12192000"/>
              <a:gd name="connsiteY117-9290" fmla="*/ 336242 h 4999978"/>
              <a:gd name="connsiteX118-9291" fmla="*/ 9101185 w 12192000"/>
              <a:gd name="connsiteY118-9292" fmla="*/ 330862 h 4999978"/>
              <a:gd name="connsiteX119-9293" fmla="*/ 9136185 w 12192000"/>
              <a:gd name="connsiteY119-9294" fmla="*/ 334078 h 4999978"/>
              <a:gd name="connsiteX120-9295" fmla="*/ 9194801 w 12192000"/>
              <a:gd name="connsiteY120-9296" fmla="*/ 339149 h 4999978"/>
              <a:gd name="connsiteX121-9297" fmla="*/ 9239316 w 12192000"/>
              <a:gd name="connsiteY121-9298" fmla="*/ 355558 h 4999978"/>
              <a:gd name="connsiteX122-9299" fmla="*/ 9288052 w 12192000"/>
              <a:gd name="connsiteY122-9300" fmla="*/ 354796 h 4999978"/>
              <a:gd name="connsiteX123-9301" fmla="*/ 9298465 w 12192000"/>
              <a:gd name="connsiteY123-9302" fmla="*/ 338296 h 4999978"/>
              <a:gd name="connsiteX124-9303" fmla="*/ 9350892 w 12192000"/>
              <a:gd name="connsiteY124-9304" fmla="*/ 342778 h 4999978"/>
              <a:gd name="connsiteX125-9305" fmla="*/ 9430522 w 12192000"/>
              <a:gd name="connsiteY125-9306" fmla="*/ 351368 h 4999978"/>
              <a:gd name="connsiteX126-9307" fmla="*/ 9476215 w 12192000"/>
              <a:gd name="connsiteY126-9308" fmla="*/ 352107 h 4999978"/>
              <a:gd name="connsiteX127-9309" fmla="*/ 9601276 w 12192000"/>
              <a:gd name="connsiteY127-9310" fmla="*/ 358704 h 4999978"/>
              <a:gd name="connsiteX128-9311" fmla="*/ 9726733 w 12192000"/>
              <a:gd name="connsiteY128-9312" fmla="*/ 368801 h 4999978"/>
              <a:gd name="connsiteX129-9313" fmla="*/ 9802144 w 12192000"/>
              <a:gd name="connsiteY129-9314" fmla="*/ 394479 h 4999978"/>
              <a:gd name="connsiteX130-9315" fmla="*/ 9905153 w 12192000"/>
              <a:gd name="connsiteY130-9316" fmla="*/ 400650 h 4999978"/>
              <a:gd name="connsiteX131-9317" fmla="*/ 9922553 w 12192000"/>
              <a:gd name="connsiteY131-9318" fmla="*/ 404569 h 4999978"/>
              <a:gd name="connsiteX132-9319" fmla="*/ 10044658 w 12192000"/>
              <a:gd name="connsiteY132-9320" fmla="*/ 418077 h 4999978"/>
              <a:gd name="connsiteX133-9321" fmla="*/ 10184585 w 12192000"/>
              <a:gd name="connsiteY133-9322" fmla="*/ 407138 h 4999978"/>
              <a:gd name="connsiteX134-9323" fmla="*/ 10366435 w 12192000"/>
              <a:gd name="connsiteY134-9324" fmla="*/ 462428 h 4999978"/>
              <a:gd name="connsiteX135-9325" fmla="*/ 10688220 w 12192000"/>
              <a:gd name="connsiteY135-9326" fmla="*/ 542258 h 4999978"/>
              <a:gd name="connsiteX136-9327" fmla="*/ 11026690 w 12192000"/>
              <a:gd name="connsiteY136-9328" fmla="*/ 550681 h 4999978"/>
              <a:gd name="connsiteX137-9329" fmla="*/ 11113779 w 12192000"/>
              <a:gd name="connsiteY137-9330" fmla="*/ 533868 h 4999978"/>
              <a:gd name="connsiteX138-9331" fmla="*/ 11369556 w 12192000"/>
              <a:gd name="connsiteY138-9332" fmla="*/ 491719 h 4999978"/>
              <a:gd name="connsiteX139-9333" fmla="*/ 11623342 w 12192000"/>
              <a:gd name="connsiteY139-9334" fmla="*/ 388428 h 4999978"/>
              <a:gd name="connsiteX140-9335" fmla="*/ 11786511 w 12192000"/>
              <a:gd name="connsiteY140-9336" fmla="*/ 358390 h 4999978"/>
              <a:gd name="connsiteX141-9337" fmla="*/ 11862577 w 12192000"/>
              <a:gd name="connsiteY141-9338" fmla="*/ 330549 h 4999978"/>
              <a:gd name="connsiteX142-9339" fmla="*/ 11916612 w 12192000"/>
              <a:gd name="connsiteY142-9340" fmla="*/ 323810 h 4999978"/>
              <a:gd name="connsiteX143-9341" fmla="*/ 11948830 w 12192000"/>
              <a:gd name="connsiteY143-9342" fmla="*/ 318062 h 4999978"/>
              <a:gd name="connsiteX144-9343" fmla="*/ 12001583 w 12192000"/>
              <a:gd name="connsiteY144-9344" fmla="*/ 279643 h 4999978"/>
              <a:gd name="connsiteX145-9345" fmla="*/ 12174977 w 12192000"/>
              <a:gd name="connsiteY145-9346" fmla="*/ 264652 h 4999978"/>
              <a:gd name="connsiteX146-9347" fmla="*/ 12192000 w 12192000"/>
              <a:gd name="connsiteY146-9348" fmla="*/ 256549 h 4999978"/>
              <a:gd name="connsiteX147-9349" fmla="*/ 12192000 w 12192000"/>
              <a:gd name="connsiteY147-9350" fmla="*/ 4999978 h 4999978"/>
              <a:gd name="connsiteX148-9351" fmla="*/ 0 w 12192000"/>
              <a:gd name="connsiteY148-9352" fmla="*/ 4999978 h 4999978"/>
              <a:gd name="connsiteX149-9353" fmla="*/ 0 w 12192000"/>
              <a:gd name="connsiteY149-9354" fmla="*/ 617449 h 4999978"/>
              <a:gd name="connsiteX150-9355" fmla="*/ 11075 w 12192000"/>
              <a:gd name="connsiteY150-9356" fmla="*/ 615178 h 4999978"/>
              <a:gd name="connsiteX151-9357" fmla="*/ 44061 w 12192000"/>
              <a:gd name="connsiteY151-9358" fmla="*/ 608596 h 4999978"/>
              <a:gd name="connsiteX152-9359" fmla="*/ 136694 w 12192000"/>
              <a:gd name="connsiteY152-9360" fmla="*/ 556415 h 4999978"/>
              <a:gd name="connsiteX153-9361" fmla="*/ 170342 w 12192000"/>
              <a:gd name="connsiteY153-9362" fmla="*/ 551077 h 4999978"/>
              <a:gd name="connsiteX154-9363" fmla="*/ 168955 w 12192000"/>
              <a:gd name="connsiteY154-9364" fmla="*/ 542164 h 4999978"/>
              <a:gd name="connsiteX155-9365" fmla="*/ 181474 w 12192000"/>
              <a:gd name="connsiteY155-9366" fmla="*/ 541281 h 4999978"/>
              <a:gd name="connsiteX156-9367" fmla="*/ 209440 w 12192000"/>
              <a:gd name="connsiteY156-9368" fmla="*/ 540561 h 4999978"/>
              <a:gd name="connsiteX157-9369" fmla="*/ 293152 w 12192000"/>
              <a:gd name="connsiteY157-9370" fmla="*/ 536576 h 4999978"/>
              <a:gd name="connsiteX158-9371" fmla="*/ 315693 w 12192000"/>
              <a:gd name="connsiteY158-9372" fmla="*/ 519030 h 4999978"/>
              <a:gd name="connsiteX159-9373" fmla="*/ 337305 w 12192000"/>
              <a:gd name="connsiteY159-9374" fmla="*/ 518372 h 4999978"/>
              <a:gd name="connsiteX160-9375" fmla="*/ 462252 w 12192000"/>
              <a:gd name="connsiteY160-9376" fmla="*/ 493151 h 4999978"/>
              <a:gd name="connsiteX161-9377" fmla="*/ 479457 w 12192000"/>
              <a:gd name="connsiteY161-9378" fmla="*/ 491123 h 4999978"/>
              <a:gd name="connsiteX162-9379" fmla="*/ 488653 w 12192000"/>
              <a:gd name="connsiteY162-9380" fmla="*/ 483257 h 4999978"/>
              <a:gd name="connsiteX163-9381" fmla="*/ 522053 w 12192000"/>
              <a:gd name="connsiteY163-9382" fmla="*/ 481125 h 4999978"/>
              <a:gd name="connsiteX164-9383" fmla="*/ 523520 w 12192000"/>
              <a:gd name="connsiteY164-9384" fmla="*/ 476713 h 4999978"/>
              <a:gd name="connsiteX165-9385" fmla="*/ 632714 w 12192000"/>
              <a:gd name="connsiteY165-9386" fmla="*/ 437101 h 4999978"/>
              <a:gd name="connsiteX166-9387" fmla="*/ 651426 w 12192000"/>
              <a:gd name="connsiteY166-9388" fmla="*/ 430544 h 4999978"/>
              <a:gd name="connsiteX167-9389" fmla="*/ 667724 w 12192000"/>
              <a:gd name="connsiteY167-9390" fmla="*/ 432138 h 4999978"/>
              <a:gd name="connsiteX168-9391" fmla="*/ 757679 w 12192000"/>
              <a:gd name="connsiteY168-9392" fmla="*/ 425145 h 4999978"/>
              <a:gd name="connsiteX169-9393" fmla="*/ 779159 w 12192000"/>
              <a:gd name="connsiteY169-9394" fmla="*/ 428059 h 4999978"/>
              <a:gd name="connsiteX170-9395" fmla="*/ 788293 w 12192000"/>
              <a:gd name="connsiteY170-9396" fmla="*/ 434863 h 4999978"/>
              <a:gd name="connsiteX171-9397" fmla="*/ 822923 w 12192000"/>
              <a:gd name="connsiteY171-9398" fmla="*/ 421074 h 4999978"/>
              <a:gd name="connsiteX172-9399" fmla="*/ 876559 w 12192000"/>
              <a:gd name="connsiteY172-9400" fmla="*/ 411088 h 4999978"/>
              <a:gd name="connsiteX173-9401" fmla="*/ 902011 w 12192000"/>
              <a:gd name="connsiteY173-9402" fmla="*/ 404118 h 4999978"/>
              <a:gd name="connsiteX174-9403" fmla="*/ 922715 w 12192000"/>
              <a:gd name="connsiteY174-9404" fmla="*/ 407699 h 4999978"/>
              <a:gd name="connsiteX175-9405" fmla="*/ 1040139 w 12192000"/>
              <a:gd name="connsiteY175-9406" fmla="*/ 406590 h 4999978"/>
              <a:gd name="connsiteX176-9407" fmla="*/ 1067251 w 12192000"/>
              <a:gd name="connsiteY176-9408" fmla="*/ 412384 h 4999978"/>
              <a:gd name="connsiteX177-9409" fmla="*/ 1080272 w 12192000"/>
              <a:gd name="connsiteY177-9410" fmla="*/ 424669 h 4999978"/>
              <a:gd name="connsiteX178-9411" fmla="*/ 1090219 w 12192000"/>
              <a:gd name="connsiteY178-9412" fmla="*/ 420026 h 4999978"/>
              <a:gd name="connsiteX179-9413" fmla="*/ 1161226 w 12192000"/>
              <a:gd name="connsiteY179-9414" fmla="*/ 418304 h 4999978"/>
              <a:gd name="connsiteX180-9415" fmla="*/ 1207525 w 12192000"/>
              <a:gd name="connsiteY180-9416" fmla="*/ 416039 h 4999978"/>
              <a:gd name="connsiteX181-9417" fmla="*/ 1251170 w 12192000"/>
              <a:gd name="connsiteY181-9418" fmla="*/ 391942 h 4999978"/>
              <a:gd name="connsiteX182-9419" fmla="*/ 1295331 w 12192000"/>
              <a:gd name="connsiteY182-9420" fmla="*/ 402182 h 4999978"/>
              <a:gd name="connsiteX183-9421" fmla="*/ 1347118 w 12192000"/>
              <a:gd name="connsiteY183-9422" fmla="*/ 399704 h 4999978"/>
              <a:gd name="connsiteX184-9423" fmla="*/ 1378108 w 12192000"/>
              <a:gd name="connsiteY184-9424" fmla="*/ 398410 h 4999978"/>
              <a:gd name="connsiteX185-9425" fmla="*/ 1459192 w 12192000"/>
              <a:gd name="connsiteY185-9426" fmla="*/ 380919 h 4999978"/>
              <a:gd name="connsiteX186-9427" fmla="*/ 1590120 w 12192000"/>
              <a:gd name="connsiteY186-9428" fmla="*/ 317608 h 4999978"/>
              <a:gd name="connsiteX187-9429" fmla="*/ 1631417 w 12192000"/>
              <a:gd name="connsiteY187-9430" fmla="*/ 308227 h 4999978"/>
              <a:gd name="connsiteX188-9431" fmla="*/ 1638727 w 12192000"/>
              <a:gd name="connsiteY188-9432" fmla="*/ 311610 h 4999978"/>
              <a:gd name="connsiteX189-9433" fmla="*/ 1844438 w 12192000"/>
              <a:gd name="connsiteY189-9434" fmla="*/ 271304 h 4999978"/>
              <a:gd name="connsiteX190-9435" fmla="*/ 1881324 w 12192000"/>
              <a:gd name="connsiteY190-9436" fmla="*/ 268497 h 4999978"/>
              <a:gd name="connsiteX191-9437" fmla="*/ 1908999 w 12192000"/>
              <a:gd name="connsiteY191-9438" fmla="*/ 269338 h 4999978"/>
              <a:gd name="connsiteX192-9439" fmla="*/ 1974956 w 12192000"/>
              <a:gd name="connsiteY192-9440" fmla="*/ 255958 h 4999978"/>
              <a:gd name="connsiteX193-9441" fmla="*/ 2082409 w 12192000"/>
              <a:gd name="connsiteY193-9442" fmla="*/ 227290 h 4999978"/>
              <a:gd name="connsiteX194-9443" fmla="*/ 2105639 w 12192000"/>
              <a:gd name="connsiteY194-9444" fmla="*/ 222648 h 4999978"/>
              <a:gd name="connsiteX195-9445" fmla="*/ 2126992 w 12192000"/>
              <a:gd name="connsiteY195-9446" fmla="*/ 224468 h 4999978"/>
              <a:gd name="connsiteX196-9447" fmla="*/ 2133154 w 12192000"/>
              <a:gd name="connsiteY196-9448" fmla="*/ 229952 h 4999978"/>
              <a:gd name="connsiteX197-9449" fmla="*/ 2146154 w 12192000"/>
              <a:gd name="connsiteY197-9450" fmla="*/ 228332 h 4999978"/>
              <a:gd name="connsiteX198-9451" fmla="*/ 2149901 w 12192000"/>
              <a:gd name="connsiteY198-9452" fmla="*/ 229116 h 4999978"/>
              <a:gd name="connsiteX199-9453" fmla="*/ 2171100 w 12192000"/>
              <a:gd name="connsiteY199-9454" fmla="*/ 232389 h 4999978"/>
              <a:gd name="connsiteX200-9455" fmla="*/ 2209148 w 12192000"/>
              <a:gd name="connsiteY200-9456" fmla="*/ 209225 h 4999978"/>
              <a:gd name="connsiteX201-9457" fmla="*/ 2261889 w 12192000"/>
              <a:gd name="connsiteY201-9458" fmla="*/ 205532 h 4999978"/>
              <a:gd name="connsiteX202-9459" fmla="*/ 2452315 w 12192000"/>
              <a:gd name="connsiteY202-9460" fmla="*/ 152899 h 4999978"/>
              <a:gd name="connsiteX203-9461" fmla="*/ 2487710 w 12192000"/>
              <a:gd name="connsiteY203-9462" fmla="*/ 169267 h 4999978"/>
              <a:gd name="connsiteX204-9463" fmla="*/ 2665623 w 12192000"/>
              <a:gd name="connsiteY204-9464" fmla="*/ 96394 h 4999978"/>
              <a:gd name="connsiteX205-9465" fmla="*/ 2751524 w 12192000"/>
              <a:gd name="connsiteY205-9466" fmla="*/ 90153 h 4999978"/>
              <a:gd name="connsiteX206-9467" fmla="*/ 2797622 w 12192000"/>
              <a:gd name="connsiteY206-9468" fmla="*/ 67069 h 4999978"/>
              <a:gd name="connsiteX207-9469" fmla="*/ 2843870 w 12192000"/>
              <a:gd name="connsiteY207-9470" fmla="*/ 47507 h 4999978"/>
              <a:gd name="connsiteX208-9471" fmla="*/ 2862745 w 12192000"/>
              <a:gd name="connsiteY208-9472" fmla="*/ 43242 h 4999978"/>
              <a:gd name="connsiteX209-9473" fmla="*/ 2864596 w 12192000"/>
              <a:gd name="connsiteY209-9474" fmla="*/ 39218 h 4999978"/>
              <a:gd name="connsiteX210-9475" fmla="*/ 2875381 w 12192000"/>
              <a:gd name="connsiteY210-9476" fmla="*/ 35003 h 4999978"/>
              <a:gd name="connsiteX211-9477" fmla="*/ 2895139 w 12192000"/>
              <a:gd name="connsiteY211-9478" fmla="*/ 24186 h 4999978"/>
              <a:gd name="connsiteX212-9479" fmla="*/ 2900232 w 12192000"/>
              <a:gd name="connsiteY212-9480" fmla="*/ 24518 h 4999978"/>
              <a:gd name="connsiteX213-9481" fmla="*/ 2932205 w 12192000"/>
              <a:gd name="connsiteY213-9482" fmla="*/ 11873 h 4999978"/>
              <a:gd name="connsiteX214-9483" fmla="*/ 2933310 w 12192000"/>
              <a:gd name="connsiteY214-9484" fmla="*/ 12816 h 4999978"/>
              <a:gd name="connsiteX215-9485" fmla="*/ 2945218 w 12192000"/>
              <a:gd name="connsiteY215-9486" fmla="*/ 14141 h 4999978"/>
              <a:gd name="connsiteX216-9487" fmla="*/ 2966465 w 12192000"/>
              <a:gd name="connsiteY216-9488" fmla="*/ 14117 h 4999978"/>
              <a:gd name="connsiteX217-9489" fmla="*/ 3023668 w 12192000"/>
              <a:gd name="connsiteY217-9490" fmla="*/ 27905 h 4999978"/>
              <a:gd name="connsiteX218-9491" fmla="*/ 3057077 w 12192000"/>
              <a:gd name="connsiteY218-9492" fmla="*/ 14845 h 4999978"/>
              <a:gd name="connsiteX219-9493" fmla="*/ 3151915 w 12192000"/>
              <a:gd name="connsiteY219-9494" fmla="*/ 11243 h 4999978"/>
              <a:gd name="connsiteX220-9495" fmla="*/ 3251671 w 12192000"/>
              <a:gd name="connsiteY220-9496" fmla="*/ 31575 h 4999978"/>
              <a:gd name="connsiteX221-9497" fmla="*/ 3351400 w 12192000"/>
              <a:gd name="connsiteY221-9498" fmla="*/ 32687 h 4999978"/>
              <a:gd name="connsiteX222-9499" fmla="*/ 3387481 w 12192000"/>
              <a:gd name="connsiteY222-9500" fmla="*/ 31443 h 4999978"/>
              <a:gd name="connsiteX223-9501" fmla="*/ 3451923 w 12192000"/>
              <a:gd name="connsiteY223-9502" fmla="*/ 36482 h 4999978"/>
              <a:gd name="connsiteX224-9503" fmla="*/ 3481520 w 12192000"/>
              <a:gd name="connsiteY224-9504" fmla="*/ 43287 h 4999978"/>
              <a:gd name="connsiteX225-9505" fmla="*/ 3482804 w 12192000"/>
              <a:gd name="connsiteY225-9506" fmla="*/ 42812 h 4999978"/>
              <a:gd name="connsiteX226-9507" fmla="*/ 3485495 w 12192000"/>
              <a:gd name="connsiteY226-9508" fmla="*/ 45921 h 4999978"/>
              <a:gd name="connsiteX227-9509" fmla="*/ 3490972 w 12192000"/>
              <a:gd name="connsiteY227-9510" fmla="*/ 47286 h 4999978"/>
              <a:gd name="connsiteX228-9511" fmla="*/ 3505835 w 12192000"/>
              <a:gd name="connsiteY228-9512" fmla="*/ 46077 h 4999978"/>
              <a:gd name="connsiteX229-9513" fmla="*/ 3511410 w 12192000"/>
              <a:gd name="connsiteY229-9514" fmla="*/ 44808 h 4999978"/>
              <a:gd name="connsiteX230-9515" fmla="*/ 3519598 w 12192000"/>
              <a:gd name="connsiteY230-9516" fmla="*/ 44683 h 4999978"/>
              <a:gd name="connsiteX231-9517" fmla="*/ 3519807 w 12192000"/>
              <a:gd name="connsiteY231-9518" fmla="*/ 44938 h 4999978"/>
              <a:gd name="connsiteX232-9519" fmla="*/ 3527466 w 12192000"/>
              <a:gd name="connsiteY232-9520" fmla="*/ 44316 h 4999978"/>
              <a:gd name="connsiteX233-9521" fmla="*/ 3564889 w 12192000"/>
              <a:gd name="connsiteY233-9522" fmla="*/ 57394 h 4999978"/>
              <a:gd name="connsiteX234-9523" fmla="*/ 3614922 w 12192000"/>
              <a:gd name="connsiteY234-9524" fmla="*/ 61804 h 4999978"/>
              <a:gd name="connsiteX235-9525" fmla="*/ 3635506 w 12192000"/>
              <a:gd name="connsiteY235-9526" fmla="*/ 65718 h 4999978"/>
              <a:gd name="connsiteX236-9527" fmla="*/ 3646525 w 12192000"/>
              <a:gd name="connsiteY236-9528" fmla="*/ 69193 h 4999978"/>
              <a:gd name="connsiteX237-9529" fmla="*/ 3647224 w 12192000"/>
              <a:gd name="connsiteY237-9530" fmla="*/ 70303 h 4999978"/>
              <a:gd name="connsiteX238-9531" fmla="*/ 3683100 w 12192000"/>
              <a:gd name="connsiteY238-9532" fmla="*/ 64109 h 4999978"/>
              <a:gd name="connsiteX239-9533" fmla="*/ 3687901 w 12192000"/>
              <a:gd name="connsiteY239-9534" fmla="*/ 65372 h 4999978"/>
              <a:gd name="connsiteX240-9535" fmla="*/ 3711234 w 12192000"/>
              <a:gd name="connsiteY240-9536" fmla="*/ 58665 h 4999978"/>
              <a:gd name="connsiteX241-9537" fmla="*/ 3723318 w 12192000"/>
              <a:gd name="connsiteY241-9538" fmla="*/ 56625 h 4999978"/>
              <a:gd name="connsiteX242-9539" fmla="*/ 3726677 w 12192000"/>
              <a:gd name="connsiteY242-9540" fmla="*/ 53112 h 4999978"/>
              <a:gd name="connsiteX243-9541" fmla="*/ 3744535 w 12192000"/>
              <a:gd name="connsiteY243-9542" fmla="*/ 51590 h 4999978"/>
              <a:gd name="connsiteX244-9543" fmla="*/ 3746608 w 12192000"/>
              <a:gd name="connsiteY244-9544" fmla="*/ 52522 h 4999978"/>
              <a:gd name="connsiteX245-9545" fmla="*/ 3761262 w 12192000"/>
              <a:gd name="connsiteY245-9546" fmla="*/ 47147 h 4999978"/>
              <a:gd name="connsiteX246-9547" fmla="*/ 3803931 w 12192000"/>
              <a:gd name="connsiteY246-9548" fmla="*/ 49309 h 4999978"/>
              <a:gd name="connsiteX247-9549" fmla="*/ 3925626 w 12192000"/>
              <a:gd name="connsiteY247-9550" fmla="*/ 40301 h 4999978"/>
              <a:gd name="connsiteX248-9551" fmla="*/ 4033324 w 12192000"/>
              <a:gd name="connsiteY248-9552" fmla="*/ 26451 h 4999978"/>
              <a:gd name="connsiteX0-9553" fmla="*/ 4033324 w 12192000"/>
              <a:gd name="connsiteY0-9554" fmla="*/ 26451 h 4999978"/>
              <a:gd name="connsiteX1-9555" fmla="*/ 4138795 w 12192000"/>
              <a:gd name="connsiteY1-9556" fmla="*/ 28995 h 4999978"/>
              <a:gd name="connsiteX2-9557" fmla="*/ 4197186 w 12192000"/>
              <a:gd name="connsiteY2-9558" fmla="*/ 16311 h 4999978"/>
              <a:gd name="connsiteX3-9559" fmla="*/ 4371550 w 12192000"/>
              <a:gd name="connsiteY3-9560" fmla="*/ 8916 h 4999978"/>
              <a:gd name="connsiteX4-9561" fmla="*/ 4424056 w 12192000"/>
              <a:gd name="connsiteY4-9562" fmla="*/ 15151 h 4999978"/>
              <a:gd name="connsiteX5-9563" fmla="*/ 4469897 w 12192000"/>
              <a:gd name="connsiteY5-9564" fmla="*/ 0 h 4999978"/>
              <a:gd name="connsiteX6-9565" fmla="*/ 4489151 w 12192000"/>
              <a:gd name="connsiteY6-9566" fmla="*/ 7067 h 4999978"/>
              <a:gd name="connsiteX7-9567" fmla="*/ 4492479 w 12192000"/>
              <a:gd name="connsiteY7-9568" fmla="*/ 8512 h 4999978"/>
              <a:gd name="connsiteX8-9569" fmla="*/ 4505693 w 12192000"/>
              <a:gd name="connsiteY8-9570" fmla="*/ 9366 h 4999978"/>
              <a:gd name="connsiteX9-9571" fmla="*/ 4509529 w 12192000"/>
              <a:gd name="connsiteY9-9572" fmla="*/ 15767 h 4999978"/>
              <a:gd name="connsiteX10-9573" fmla="*/ 4529499 w 12192000"/>
              <a:gd name="connsiteY10-9574" fmla="*/ 21469 h 4999978"/>
              <a:gd name="connsiteX11-9575" fmla="*/ 4553795 w 12192000"/>
              <a:gd name="connsiteY11-9576" fmla="*/ 21323 h 4999978"/>
              <a:gd name="connsiteX12-9577" fmla="*/ 4640118 w 12192000"/>
              <a:gd name="connsiteY12-9578" fmla="*/ 21481 h 4999978"/>
              <a:gd name="connsiteX13-9579" fmla="*/ 4654127 w 12192000"/>
              <a:gd name="connsiteY13-9580" fmla="*/ 17734 h 4999978"/>
              <a:gd name="connsiteX14-9581" fmla="*/ 4700168 w 12192000"/>
              <a:gd name="connsiteY14-9582" fmla="*/ 22735 h 4999978"/>
              <a:gd name="connsiteX15-9583" fmla="*/ 4741127 w 12192000"/>
              <a:gd name="connsiteY15-9584" fmla="*/ 23309 h 4999978"/>
              <a:gd name="connsiteX16-9585" fmla="*/ 4767598 w 12192000"/>
              <a:gd name="connsiteY16-9586" fmla="*/ 20054 h 4999978"/>
              <a:gd name="connsiteX17-9587" fmla="*/ 4774592 w 12192000"/>
              <a:gd name="connsiteY17-9588" fmla="*/ 22231 h 4999978"/>
              <a:gd name="connsiteX18-9589" fmla="*/ 4801328 w 12192000"/>
              <a:gd name="connsiteY18-9590" fmla="*/ 23236 h 4999978"/>
              <a:gd name="connsiteX19-9591" fmla="*/ 4814870 w 12192000"/>
              <a:gd name="connsiteY19-9592" fmla="*/ 19579 h 4999978"/>
              <a:gd name="connsiteX20-9593" fmla="*/ 4828440 w 12192000"/>
              <a:gd name="connsiteY20-9594" fmla="*/ 27197 h 4999978"/>
              <a:gd name="connsiteX21-9595" fmla="*/ 4831826 w 12192000"/>
              <a:gd name="connsiteY21-9596" fmla="*/ 32900 h 4999978"/>
              <a:gd name="connsiteX22-9597" fmla="*/ 4850785 w 12192000"/>
              <a:gd name="connsiteY22-9598" fmla="*/ 29972 h 4999978"/>
              <a:gd name="connsiteX23-9599" fmla="*/ 4866468 w 12192000"/>
              <a:gd name="connsiteY23-9600" fmla="*/ 35321 h 4999978"/>
              <a:gd name="connsiteX24-9601" fmla="*/ 4879983 w 12192000"/>
              <a:gd name="connsiteY24-9602" fmla="*/ 31397 h 4999978"/>
              <a:gd name="connsiteX25-9603" fmla="*/ 4885635 w 12192000"/>
              <a:gd name="connsiteY25-9604" fmla="*/ 32124 h 4999978"/>
              <a:gd name="connsiteX26-9605" fmla="*/ 4899698 w 12192000"/>
              <a:gd name="connsiteY26-9606" fmla="*/ 34658 h 4999978"/>
              <a:gd name="connsiteX27-9607" fmla="*/ 4923986 w 12192000"/>
              <a:gd name="connsiteY27-9608" fmla="*/ 40414 h 4999978"/>
              <a:gd name="connsiteX28-9609" fmla="*/ 4931544 w 12192000"/>
              <a:gd name="connsiteY28-9610" fmla="*/ 41140 h 4999978"/>
              <a:gd name="connsiteX29-9611" fmla="*/ 4948135 w 12192000"/>
              <a:gd name="connsiteY29-9612" fmla="*/ 50311 h 4999978"/>
              <a:gd name="connsiteX30-9613" fmla="*/ 4980068 w 12192000"/>
              <a:gd name="connsiteY30-9614" fmla="*/ 57834 h 4999978"/>
              <a:gd name="connsiteX31-9615" fmla="*/ 5036541 w 12192000"/>
              <a:gd name="connsiteY31-9616" fmla="*/ 85075 h 4999978"/>
              <a:gd name="connsiteX32-9617" fmla="*/ 5069678 w 12192000"/>
              <a:gd name="connsiteY32-9618" fmla="*/ 97961 h 4999978"/>
              <a:gd name="connsiteX33-9619" fmla="*/ 5092160 w 12192000"/>
              <a:gd name="connsiteY33-9620" fmla="*/ 109985 h 4999978"/>
              <a:gd name="connsiteX34-9621" fmla="*/ 5158166 w 12192000"/>
              <a:gd name="connsiteY34-9622" fmla="*/ 126350 h 4999978"/>
              <a:gd name="connsiteX35-9623" fmla="*/ 5271252 w 12192000"/>
              <a:gd name="connsiteY35-9624" fmla="*/ 147520 h 4999978"/>
              <a:gd name="connsiteX36-9625" fmla="*/ 5294438 w 12192000"/>
              <a:gd name="connsiteY36-9626" fmla="*/ 153338 h 4999978"/>
              <a:gd name="connsiteX37-9627" fmla="*/ 5310840 w 12192000"/>
              <a:gd name="connsiteY37-9628" fmla="*/ 163551 h 4999978"/>
              <a:gd name="connsiteX38-9629" fmla="*/ 5311570 w 12192000"/>
              <a:gd name="connsiteY38-9630" fmla="*/ 170463 h 4999978"/>
              <a:gd name="connsiteX39-9631" fmla="*/ 5323756 w 12192000"/>
              <a:gd name="connsiteY39-9632" fmla="*/ 174500 h 4999978"/>
              <a:gd name="connsiteX40-9633" fmla="*/ 5326259 w 12192000"/>
              <a:gd name="connsiteY40-9634" fmla="*/ 176662 h 4999978"/>
              <a:gd name="connsiteX41-9635" fmla="*/ 5341357 w 12192000"/>
              <a:gd name="connsiteY41-9636" fmla="*/ 187975 h 4999978"/>
              <a:gd name="connsiteX42-9637" fmla="*/ 5391908 w 12192000"/>
              <a:gd name="connsiteY42-9638" fmla="*/ 185073 h 4999978"/>
              <a:gd name="connsiteX43-9639" fmla="*/ 5492371 w 12192000"/>
              <a:gd name="connsiteY43-9640" fmla="*/ 230923 h 4999978"/>
              <a:gd name="connsiteX44-9641" fmla="*/ 5640913 w 12192000"/>
              <a:gd name="connsiteY44-9642" fmla="*/ 239810 h 4999978"/>
              <a:gd name="connsiteX45-9643" fmla="*/ 5877770 w 12192000"/>
              <a:gd name="connsiteY45-9644" fmla="*/ 283747 h 4999978"/>
              <a:gd name="connsiteX46-9645" fmla="*/ 5989615 w 12192000"/>
              <a:gd name="connsiteY46-9646" fmla="*/ 306445 h 4999978"/>
              <a:gd name="connsiteX47-9647" fmla="*/ 5996857 w 12192000"/>
              <a:gd name="connsiteY47-9648" fmla="*/ 310331 h 4999978"/>
              <a:gd name="connsiteX48-9649" fmla="*/ 6037387 w 12192000"/>
              <a:gd name="connsiteY48-9650" fmla="*/ 299308 h 4999978"/>
              <a:gd name="connsiteX49-9651" fmla="*/ 6113074 w 12192000"/>
              <a:gd name="connsiteY49-9652" fmla="*/ 312627 h 4999978"/>
              <a:gd name="connsiteX50-9653" fmla="*/ 6280929 w 12192000"/>
              <a:gd name="connsiteY50-9654" fmla="*/ 337226 h 4999978"/>
              <a:gd name="connsiteX51-9655" fmla="*/ 6298665 w 12192000"/>
              <a:gd name="connsiteY51-9656" fmla="*/ 329713 h 4999978"/>
              <a:gd name="connsiteX52-9657" fmla="*/ 6317326 w 12192000"/>
              <a:gd name="connsiteY52-9658" fmla="*/ 326576 h 4999978"/>
              <a:gd name="connsiteX53-9659" fmla="*/ 6319212 w 12192000"/>
              <a:gd name="connsiteY53-9660" fmla="*/ 327786 h 4999978"/>
              <a:gd name="connsiteX54-9661" fmla="*/ 6339724 w 12192000"/>
              <a:gd name="connsiteY54-9662" fmla="*/ 328880 h 4999978"/>
              <a:gd name="connsiteX55-9663" fmla="*/ 6345010 w 12192000"/>
              <a:gd name="connsiteY55-9664" fmla="*/ 325930 h 4999978"/>
              <a:gd name="connsiteX56-9665" fmla="*/ 6359332 w 12192000"/>
              <a:gd name="connsiteY56-9666" fmla="*/ 325681 h 4999978"/>
              <a:gd name="connsiteX57-9667" fmla="*/ 6388220 w 12192000"/>
              <a:gd name="connsiteY57-9668" fmla="*/ 322496 h 4999978"/>
              <a:gd name="connsiteX58-9669" fmla="*/ 6392994 w 12192000"/>
              <a:gd name="connsiteY58-9670" fmla="*/ 324426 h 4999978"/>
              <a:gd name="connsiteX59-9671" fmla="*/ 6435581 w 12192000"/>
              <a:gd name="connsiteY59-9672" fmla="*/ 323557 h 4999978"/>
              <a:gd name="connsiteX60-9673" fmla="*/ 6435870 w 12192000"/>
              <a:gd name="connsiteY60-9674" fmla="*/ 324745 h 4999978"/>
              <a:gd name="connsiteX61-9675" fmla="*/ 6446571 w 12192000"/>
              <a:gd name="connsiteY61-9676" fmla="*/ 329739 h 4999978"/>
              <a:gd name="connsiteX62-9677" fmla="*/ 6467701 w 12192000"/>
              <a:gd name="connsiteY62-9678" fmla="*/ 336547 h 4999978"/>
              <a:gd name="connsiteX63-9679" fmla="*/ 6512727 w 12192000"/>
              <a:gd name="connsiteY63-9680" fmla="*/ 367087 h 4999978"/>
              <a:gd name="connsiteX64-9681" fmla="*/ 6557094 w 12192000"/>
              <a:gd name="connsiteY64-9682" fmla="*/ 366314 h 4999978"/>
              <a:gd name="connsiteX65-9683" fmla="*/ 6565879 w 12192000"/>
              <a:gd name="connsiteY65-9684" fmla="*/ 366812 h 4999978"/>
              <a:gd name="connsiteX66-9685" fmla="*/ 6565997 w 12192000"/>
              <a:gd name="connsiteY66-9686" fmla="*/ 367092 h 4999978"/>
              <a:gd name="connsiteX67-9687" fmla="*/ 6575147 w 12192000"/>
              <a:gd name="connsiteY67-9688" fmla="*/ 368156 h 4999978"/>
              <a:gd name="connsiteX68-9689" fmla="*/ 6581899 w 12192000"/>
              <a:gd name="connsiteY68-9690" fmla="*/ 367720 h 4999978"/>
              <a:gd name="connsiteX69-9691" fmla="*/ 6598943 w 12192000"/>
              <a:gd name="connsiteY69-9692" fmla="*/ 368688 h 4999978"/>
              <a:gd name="connsiteX70-9693" fmla="*/ 6604421 w 12192000"/>
              <a:gd name="connsiteY70-9694" fmla="*/ 370815 h 4999978"/>
              <a:gd name="connsiteX71-9695" fmla="*/ 6606035 w 12192000"/>
              <a:gd name="connsiteY71-9696" fmla="*/ 374247 h 4999978"/>
              <a:gd name="connsiteX72-9697" fmla="*/ 6607669 w 12192000"/>
              <a:gd name="connsiteY72-9698" fmla="*/ 373968 h 4999978"/>
              <a:gd name="connsiteX73-9699" fmla="*/ 6637532 w 12192000"/>
              <a:gd name="connsiteY73-9700" fmla="*/ 384907 h 4999978"/>
              <a:gd name="connsiteX74-9701" fmla="*/ 6706880 w 12192000"/>
              <a:gd name="connsiteY74-9702" fmla="*/ 399163 h 4999978"/>
              <a:gd name="connsiteX75-9703" fmla="*/ 6747500 w 12192000"/>
              <a:gd name="connsiteY75-9704" fmla="*/ 403168 h 4999978"/>
              <a:gd name="connsiteX76-9705" fmla="*/ 6857783 w 12192000"/>
              <a:gd name="connsiteY76-9706" fmla="*/ 418687 h 4999978"/>
              <a:gd name="connsiteX77-9707" fmla="*/ 6967720 w 12192000"/>
              <a:gd name="connsiteY77-9708" fmla="*/ 437721 h 4999978"/>
              <a:gd name="connsiteX78-9709" fmla="*/ 7018394 w 12192000"/>
              <a:gd name="connsiteY78-9710" fmla="*/ 466613 h 4999978"/>
              <a:gd name="connsiteX79-9711" fmla="*/ 7024679 w 12192000"/>
              <a:gd name="connsiteY79-9712" fmla="*/ 467750 h 4999978"/>
              <a:gd name="connsiteX80-9713" fmla="*/ 7041715 w 12192000"/>
              <a:gd name="connsiteY80-9714" fmla="*/ 465902 h 4999978"/>
              <a:gd name="connsiteX81-9715" fmla="*/ 7048103 w 12192000"/>
              <a:gd name="connsiteY81-9716" fmla="*/ 464392 h 4999978"/>
              <a:gd name="connsiteX82-9717" fmla="*/ 7057490 w 12192000"/>
              <a:gd name="connsiteY82-9718" fmla="*/ 463917 h 4999978"/>
              <a:gd name="connsiteX83-9719" fmla="*/ 7057730 w 12192000"/>
              <a:gd name="connsiteY83-9720" fmla="*/ 464165 h 4999978"/>
              <a:gd name="connsiteX84-9721" fmla="*/ 7066511 w 12192000"/>
              <a:gd name="connsiteY84-9722" fmla="*/ 463214 h 4999978"/>
              <a:gd name="connsiteX85-9723" fmla="*/ 7109401 w 12192000"/>
              <a:gd name="connsiteY85-9724" fmla="*/ 455268 h 4999978"/>
              <a:gd name="connsiteX86-9725" fmla="*/ 7166830 w 12192000"/>
              <a:gd name="connsiteY86-9726" fmla="*/ 477037 h 4999978"/>
              <a:gd name="connsiteX87-9727" fmla="*/ 7190442 w 12192000"/>
              <a:gd name="connsiteY87-9728" fmla="*/ 480090 h 4999978"/>
              <a:gd name="connsiteX88-9729" fmla="*/ 7203083 w 12192000"/>
              <a:gd name="connsiteY88-9730" fmla="*/ 483106 h 4999978"/>
              <a:gd name="connsiteX89-9731" fmla="*/ 7203894 w 12192000"/>
              <a:gd name="connsiteY89-9732" fmla="*/ 484190 h 4999978"/>
              <a:gd name="connsiteX90-9733" fmla="*/ 7245004 w 12192000"/>
              <a:gd name="connsiteY90-9734" fmla="*/ 476444 h 4999978"/>
              <a:gd name="connsiteX91-9735" fmla="*/ 7250514 w 12192000"/>
              <a:gd name="connsiteY91-9736" fmla="*/ 477506 h 4999978"/>
              <a:gd name="connsiteX92-9737" fmla="*/ 7277246 w 12192000"/>
              <a:gd name="connsiteY92-9738" fmla="*/ 469782 h 4999978"/>
              <a:gd name="connsiteX93-9739" fmla="*/ 7291092 w 12192000"/>
              <a:gd name="connsiteY93-9740" fmla="*/ 467217 h 4999978"/>
              <a:gd name="connsiteX94-9741" fmla="*/ 7294933 w 12192000"/>
              <a:gd name="connsiteY94-9742" fmla="*/ 463549 h 4999978"/>
              <a:gd name="connsiteX95-9743" fmla="*/ 7315408 w 12192000"/>
              <a:gd name="connsiteY95-9744" fmla="*/ 461260 h 4999978"/>
              <a:gd name="connsiteX96-9745" fmla="*/ 7317786 w 12192000"/>
              <a:gd name="connsiteY96-9746" fmla="*/ 462106 h 4999978"/>
              <a:gd name="connsiteX97-9747" fmla="*/ 7334572 w 12192000"/>
              <a:gd name="connsiteY97-9748" fmla="*/ 456088 h 4999978"/>
              <a:gd name="connsiteX98-9749" fmla="*/ 7348520 w 12192000"/>
              <a:gd name="connsiteY98-9750" fmla="*/ 446050 h 4999978"/>
              <a:gd name="connsiteX99-9751" fmla="*/ 7522997 w 12192000"/>
              <a:gd name="connsiteY99-9752" fmla="*/ 442209 h 4999978"/>
              <a:gd name="connsiteX100-9753" fmla="*/ 7686985 w 12192000"/>
              <a:gd name="connsiteY100-9754" fmla="*/ 419805 h 4999978"/>
              <a:gd name="connsiteX101-9755" fmla="*/ 7854068 w 12192000"/>
              <a:gd name="connsiteY101-9756" fmla="*/ 409774 h 4999978"/>
              <a:gd name="connsiteX102-9757" fmla="*/ 8034165 w 12192000"/>
              <a:gd name="connsiteY102-9758" fmla="*/ 391699 h 4999978"/>
              <a:gd name="connsiteX103-9759" fmla="*/ 8094381 w 12192000"/>
              <a:gd name="connsiteY103-9760" fmla="*/ 395718 h 4999978"/>
              <a:gd name="connsiteX104-9761" fmla="*/ 8146898 w 12192000"/>
              <a:gd name="connsiteY104-9762" fmla="*/ 378558 h 4999978"/>
              <a:gd name="connsiteX105-9763" fmla="*/ 8168993 w 12192000"/>
              <a:gd name="connsiteY105-9764" fmla="*/ 384830 h 4999978"/>
              <a:gd name="connsiteX106-9765" fmla="*/ 8172809 w 12192000"/>
              <a:gd name="connsiteY106-9766" fmla="*/ 386137 h 4999978"/>
              <a:gd name="connsiteX107-9767" fmla="*/ 8187962 w 12192000"/>
              <a:gd name="connsiteY107-9768" fmla="*/ 386433 h 4999978"/>
              <a:gd name="connsiteX108-9769" fmla="*/ 8192382 w 12192000"/>
              <a:gd name="connsiteY108-9770" fmla="*/ 392692 h 4999978"/>
              <a:gd name="connsiteX109-9771" fmla="*/ 8375192 w 12192000"/>
              <a:gd name="connsiteY109-9772" fmla="*/ 383879 h 4999978"/>
              <a:gd name="connsiteX110-9773" fmla="*/ 8454377 w 12192000"/>
              <a:gd name="connsiteY110-9774" fmla="*/ 380331 h 4999978"/>
              <a:gd name="connsiteX111-9775" fmla="*/ 8484740 w 12192000"/>
              <a:gd name="connsiteY111-9776" fmla="*/ 385159 h 4999978"/>
              <a:gd name="connsiteX112-9777" fmla="*/ 8601673 w 12192000"/>
              <a:gd name="connsiteY112-9778" fmla="*/ 397101 h 4999978"/>
              <a:gd name="connsiteX113-9779" fmla="*/ 8701676 w 12192000"/>
              <a:gd name="connsiteY113-9780" fmla="*/ 401351 h 4999978"/>
              <a:gd name="connsiteX114-9781" fmla="*/ 8773288 w 12192000"/>
              <a:gd name="connsiteY114-9782" fmla="*/ 378077 h 4999978"/>
              <a:gd name="connsiteX115-9783" fmla="*/ 8779909 w 12192000"/>
              <a:gd name="connsiteY115-9784" fmla="*/ 382446 h 4999978"/>
              <a:gd name="connsiteX116-9785" fmla="*/ 8829932 w 12192000"/>
              <a:gd name="connsiteY116-9786" fmla="*/ 379243 h 4999978"/>
              <a:gd name="connsiteX117-9787" fmla="*/ 9003386 w 12192000"/>
              <a:gd name="connsiteY117-9788" fmla="*/ 336242 h 4999978"/>
              <a:gd name="connsiteX118-9789" fmla="*/ 9101185 w 12192000"/>
              <a:gd name="connsiteY118-9790" fmla="*/ 330862 h 4999978"/>
              <a:gd name="connsiteX119-9791" fmla="*/ 9136185 w 12192000"/>
              <a:gd name="connsiteY119-9792" fmla="*/ 334078 h 4999978"/>
              <a:gd name="connsiteX120-9793" fmla="*/ 9194801 w 12192000"/>
              <a:gd name="connsiteY120-9794" fmla="*/ 339149 h 4999978"/>
              <a:gd name="connsiteX121-9795" fmla="*/ 9239316 w 12192000"/>
              <a:gd name="connsiteY121-9796" fmla="*/ 355558 h 4999978"/>
              <a:gd name="connsiteX122-9797" fmla="*/ 9288052 w 12192000"/>
              <a:gd name="connsiteY122-9798" fmla="*/ 354796 h 4999978"/>
              <a:gd name="connsiteX123-9799" fmla="*/ 9298465 w 12192000"/>
              <a:gd name="connsiteY123-9800" fmla="*/ 338296 h 4999978"/>
              <a:gd name="connsiteX124-9801" fmla="*/ 9350892 w 12192000"/>
              <a:gd name="connsiteY124-9802" fmla="*/ 342778 h 4999978"/>
              <a:gd name="connsiteX125-9803" fmla="*/ 9430522 w 12192000"/>
              <a:gd name="connsiteY125-9804" fmla="*/ 351368 h 4999978"/>
              <a:gd name="connsiteX126-9805" fmla="*/ 9476215 w 12192000"/>
              <a:gd name="connsiteY126-9806" fmla="*/ 352107 h 4999978"/>
              <a:gd name="connsiteX127-9807" fmla="*/ 9601276 w 12192000"/>
              <a:gd name="connsiteY127-9808" fmla="*/ 358704 h 4999978"/>
              <a:gd name="connsiteX128-9809" fmla="*/ 9726733 w 12192000"/>
              <a:gd name="connsiteY128-9810" fmla="*/ 368801 h 4999978"/>
              <a:gd name="connsiteX129-9811" fmla="*/ 9802144 w 12192000"/>
              <a:gd name="connsiteY129-9812" fmla="*/ 394479 h 4999978"/>
              <a:gd name="connsiteX130-9813" fmla="*/ 9905153 w 12192000"/>
              <a:gd name="connsiteY130-9814" fmla="*/ 400650 h 4999978"/>
              <a:gd name="connsiteX131-9815" fmla="*/ 9922553 w 12192000"/>
              <a:gd name="connsiteY131-9816" fmla="*/ 404569 h 4999978"/>
              <a:gd name="connsiteX132-9817" fmla="*/ 10044658 w 12192000"/>
              <a:gd name="connsiteY132-9818" fmla="*/ 418077 h 4999978"/>
              <a:gd name="connsiteX133-9819" fmla="*/ 10184585 w 12192000"/>
              <a:gd name="connsiteY133-9820" fmla="*/ 407138 h 4999978"/>
              <a:gd name="connsiteX134-9821" fmla="*/ 10366435 w 12192000"/>
              <a:gd name="connsiteY134-9822" fmla="*/ 462428 h 4999978"/>
              <a:gd name="connsiteX135-9823" fmla="*/ 10688220 w 12192000"/>
              <a:gd name="connsiteY135-9824" fmla="*/ 542258 h 4999978"/>
              <a:gd name="connsiteX136-9825" fmla="*/ 11026690 w 12192000"/>
              <a:gd name="connsiteY136-9826" fmla="*/ 550681 h 4999978"/>
              <a:gd name="connsiteX137-9827" fmla="*/ 11113779 w 12192000"/>
              <a:gd name="connsiteY137-9828" fmla="*/ 533868 h 4999978"/>
              <a:gd name="connsiteX138-9829" fmla="*/ 11369556 w 12192000"/>
              <a:gd name="connsiteY138-9830" fmla="*/ 491719 h 4999978"/>
              <a:gd name="connsiteX139-9831" fmla="*/ 11623342 w 12192000"/>
              <a:gd name="connsiteY139-9832" fmla="*/ 388428 h 4999978"/>
              <a:gd name="connsiteX140-9833" fmla="*/ 11786511 w 12192000"/>
              <a:gd name="connsiteY140-9834" fmla="*/ 358390 h 4999978"/>
              <a:gd name="connsiteX141-9835" fmla="*/ 11862577 w 12192000"/>
              <a:gd name="connsiteY141-9836" fmla="*/ 330549 h 4999978"/>
              <a:gd name="connsiteX142-9837" fmla="*/ 11916612 w 12192000"/>
              <a:gd name="connsiteY142-9838" fmla="*/ 323810 h 4999978"/>
              <a:gd name="connsiteX143-9839" fmla="*/ 11948830 w 12192000"/>
              <a:gd name="connsiteY143-9840" fmla="*/ 318062 h 4999978"/>
              <a:gd name="connsiteX144-9841" fmla="*/ 12001583 w 12192000"/>
              <a:gd name="connsiteY144-9842" fmla="*/ 279643 h 4999978"/>
              <a:gd name="connsiteX145-9843" fmla="*/ 12174977 w 12192000"/>
              <a:gd name="connsiteY145-9844" fmla="*/ 264652 h 4999978"/>
              <a:gd name="connsiteX146-9845" fmla="*/ 12192000 w 12192000"/>
              <a:gd name="connsiteY146-9846" fmla="*/ 256549 h 4999978"/>
              <a:gd name="connsiteX147-9847" fmla="*/ 12192000 w 12192000"/>
              <a:gd name="connsiteY147-9848" fmla="*/ 4999978 h 4999978"/>
              <a:gd name="connsiteX148-9849" fmla="*/ 0 w 12192000"/>
              <a:gd name="connsiteY148-9850" fmla="*/ 4999978 h 4999978"/>
              <a:gd name="connsiteX149-9851" fmla="*/ 0 w 12192000"/>
              <a:gd name="connsiteY149-9852" fmla="*/ 617449 h 4999978"/>
              <a:gd name="connsiteX150-9853" fmla="*/ 11075 w 12192000"/>
              <a:gd name="connsiteY150-9854" fmla="*/ 615178 h 4999978"/>
              <a:gd name="connsiteX151-9855" fmla="*/ 44061 w 12192000"/>
              <a:gd name="connsiteY151-9856" fmla="*/ 608596 h 4999978"/>
              <a:gd name="connsiteX152-9857" fmla="*/ 136694 w 12192000"/>
              <a:gd name="connsiteY152-9858" fmla="*/ 556415 h 4999978"/>
              <a:gd name="connsiteX153-9859" fmla="*/ 170342 w 12192000"/>
              <a:gd name="connsiteY153-9860" fmla="*/ 551077 h 4999978"/>
              <a:gd name="connsiteX154-9861" fmla="*/ 168955 w 12192000"/>
              <a:gd name="connsiteY154-9862" fmla="*/ 542164 h 4999978"/>
              <a:gd name="connsiteX155-9863" fmla="*/ 181474 w 12192000"/>
              <a:gd name="connsiteY155-9864" fmla="*/ 541281 h 4999978"/>
              <a:gd name="connsiteX156-9865" fmla="*/ 209440 w 12192000"/>
              <a:gd name="connsiteY156-9866" fmla="*/ 540561 h 4999978"/>
              <a:gd name="connsiteX157-9867" fmla="*/ 293152 w 12192000"/>
              <a:gd name="connsiteY157-9868" fmla="*/ 536576 h 4999978"/>
              <a:gd name="connsiteX158-9869" fmla="*/ 315693 w 12192000"/>
              <a:gd name="connsiteY158-9870" fmla="*/ 519030 h 4999978"/>
              <a:gd name="connsiteX159-9871" fmla="*/ 337305 w 12192000"/>
              <a:gd name="connsiteY159-9872" fmla="*/ 518372 h 4999978"/>
              <a:gd name="connsiteX160-9873" fmla="*/ 462252 w 12192000"/>
              <a:gd name="connsiteY160-9874" fmla="*/ 493151 h 4999978"/>
              <a:gd name="connsiteX161-9875" fmla="*/ 479457 w 12192000"/>
              <a:gd name="connsiteY161-9876" fmla="*/ 491123 h 4999978"/>
              <a:gd name="connsiteX162-9877" fmla="*/ 488653 w 12192000"/>
              <a:gd name="connsiteY162-9878" fmla="*/ 483257 h 4999978"/>
              <a:gd name="connsiteX163-9879" fmla="*/ 522053 w 12192000"/>
              <a:gd name="connsiteY163-9880" fmla="*/ 481125 h 4999978"/>
              <a:gd name="connsiteX164-9881" fmla="*/ 523520 w 12192000"/>
              <a:gd name="connsiteY164-9882" fmla="*/ 476713 h 4999978"/>
              <a:gd name="connsiteX165-9883" fmla="*/ 632714 w 12192000"/>
              <a:gd name="connsiteY165-9884" fmla="*/ 437101 h 4999978"/>
              <a:gd name="connsiteX166-9885" fmla="*/ 651426 w 12192000"/>
              <a:gd name="connsiteY166-9886" fmla="*/ 430544 h 4999978"/>
              <a:gd name="connsiteX167-9887" fmla="*/ 667724 w 12192000"/>
              <a:gd name="connsiteY167-9888" fmla="*/ 432138 h 4999978"/>
              <a:gd name="connsiteX168-9889" fmla="*/ 757679 w 12192000"/>
              <a:gd name="connsiteY168-9890" fmla="*/ 425145 h 4999978"/>
              <a:gd name="connsiteX169-9891" fmla="*/ 779159 w 12192000"/>
              <a:gd name="connsiteY169-9892" fmla="*/ 428059 h 4999978"/>
              <a:gd name="connsiteX170-9893" fmla="*/ 788293 w 12192000"/>
              <a:gd name="connsiteY170-9894" fmla="*/ 434863 h 4999978"/>
              <a:gd name="connsiteX171-9895" fmla="*/ 822923 w 12192000"/>
              <a:gd name="connsiteY171-9896" fmla="*/ 421074 h 4999978"/>
              <a:gd name="connsiteX172-9897" fmla="*/ 876559 w 12192000"/>
              <a:gd name="connsiteY172-9898" fmla="*/ 411088 h 4999978"/>
              <a:gd name="connsiteX173-9899" fmla="*/ 902011 w 12192000"/>
              <a:gd name="connsiteY173-9900" fmla="*/ 404118 h 4999978"/>
              <a:gd name="connsiteX174-9901" fmla="*/ 922715 w 12192000"/>
              <a:gd name="connsiteY174-9902" fmla="*/ 407699 h 4999978"/>
              <a:gd name="connsiteX175-9903" fmla="*/ 1040139 w 12192000"/>
              <a:gd name="connsiteY175-9904" fmla="*/ 406590 h 4999978"/>
              <a:gd name="connsiteX176-9905" fmla="*/ 1067251 w 12192000"/>
              <a:gd name="connsiteY176-9906" fmla="*/ 412384 h 4999978"/>
              <a:gd name="connsiteX177-9907" fmla="*/ 1080272 w 12192000"/>
              <a:gd name="connsiteY177-9908" fmla="*/ 424669 h 4999978"/>
              <a:gd name="connsiteX178-9909" fmla="*/ 1090219 w 12192000"/>
              <a:gd name="connsiteY178-9910" fmla="*/ 420026 h 4999978"/>
              <a:gd name="connsiteX179-9911" fmla="*/ 1161226 w 12192000"/>
              <a:gd name="connsiteY179-9912" fmla="*/ 418304 h 4999978"/>
              <a:gd name="connsiteX180-9913" fmla="*/ 1207525 w 12192000"/>
              <a:gd name="connsiteY180-9914" fmla="*/ 416039 h 4999978"/>
              <a:gd name="connsiteX181-9915" fmla="*/ 1295331 w 12192000"/>
              <a:gd name="connsiteY181-9916" fmla="*/ 402182 h 4999978"/>
              <a:gd name="connsiteX182-9917" fmla="*/ 1347118 w 12192000"/>
              <a:gd name="connsiteY182-9918" fmla="*/ 399704 h 4999978"/>
              <a:gd name="connsiteX183-9919" fmla="*/ 1378108 w 12192000"/>
              <a:gd name="connsiteY183-9920" fmla="*/ 398410 h 4999978"/>
              <a:gd name="connsiteX184-9921" fmla="*/ 1459192 w 12192000"/>
              <a:gd name="connsiteY184-9922" fmla="*/ 380919 h 4999978"/>
              <a:gd name="connsiteX185-9923" fmla="*/ 1590120 w 12192000"/>
              <a:gd name="connsiteY185-9924" fmla="*/ 317608 h 4999978"/>
              <a:gd name="connsiteX186-9925" fmla="*/ 1631417 w 12192000"/>
              <a:gd name="connsiteY186-9926" fmla="*/ 308227 h 4999978"/>
              <a:gd name="connsiteX187-9927" fmla="*/ 1638727 w 12192000"/>
              <a:gd name="connsiteY187-9928" fmla="*/ 311610 h 4999978"/>
              <a:gd name="connsiteX188-9929" fmla="*/ 1844438 w 12192000"/>
              <a:gd name="connsiteY188-9930" fmla="*/ 271304 h 4999978"/>
              <a:gd name="connsiteX189-9931" fmla="*/ 1881324 w 12192000"/>
              <a:gd name="connsiteY189-9932" fmla="*/ 268497 h 4999978"/>
              <a:gd name="connsiteX190-9933" fmla="*/ 1908999 w 12192000"/>
              <a:gd name="connsiteY190-9934" fmla="*/ 269338 h 4999978"/>
              <a:gd name="connsiteX191-9935" fmla="*/ 1974956 w 12192000"/>
              <a:gd name="connsiteY191-9936" fmla="*/ 255958 h 4999978"/>
              <a:gd name="connsiteX192-9937" fmla="*/ 2082409 w 12192000"/>
              <a:gd name="connsiteY192-9938" fmla="*/ 227290 h 4999978"/>
              <a:gd name="connsiteX193-9939" fmla="*/ 2105639 w 12192000"/>
              <a:gd name="connsiteY193-9940" fmla="*/ 222648 h 4999978"/>
              <a:gd name="connsiteX194-9941" fmla="*/ 2126992 w 12192000"/>
              <a:gd name="connsiteY194-9942" fmla="*/ 224468 h 4999978"/>
              <a:gd name="connsiteX195-9943" fmla="*/ 2133154 w 12192000"/>
              <a:gd name="connsiteY195-9944" fmla="*/ 229952 h 4999978"/>
              <a:gd name="connsiteX196-9945" fmla="*/ 2146154 w 12192000"/>
              <a:gd name="connsiteY196-9946" fmla="*/ 228332 h 4999978"/>
              <a:gd name="connsiteX197-9947" fmla="*/ 2149901 w 12192000"/>
              <a:gd name="connsiteY197-9948" fmla="*/ 229116 h 4999978"/>
              <a:gd name="connsiteX198-9949" fmla="*/ 2171100 w 12192000"/>
              <a:gd name="connsiteY198-9950" fmla="*/ 232389 h 4999978"/>
              <a:gd name="connsiteX199-9951" fmla="*/ 2209148 w 12192000"/>
              <a:gd name="connsiteY199-9952" fmla="*/ 209225 h 4999978"/>
              <a:gd name="connsiteX200-9953" fmla="*/ 2261889 w 12192000"/>
              <a:gd name="connsiteY200-9954" fmla="*/ 205532 h 4999978"/>
              <a:gd name="connsiteX201-9955" fmla="*/ 2452315 w 12192000"/>
              <a:gd name="connsiteY201-9956" fmla="*/ 152899 h 4999978"/>
              <a:gd name="connsiteX202-9957" fmla="*/ 2487710 w 12192000"/>
              <a:gd name="connsiteY202-9958" fmla="*/ 169267 h 4999978"/>
              <a:gd name="connsiteX203-9959" fmla="*/ 2665623 w 12192000"/>
              <a:gd name="connsiteY203-9960" fmla="*/ 96394 h 4999978"/>
              <a:gd name="connsiteX204-9961" fmla="*/ 2751524 w 12192000"/>
              <a:gd name="connsiteY204-9962" fmla="*/ 90153 h 4999978"/>
              <a:gd name="connsiteX205-9963" fmla="*/ 2797622 w 12192000"/>
              <a:gd name="connsiteY205-9964" fmla="*/ 67069 h 4999978"/>
              <a:gd name="connsiteX206-9965" fmla="*/ 2843870 w 12192000"/>
              <a:gd name="connsiteY206-9966" fmla="*/ 47507 h 4999978"/>
              <a:gd name="connsiteX207-9967" fmla="*/ 2862745 w 12192000"/>
              <a:gd name="connsiteY207-9968" fmla="*/ 43242 h 4999978"/>
              <a:gd name="connsiteX208-9969" fmla="*/ 2864596 w 12192000"/>
              <a:gd name="connsiteY208-9970" fmla="*/ 39218 h 4999978"/>
              <a:gd name="connsiteX209-9971" fmla="*/ 2875381 w 12192000"/>
              <a:gd name="connsiteY209-9972" fmla="*/ 35003 h 4999978"/>
              <a:gd name="connsiteX210-9973" fmla="*/ 2895139 w 12192000"/>
              <a:gd name="connsiteY210-9974" fmla="*/ 24186 h 4999978"/>
              <a:gd name="connsiteX211-9975" fmla="*/ 2900232 w 12192000"/>
              <a:gd name="connsiteY211-9976" fmla="*/ 24518 h 4999978"/>
              <a:gd name="connsiteX212-9977" fmla="*/ 2932205 w 12192000"/>
              <a:gd name="connsiteY212-9978" fmla="*/ 11873 h 4999978"/>
              <a:gd name="connsiteX213-9979" fmla="*/ 2933310 w 12192000"/>
              <a:gd name="connsiteY213-9980" fmla="*/ 12816 h 4999978"/>
              <a:gd name="connsiteX214-9981" fmla="*/ 2945218 w 12192000"/>
              <a:gd name="connsiteY214-9982" fmla="*/ 14141 h 4999978"/>
              <a:gd name="connsiteX215-9983" fmla="*/ 2966465 w 12192000"/>
              <a:gd name="connsiteY215-9984" fmla="*/ 14117 h 4999978"/>
              <a:gd name="connsiteX216-9985" fmla="*/ 3023668 w 12192000"/>
              <a:gd name="connsiteY216-9986" fmla="*/ 27905 h 4999978"/>
              <a:gd name="connsiteX217-9987" fmla="*/ 3057077 w 12192000"/>
              <a:gd name="connsiteY217-9988" fmla="*/ 14845 h 4999978"/>
              <a:gd name="connsiteX218-9989" fmla="*/ 3151915 w 12192000"/>
              <a:gd name="connsiteY218-9990" fmla="*/ 11243 h 4999978"/>
              <a:gd name="connsiteX219-9991" fmla="*/ 3251671 w 12192000"/>
              <a:gd name="connsiteY219-9992" fmla="*/ 31575 h 4999978"/>
              <a:gd name="connsiteX220-9993" fmla="*/ 3351400 w 12192000"/>
              <a:gd name="connsiteY220-9994" fmla="*/ 32687 h 4999978"/>
              <a:gd name="connsiteX221-9995" fmla="*/ 3387481 w 12192000"/>
              <a:gd name="connsiteY221-9996" fmla="*/ 31443 h 4999978"/>
              <a:gd name="connsiteX222-9997" fmla="*/ 3451923 w 12192000"/>
              <a:gd name="connsiteY222-9998" fmla="*/ 36482 h 4999978"/>
              <a:gd name="connsiteX223-9999" fmla="*/ 3481520 w 12192000"/>
              <a:gd name="connsiteY223-10000" fmla="*/ 43287 h 4999978"/>
              <a:gd name="connsiteX224-10001" fmla="*/ 3482804 w 12192000"/>
              <a:gd name="connsiteY224-10002" fmla="*/ 42812 h 4999978"/>
              <a:gd name="connsiteX225-10003" fmla="*/ 3485495 w 12192000"/>
              <a:gd name="connsiteY225-10004" fmla="*/ 45921 h 4999978"/>
              <a:gd name="connsiteX226-10005" fmla="*/ 3490972 w 12192000"/>
              <a:gd name="connsiteY226-10006" fmla="*/ 47286 h 4999978"/>
              <a:gd name="connsiteX227-10007" fmla="*/ 3505835 w 12192000"/>
              <a:gd name="connsiteY227-10008" fmla="*/ 46077 h 4999978"/>
              <a:gd name="connsiteX228-10009" fmla="*/ 3511410 w 12192000"/>
              <a:gd name="connsiteY228-10010" fmla="*/ 44808 h 4999978"/>
              <a:gd name="connsiteX229-10011" fmla="*/ 3519598 w 12192000"/>
              <a:gd name="connsiteY229-10012" fmla="*/ 44683 h 4999978"/>
              <a:gd name="connsiteX230-10013" fmla="*/ 3519807 w 12192000"/>
              <a:gd name="connsiteY230-10014" fmla="*/ 44938 h 4999978"/>
              <a:gd name="connsiteX231-10015" fmla="*/ 3527466 w 12192000"/>
              <a:gd name="connsiteY231-10016" fmla="*/ 44316 h 4999978"/>
              <a:gd name="connsiteX232-10017" fmla="*/ 3564889 w 12192000"/>
              <a:gd name="connsiteY232-10018" fmla="*/ 57394 h 4999978"/>
              <a:gd name="connsiteX233-10019" fmla="*/ 3614922 w 12192000"/>
              <a:gd name="connsiteY233-10020" fmla="*/ 61804 h 4999978"/>
              <a:gd name="connsiteX234-10021" fmla="*/ 3635506 w 12192000"/>
              <a:gd name="connsiteY234-10022" fmla="*/ 65718 h 4999978"/>
              <a:gd name="connsiteX235-10023" fmla="*/ 3646525 w 12192000"/>
              <a:gd name="connsiteY235-10024" fmla="*/ 69193 h 4999978"/>
              <a:gd name="connsiteX236-10025" fmla="*/ 3647224 w 12192000"/>
              <a:gd name="connsiteY236-10026" fmla="*/ 70303 h 4999978"/>
              <a:gd name="connsiteX237-10027" fmla="*/ 3683100 w 12192000"/>
              <a:gd name="connsiteY237-10028" fmla="*/ 64109 h 4999978"/>
              <a:gd name="connsiteX238-10029" fmla="*/ 3687901 w 12192000"/>
              <a:gd name="connsiteY238-10030" fmla="*/ 65372 h 4999978"/>
              <a:gd name="connsiteX239-10031" fmla="*/ 3711234 w 12192000"/>
              <a:gd name="connsiteY239-10032" fmla="*/ 58665 h 4999978"/>
              <a:gd name="connsiteX240-10033" fmla="*/ 3723318 w 12192000"/>
              <a:gd name="connsiteY240-10034" fmla="*/ 56625 h 4999978"/>
              <a:gd name="connsiteX241-10035" fmla="*/ 3726677 w 12192000"/>
              <a:gd name="connsiteY241-10036" fmla="*/ 53112 h 4999978"/>
              <a:gd name="connsiteX242-10037" fmla="*/ 3744535 w 12192000"/>
              <a:gd name="connsiteY242-10038" fmla="*/ 51590 h 4999978"/>
              <a:gd name="connsiteX243-10039" fmla="*/ 3746608 w 12192000"/>
              <a:gd name="connsiteY243-10040" fmla="*/ 52522 h 4999978"/>
              <a:gd name="connsiteX244-10041" fmla="*/ 3761262 w 12192000"/>
              <a:gd name="connsiteY244-10042" fmla="*/ 47147 h 4999978"/>
              <a:gd name="connsiteX245-10043" fmla="*/ 3803931 w 12192000"/>
              <a:gd name="connsiteY245-10044" fmla="*/ 49309 h 4999978"/>
              <a:gd name="connsiteX246-10045" fmla="*/ 3925626 w 12192000"/>
              <a:gd name="connsiteY246-10046" fmla="*/ 40301 h 4999978"/>
              <a:gd name="connsiteX247-10047" fmla="*/ 4033324 w 12192000"/>
              <a:gd name="connsiteY247-10048" fmla="*/ 26451 h 4999978"/>
              <a:gd name="connsiteX0-10049" fmla="*/ 4033324 w 12192000"/>
              <a:gd name="connsiteY0-10050" fmla="*/ 26451 h 4999978"/>
              <a:gd name="connsiteX1-10051" fmla="*/ 4138795 w 12192000"/>
              <a:gd name="connsiteY1-10052" fmla="*/ 28995 h 4999978"/>
              <a:gd name="connsiteX2-10053" fmla="*/ 4197186 w 12192000"/>
              <a:gd name="connsiteY2-10054" fmla="*/ 16311 h 4999978"/>
              <a:gd name="connsiteX3-10055" fmla="*/ 4371550 w 12192000"/>
              <a:gd name="connsiteY3-10056" fmla="*/ 8916 h 4999978"/>
              <a:gd name="connsiteX4-10057" fmla="*/ 4424056 w 12192000"/>
              <a:gd name="connsiteY4-10058" fmla="*/ 15151 h 4999978"/>
              <a:gd name="connsiteX5-10059" fmla="*/ 4469897 w 12192000"/>
              <a:gd name="connsiteY5-10060" fmla="*/ 0 h 4999978"/>
              <a:gd name="connsiteX6-10061" fmla="*/ 4489151 w 12192000"/>
              <a:gd name="connsiteY6-10062" fmla="*/ 7067 h 4999978"/>
              <a:gd name="connsiteX7-10063" fmla="*/ 4492479 w 12192000"/>
              <a:gd name="connsiteY7-10064" fmla="*/ 8512 h 4999978"/>
              <a:gd name="connsiteX8-10065" fmla="*/ 4505693 w 12192000"/>
              <a:gd name="connsiteY8-10066" fmla="*/ 9366 h 4999978"/>
              <a:gd name="connsiteX9-10067" fmla="*/ 4509529 w 12192000"/>
              <a:gd name="connsiteY9-10068" fmla="*/ 15767 h 4999978"/>
              <a:gd name="connsiteX10-10069" fmla="*/ 4529499 w 12192000"/>
              <a:gd name="connsiteY10-10070" fmla="*/ 21469 h 4999978"/>
              <a:gd name="connsiteX11-10071" fmla="*/ 4553795 w 12192000"/>
              <a:gd name="connsiteY11-10072" fmla="*/ 21323 h 4999978"/>
              <a:gd name="connsiteX12-10073" fmla="*/ 4640118 w 12192000"/>
              <a:gd name="connsiteY12-10074" fmla="*/ 21481 h 4999978"/>
              <a:gd name="connsiteX13-10075" fmla="*/ 4654127 w 12192000"/>
              <a:gd name="connsiteY13-10076" fmla="*/ 17734 h 4999978"/>
              <a:gd name="connsiteX14-10077" fmla="*/ 4700168 w 12192000"/>
              <a:gd name="connsiteY14-10078" fmla="*/ 22735 h 4999978"/>
              <a:gd name="connsiteX15-10079" fmla="*/ 4741127 w 12192000"/>
              <a:gd name="connsiteY15-10080" fmla="*/ 23309 h 4999978"/>
              <a:gd name="connsiteX16-10081" fmla="*/ 4767598 w 12192000"/>
              <a:gd name="connsiteY16-10082" fmla="*/ 20054 h 4999978"/>
              <a:gd name="connsiteX17-10083" fmla="*/ 4774592 w 12192000"/>
              <a:gd name="connsiteY17-10084" fmla="*/ 22231 h 4999978"/>
              <a:gd name="connsiteX18-10085" fmla="*/ 4801328 w 12192000"/>
              <a:gd name="connsiteY18-10086" fmla="*/ 23236 h 4999978"/>
              <a:gd name="connsiteX19-10087" fmla="*/ 4814870 w 12192000"/>
              <a:gd name="connsiteY19-10088" fmla="*/ 19579 h 4999978"/>
              <a:gd name="connsiteX20-10089" fmla="*/ 4828440 w 12192000"/>
              <a:gd name="connsiteY20-10090" fmla="*/ 27197 h 4999978"/>
              <a:gd name="connsiteX21-10091" fmla="*/ 4831826 w 12192000"/>
              <a:gd name="connsiteY21-10092" fmla="*/ 32900 h 4999978"/>
              <a:gd name="connsiteX22-10093" fmla="*/ 4850785 w 12192000"/>
              <a:gd name="connsiteY22-10094" fmla="*/ 29972 h 4999978"/>
              <a:gd name="connsiteX23-10095" fmla="*/ 4866468 w 12192000"/>
              <a:gd name="connsiteY23-10096" fmla="*/ 35321 h 4999978"/>
              <a:gd name="connsiteX24-10097" fmla="*/ 4879983 w 12192000"/>
              <a:gd name="connsiteY24-10098" fmla="*/ 31397 h 4999978"/>
              <a:gd name="connsiteX25-10099" fmla="*/ 4885635 w 12192000"/>
              <a:gd name="connsiteY25-10100" fmla="*/ 32124 h 4999978"/>
              <a:gd name="connsiteX26-10101" fmla="*/ 4899698 w 12192000"/>
              <a:gd name="connsiteY26-10102" fmla="*/ 34658 h 4999978"/>
              <a:gd name="connsiteX27-10103" fmla="*/ 4923986 w 12192000"/>
              <a:gd name="connsiteY27-10104" fmla="*/ 40414 h 4999978"/>
              <a:gd name="connsiteX28-10105" fmla="*/ 4931544 w 12192000"/>
              <a:gd name="connsiteY28-10106" fmla="*/ 41140 h 4999978"/>
              <a:gd name="connsiteX29-10107" fmla="*/ 4948135 w 12192000"/>
              <a:gd name="connsiteY29-10108" fmla="*/ 50311 h 4999978"/>
              <a:gd name="connsiteX30-10109" fmla="*/ 4980068 w 12192000"/>
              <a:gd name="connsiteY30-10110" fmla="*/ 57834 h 4999978"/>
              <a:gd name="connsiteX31-10111" fmla="*/ 5036541 w 12192000"/>
              <a:gd name="connsiteY31-10112" fmla="*/ 85075 h 4999978"/>
              <a:gd name="connsiteX32-10113" fmla="*/ 5069678 w 12192000"/>
              <a:gd name="connsiteY32-10114" fmla="*/ 97961 h 4999978"/>
              <a:gd name="connsiteX33-10115" fmla="*/ 5092160 w 12192000"/>
              <a:gd name="connsiteY33-10116" fmla="*/ 109985 h 4999978"/>
              <a:gd name="connsiteX34-10117" fmla="*/ 5158166 w 12192000"/>
              <a:gd name="connsiteY34-10118" fmla="*/ 126350 h 4999978"/>
              <a:gd name="connsiteX35-10119" fmla="*/ 5271252 w 12192000"/>
              <a:gd name="connsiteY35-10120" fmla="*/ 147520 h 4999978"/>
              <a:gd name="connsiteX36-10121" fmla="*/ 5294438 w 12192000"/>
              <a:gd name="connsiteY36-10122" fmla="*/ 153338 h 4999978"/>
              <a:gd name="connsiteX37-10123" fmla="*/ 5310840 w 12192000"/>
              <a:gd name="connsiteY37-10124" fmla="*/ 163551 h 4999978"/>
              <a:gd name="connsiteX38-10125" fmla="*/ 5311570 w 12192000"/>
              <a:gd name="connsiteY38-10126" fmla="*/ 170463 h 4999978"/>
              <a:gd name="connsiteX39-10127" fmla="*/ 5323756 w 12192000"/>
              <a:gd name="connsiteY39-10128" fmla="*/ 174500 h 4999978"/>
              <a:gd name="connsiteX40-10129" fmla="*/ 5326259 w 12192000"/>
              <a:gd name="connsiteY40-10130" fmla="*/ 176662 h 4999978"/>
              <a:gd name="connsiteX41-10131" fmla="*/ 5341357 w 12192000"/>
              <a:gd name="connsiteY41-10132" fmla="*/ 187975 h 4999978"/>
              <a:gd name="connsiteX42-10133" fmla="*/ 5391908 w 12192000"/>
              <a:gd name="connsiteY42-10134" fmla="*/ 185073 h 4999978"/>
              <a:gd name="connsiteX43-10135" fmla="*/ 5492371 w 12192000"/>
              <a:gd name="connsiteY43-10136" fmla="*/ 230923 h 4999978"/>
              <a:gd name="connsiteX44-10137" fmla="*/ 5640913 w 12192000"/>
              <a:gd name="connsiteY44-10138" fmla="*/ 239810 h 4999978"/>
              <a:gd name="connsiteX45-10139" fmla="*/ 5877770 w 12192000"/>
              <a:gd name="connsiteY45-10140" fmla="*/ 283747 h 4999978"/>
              <a:gd name="connsiteX46-10141" fmla="*/ 5989615 w 12192000"/>
              <a:gd name="connsiteY46-10142" fmla="*/ 306445 h 4999978"/>
              <a:gd name="connsiteX47-10143" fmla="*/ 5996857 w 12192000"/>
              <a:gd name="connsiteY47-10144" fmla="*/ 310331 h 4999978"/>
              <a:gd name="connsiteX48-10145" fmla="*/ 6037387 w 12192000"/>
              <a:gd name="connsiteY48-10146" fmla="*/ 299308 h 4999978"/>
              <a:gd name="connsiteX49-10147" fmla="*/ 6113074 w 12192000"/>
              <a:gd name="connsiteY49-10148" fmla="*/ 312627 h 4999978"/>
              <a:gd name="connsiteX50-10149" fmla="*/ 6280929 w 12192000"/>
              <a:gd name="connsiteY50-10150" fmla="*/ 337226 h 4999978"/>
              <a:gd name="connsiteX51-10151" fmla="*/ 6298665 w 12192000"/>
              <a:gd name="connsiteY51-10152" fmla="*/ 329713 h 4999978"/>
              <a:gd name="connsiteX52-10153" fmla="*/ 6317326 w 12192000"/>
              <a:gd name="connsiteY52-10154" fmla="*/ 326576 h 4999978"/>
              <a:gd name="connsiteX53-10155" fmla="*/ 6319212 w 12192000"/>
              <a:gd name="connsiteY53-10156" fmla="*/ 327786 h 4999978"/>
              <a:gd name="connsiteX54-10157" fmla="*/ 6339724 w 12192000"/>
              <a:gd name="connsiteY54-10158" fmla="*/ 328880 h 4999978"/>
              <a:gd name="connsiteX55-10159" fmla="*/ 6345010 w 12192000"/>
              <a:gd name="connsiteY55-10160" fmla="*/ 325930 h 4999978"/>
              <a:gd name="connsiteX56-10161" fmla="*/ 6359332 w 12192000"/>
              <a:gd name="connsiteY56-10162" fmla="*/ 325681 h 4999978"/>
              <a:gd name="connsiteX57-10163" fmla="*/ 6388220 w 12192000"/>
              <a:gd name="connsiteY57-10164" fmla="*/ 322496 h 4999978"/>
              <a:gd name="connsiteX58-10165" fmla="*/ 6392994 w 12192000"/>
              <a:gd name="connsiteY58-10166" fmla="*/ 324426 h 4999978"/>
              <a:gd name="connsiteX59-10167" fmla="*/ 6435581 w 12192000"/>
              <a:gd name="connsiteY59-10168" fmla="*/ 323557 h 4999978"/>
              <a:gd name="connsiteX60-10169" fmla="*/ 6435870 w 12192000"/>
              <a:gd name="connsiteY60-10170" fmla="*/ 324745 h 4999978"/>
              <a:gd name="connsiteX61-10171" fmla="*/ 6446571 w 12192000"/>
              <a:gd name="connsiteY61-10172" fmla="*/ 329739 h 4999978"/>
              <a:gd name="connsiteX62-10173" fmla="*/ 6467701 w 12192000"/>
              <a:gd name="connsiteY62-10174" fmla="*/ 336547 h 4999978"/>
              <a:gd name="connsiteX63-10175" fmla="*/ 6512727 w 12192000"/>
              <a:gd name="connsiteY63-10176" fmla="*/ 367087 h 4999978"/>
              <a:gd name="connsiteX64-10177" fmla="*/ 6557094 w 12192000"/>
              <a:gd name="connsiteY64-10178" fmla="*/ 366314 h 4999978"/>
              <a:gd name="connsiteX65-10179" fmla="*/ 6565879 w 12192000"/>
              <a:gd name="connsiteY65-10180" fmla="*/ 366812 h 4999978"/>
              <a:gd name="connsiteX66-10181" fmla="*/ 6565997 w 12192000"/>
              <a:gd name="connsiteY66-10182" fmla="*/ 367092 h 4999978"/>
              <a:gd name="connsiteX67-10183" fmla="*/ 6575147 w 12192000"/>
              <a:gd name="connsiteY67-10184" fmla="*/ 368156 h 4999978"/>
              <a:gd name="connsiteX68-10185" fmla="*/ 6581899 w 12192000"/>
              <a:gd name="connsiteY68-10186" fmla="*/ 367720 h 4999978"/>
              <a:gd name="connsiteX69-10187" fmla="*/ 6598943 w 12192000"/>
              <a:gd name="connsiteY69-10188" fmla="*/ 368688 h 4999978"/>
              <a:gd name="connsiteX70-10189" fmla="*/ 6604421 w 12192000"/>
              <a:gd name="connsiteY70-10190" fmla="*/ 370815 h 4999978"/>
              <a:gd name="connsiteX71-10191" fmla="*/ 6606035 w 12192000"/>
              <a:gd name="connsiteY71-10192" fmla="*/ 374247 h 4999978"/>
              <a:gd name="connsiteX72-10193" fmla="*/ 6607669 w 12192000"/>
              <a:gd name="connsiteY72-10194" fmla="*/ 373968 h 4999978"/>
              <a:gd name="connsiteX73-10195" fmla="*/ 6637532 w 12192000"/>
              <a:gd name="connsiteY73-10196" fmla="*/ 384907 h 4999978"/>
              <a:gd name="connsiteX74-10197" fmla="*/ 6706880 w 12192000"/>
              <a:gd name="connsiteY74-10198" fmla="*/ 399163 h 4999978"/>
              <a:gd name="connsiteX75-10199" fmla="*/ 6747500 w 12192000"/>
              <a:gd name="connsiteY75-10200" fmla="*/ 403168 h 4999978"/>
              <a:gd name="connsiteX76-10201" fmla="*/ 6857783 w 12192000"/>
              <a:gd name="connsiteY76-10202" fmla="*/ 418687 h 4999978"/>
              <a:gd name="connsiteX77-10203" fmla="*/ 6967720 w 12192000"/>
              <a:gd name="connsiteY77-10204" fmla="*/ 437721 h 4999978"/>
              <a:gd name="connsiteX78-10205" fmla="*/ 7018394 w 12192000"/>
              <a:gd name="connsiteY78-10206" fmla="*/ 466613 h 4999978"/>
              <a:gd name="connsiteX79-10207" fmla="*/ 7024679 w 12192000"/>
              <a:gd name="connsiteY79-10208" fmla="*/ 467750 h 4999978"/>
              <a:gd name="connsiteX80-10209" fmla="*/ 7041715 w 12192000"/>
              <a:gd name="connsiteY80-10210" fmla="*/ 465902 h 4999978"/>
              <a:gd name="connsiteX81-10211" fmla="*/ 7048103 w 12192000"/>
              <a:gd name="connsiteY81-10212" fmla="*/ 464392 h 4999978"/>
              <a:gd name="connsiteX82-10213" fmla="*/ 7057490 w 12192000"/>
              <a:gd name="connsiteY82-10214" fmla="*/ 463917 h 4999978"/>
              <a:gd name="connsiteX83-10215" fmla="*/ 7057730 w 12192000"/>
              <a:gd name="connsiteY83-10216" fmla="*/ 464165 h 4999978"/>
              <a:gd name="connsiteX84-10217" fmla="*/ 7066511 w 12192000"/>
              <a:gd name="connsiteY84-10218" fmla="*/ 463214 h 4999978"/>
              <a:gd name="connsiteX85-10219" fmla="*/ 7109401 w 12192000"/>
              <a:gd name="connsiteY85-10220" fmla="*/ 455268 h 4999978"/>
              <a:gd name="connsiteX86-10221" fmla="*/ 7166830 w 12192000"/>
              <a:gd name="connsiteY86-10222" fmla="*/ 477037 h 4999978"/>
              <a:gd name="connsiteX87-10223" fmla="*/ 7190442 w 12192000"/>
              <a:gd name="connsiteY87-10224" fmla="*/ 480090 h 4999978"/>
              <a:gd name="connsiteX88-10225" fmla="*/ 7203083 w 12192000"/>
              <a:gd name="connsiteY88-10226" fmla="*/ 483106 h 4999978"/>
              <a:gd name="connsiteX89-10227" fmla="*/ 7203894 w 12192000"/>
              <a:gd name="connsiteY89-10228" fmla="*/ 484190 h 4999978"/>
              <a:gd name="connsiteX90-10229" fmla="*/ 7245004 w 12192000"/>
              <a:gd name="connsiteY90-10230" fmla="*/ 476444 h 4999978"/>
              <a:gd name="connsiteX91-10231" fmla="*/ 7250514 w 12192000"/>
              <a:gd name="connsiteY91-10232" fmla="*/ 477506 h 4999978"/>
              <a:gd name="connsiteX92-10233" fmla="*/ 7277246 w 12192000"/>
              <a:gd name="connsiteY92-10234" fmla="*/ 469782 h 4999978"/>
              <a:gd name="connsiteX93-10235" fmla="*/ 7291092 w 12192000"/>
              <a:gd name="connsiteY93-10236" fmla="*/ 467217 h 4999978"/>
              <a:gd name="connsiteX94-10237" fmla="*/ 7294933 w 12192000"/>
              <a:gd name="connsiteY94-10238" fmla="*/ 463549 h 4999978"/>
              <a:gd name="connsiteX95-10239" fmla="*/ 7315408 w 12192000"/>
              <a:gd name="connsiteY95-10240" fmla="*/ 461260 h 4999978"/>
              <a:gd name="connsiteX96-10241" fmla="*/ 7317786 w 12192000"/>
              <a:gd name="connsiteY96-10242" fmla="*/ 462106 h 4999978"/>
              <a:gd name="connsiteX97-10243" fmla="*/ 7334572 w 12192000"/>
              <a:gd name="connsiteY97-10244" fmla="*/ 456088 h 4999978"/>
              <a:gd name="connsiteX98-10245" fmla="*/ 7348520 w 12192000"/>
              <a:gd name="connsiteY98-10246" fmla="*/ 446050 h 4999978"/>
              <a:gd name="connsiteX99-10247" fmla="*/ 7522997 w 12192000"/>
              <a:gd name="connsiteY99-10248" fmla="*/ 442209 h 4999978"/>
              <a:gd name="connsiteX100-10249" fmla="*/ 7686985 w 12192000"/>
              <a:gd name="connsiteY100-10250" fmla="*/ 419805 h 4999978"/>
              <a:gd name="connsiteX101-10251" fmla="*/ 7854068 w 12192000"/>
              <a:gd name="connsiteY101-10252" fmla="*/ 409774 h 4999978"/>
              <a:gd name="connsiteX102-10253" fmla="*/ 8034165 w 12192000"/>
              <a:gd name="connsiteY102-10254" fmla="*/ 391699 h 4999978"/>
              <a:gd name="connsiteX103-10255" fmla="*/ 8094381 w 12192000"/>
              <a:gd name="connsiteY103-10256" fmla="*/ 395718 h 4999978"/>
              <a:gd name="connsiteX104-10257" fmla="*/ 8146898 w 12192000"/>
              <a:gd name="connsiteY104-10258" fmla="*/ 378558 h 4999978"/>
              <a:gd name="connsiteX105-10259" fmla="*/ 8168993 w 12192000"/>
              <a:gd name="connsiteY105-10260" fmla="*/ 384830 h 4999978"/>
              <a:gd name="connsiteX106-10261" fmla="*/ 8172809 w 12192000"/>
              <a:gd name="connsiteY106-10262" fmla="*/ 386137 h 4999978"/>
              <a:gd name="connsiteX107-10263" fmla="*/ 8187962 w 12192000"/>
              <a:gd name="connsiteY107-10264" fmla="*/ 386433 h 4999978"/>
              <a:gd name="connsiteX108-10265" fmla="*/ 8192382 w 12192000"/>
              <a:gd name="connsiteY108-10266" fmla="*/ 392692 h 4999978"/>
              <a:gd name="connsiteX109-10267" fmla="*/ 8375192 w 12192000"/>
              <a:gd name="connsiteY109-10268" fmla="*/ 383879 h 4999978"/>
              <a:gd name="connsiteX110-10269" fmla="*/ 8454377 w 12192000"/>
              <a:gd name="connsiteY110-10270" fmla="*/ 380331 h 4999978"/>
              <a:gd name="connsiteX111-10271" fmla="*/ 8484740 w 12192000"/>
              <a:gd name="connsiteY111-10272" fmla="*/ 385159 h 4999978"/>
              <a:gd name="connsiteX112-10273" fmla="*/ 8601673 w 12192000"/>
              <a:gd name="connsiteY112-10274" fmla="*/ 397101 h 4999978"/>
              <a:gd name="connsiteX113-10275" fmla="*/ 8701676 w 12192000"/>
              <a:gd name="connsiteY113-10276" fmla="*/ 401351 h 4999978"/>
              <a:gd name="connsiteX114-10277" fmla="*/ 8773288 w 12192000"/>
              <a:gd name="connsiteY114-10278" fmla="*/ 378077 h 4999978"/>
              <a:gd name="connsiteX115-10279" fmla="*/ 8779909 w 12192000"/>
              <a:gd name="connsiteY115-10280" fmla="*/ 382446 h 4999978"/>
              <a:gd name="connsiteX116-10281" fmla="*/ 8829932 w 12192000"/>
              <a:gd name="connsiteY116-10282" fmla="*/ 379243 h 4999978"/>
              <a:gd name="connsiteX117-10283" fmla="*/ 9003386 w 12192000"/>
              <a:gd name="connsiteY117-10284" fmla="*/ 336242 h 4999978"/>
              <a:gd name="connsiteX118-10285" fmla="*/ 9101185 w 12192000"/>
              <a:gd name="connsiteY118-10286" fmla="*/ 330862 h 4999978"/>
              <a:gd name="connsiteX119-10287" fmla="*/ 9136185 w 12192000"/>
              <a:gd name="connsiteY119-10288" fmla="*/ 334078 h 4999978"/>
              <a:gd name="connsiteX120-10289" fmla="*/ 9194801 w 12192000"/>
              <a:gd name="connsiteY120-10290" fmla="*/ 339149 h 4999978"/>
              <a:gd name="connsiteX121-10291" fmla="*/ 9239316 w 12192000"/>
              <a:gd name="connsiteY121-10292" fmla="*/ 355558 h 4999978"/>
              <a:gd name="connsiteX122-10293" fmla="*/ 9288052 w 12192000"/>
              <a:gd name="connsiteY122-10294" fmla="*/ 354796 h 4999978"/>
              <a:gd name="connsiteX123-10295" fmla="*/ 9298465 w 12192000"/>
              <a:gd name="connsiteY123-10296" fmla="*/ 338296 h 4999978"/>
              <a:gd name="connsiteX124-10297" fmla="*/ 9350892 w 12192000"/>
              <a:gd name="connsiteY124-10298" fmla="*/ 342778 h 4999978"/>
              <a:gd name="connsiteX125-10299" fmla="*/ 9430522 w 12192000"/>
              <a:gd name="connsiteY125-10300" fmla="*/ 351368 h 4999978"/>
              <a:gd name="connsiteX126-10301" fmla="*/ 9476215 w 12192000"/>
              <a:gd name="connsiteY126-10302" fmla="*/ 352107 h 4999978"/>
              <a:gd name="connsiteX127-10303" fmla="*/ 9601276 w 12192000"/>
              <a:gd name="connsiteY127-10304" fmla="*/ 358704 h 4999978"/>
              <a:gd name="connsiteX128-10305" fmla="*/ 9726733 w 12192000"/>
              <a:gd name="connsiteY128-10306" fmla="*/ 368801 h 4999978"/>
              <a:gd name="connsiteX129-10307" fmla="*/ 9802144 w 12192000"/>
              <a:gd name="connsiteY129-10308" fmla="*/ 394479 h 4999978"/>
              <a:gd name="connsiteX130-10309" fmla="*/ 9905153 w 12192000"/>
              <a:gd name="connsiteY130-10310" fmla="*/ 400650 h 4999978"/>
              <a:gd name="connsiteX131-10311" fmla="*/ 9922553 w 12192000"/>
              <a:gd name="connsiteY131-10312" fmla="*/ 404569 h 4999978"/>
              <a:gd name="connsiteX132-10313" fmla="*/ 10044658 w 12192000"/>
              <a:gd name="connsiteY132-10314" fmla="*/ 418077 h 4999978"/>
              <a:gd name="connsiteX133-10315" fmla="*/ 10184585 w 12192000"/>
              <a:gd name="connsiteY133-10316" fmla="*/ 407138 h 4999978"/>
              <a:gd name="connsiteX134-10317" fmla="*/ 10366435 w 12192000"/>
              <a:gd name="connsiteY134-10318" fmla="*/ 462428 h 4999978"/>
              <a:gd name="connsiteX135-10319" fmla="*/ 10688220 w 12192000"/>
              <a:gd name="connsiteY135-10320" fmla="*/ 542258 h 4999978"/>
              <a:gd name="connsiteX136-10321" fmla="*/ 11026690 w 12192000"/>
              <a:gd name="connsiteY136-10322" fmla="*/ 550681 h 4999978"/>
              <a:gd name="connsiteX137-10323" fmla="*/ 11113779 w 12192000"/>
              <a:gd name="connsiteY137-10324" fmla="*/ 533868 h 4999978"/>
              <a:gd name="connsiteX138-10325" fmla="*/ 11369556 w 12192000"/>
              <a:gd name="connsiteY138-10326" fmla="*/ 491719 h 4999978"/>
              <a:gd name="connsiteX139-10327" fmla="*/ 11623342 w 12192000"/>
              <a:gd name="connsiteY139-10328" fmla="*/ 388428 h 4999978"/>
              <a:gd name="connsiteX140-10329" fmla="*/ 11786511 w 12192000"/>
              <a:gd name="connsiteY140-10330" fmla="*/ 358390 h 4999978"/>
              <a:gd name="connsiteX141-10331" fmla="*/ 11862577 w 12192000"/>
              <a:gd name="connsiteY141-10332" fmla="*/ 330549 h 4999978"/>
              <a:gd name="connsiteX142-10333" fmla="*/ 11916612 w 12192000"/>
              <a:gd name="connsiteY142-10334" fmla="*/ 323810 h 4999978"/>
              <a:gd name="connsiteX143-10335" fmla="*/ 11948830 w 12192000"/>
              <a:gd name="connsiteY143-10336" fmla="*/ 318062 h 4999978"/>
              <a:gd name="connsiteX144-10337" fmla="*/ 12001583 w 12192000"/>
              <a:gd name="connsiteY144-10338" fmla="*/ 279643 h 4999978"/>
              <a:gd name="connsiteX145-10339" fmla="*/ 12174977 w 12192000"/>
              <a:gd name="connsiteY145-10340" fmla="*/ 264652 h 4999978"/>
              <a:gd name="connsiteX146-10341" fmla="*/ 12192000 w 12192000"/>
              <a:gd name="connsiteY146-10342" fmla="*/ 256549 h 4999978"/>
              <a:gd name="connsiteX147-10343" fmla="*/ 12192000 w 12192000"/>
              <a:gd name="connsiteY147-10344" fmla="*/ 4999978 h 4999978"/>
              <a:gd name="connsiteX148-10345" fmla="*/ 0 w 12192000"/>
              <a:gd name="connsiteY148-10346" fmla="*/ 4999978 h 4999978"/>
              <a:gd name="connsiteX149-10347" fmla="*/ 0 w 12192000"/>
              <a:gd name="connsiteY149-10348" fmla="*/ 617449 h 4999978"/>
              <a:gd name="connsiteX150-10349" fmla="*/ 11075 w 12192000"/>
              <a:gd name="connsiteY150-10350" fmla="*/ 615178 h 4999978"/>
              <a:gd name="connsiteX151-10351" fmla="*/ 44061 w 12192000"/>
              <a:gd name="connsiteY151-10352" fmla="*/ 608596 h 4999978"/>
              <a:gd name="connsiteX152-10353" fmla="*/ 136694 w 12192000"/>
              <a:gd name="connsiteY152-10354" fmla="*/ 556415 h 4999978"/>
              <a:gd name="connsiteX153-10355" fmla="*/ 170342 w 12192000"/>
              <a:gd name="connsiteY153-10356" fmla="*/ 551077 h 4999978"/>
              <a:gd name="connsiteX154-10357" fmla="*/ 168955 w 12192000"/>
              <a:gd name="connsiteY154-10358" fmla="*/ 542164 h 4999978"/>
              <a:gd name="connsiteX155-10359" fmla="*/ 181474 w 12192000"/>
              <a:gd name="connsiteY155-10360" fmla="*/ 541281 h 4999978"/>
              <a:gd name="connsiteX156-10361" fmla="*/ 209440 w 12192000"/>
              <a:gd name="connsiteY156-10362" fmla="*/ 540561 h 4999978"/>
              <a:gd name="connsiteX157-10363" fmla="*/ 293152 w 12192000"/>
              <a:gd name="connsiteY157-10364" fmla="*/ 536576 h 4999978"/>
              <a:gd name="connsiteX158-10365" fmla="*/ 315693 w 12192000"/>
              <a:gd name="connsiteY158-10366" fmla="*/ 519030 h 4999978"/>
              <a:gd name="connsiteX159-10367" fmla="*/ 337305 w 12192000"/>
              <a:gd name="connsiteY159-10368" fmla="*/ 518372 h 4999978"/>
              <a:gd name="connsiteX160-10369" fmla="*/ 462252 w 12192000"/>
              <a:gd name="connsiteY160-10370" fmla="*/ 493151 h 4999978"/>
              <a:gd name="connsiteX161-10371" fmla="*/ 479457 w 12192000"/>
              <a:gd name="connsiteY161-10372" fmla="*/ 491123 h 4999978"/>
              <a:gd name="connsiteX162-10373" fmla="*/ 488653 w 12192000"/>
              <a:gd name="connsiteY162-10374" fmla="*/ 483257 h 4999978"/>
              <a:gd name="connsiteX163-10375" fmla="*/ 522053 w 12192000"/>
              <a:gd name="connsiteY163-10376" fmla="*/ 481125 h 4999978"/>
              <a:gd name="connsiteX164-10377" fmla="*/ 523520 w 12192000"/>
              <a:gd name="connsiteY164-10378" fmla="*/ 476713 h 4999978"/>
              <a:gd name="connsiteX165-10379" fmla="*/ 632714 w 12192000"/>
              <a:gd name="connsiteY165-10380" fmla="*/ 437101 h 4999978"/>
              <a:gd name="connsiteX166-10381" fmla="*/ 651426 w 12192000"/>
              <a:gd name="connsiteY166-10382" fmla="*/ 430544 h 4999978"/>
              <a:gd name="connsiteX167-10383" fmla="*/ 667724 w 12192000"/>
              <a:gd name="connsiteY167-10384" fmla="*/ 432138 h 4999978"/>
              <a:gd name="connsiteX168-10385" fmla="*/ 757679 w 12192000"/>
              <a:gd name="connsiteY168-10386" fmla="*/ 425145 h 4999978"/>
              <a:gd name="connsiteX169-10387" fmla="*/ 779159 w 12192000"/>
              <a:gd name="connsiteY169-10388" fmla="*/ 428059 h 4999978"/>
              <a:gd name="connsiteX170-10389" fmla="*/ 788293 w 12192000"/>
              <a:gd name="connsiteY170-10390" fmla="*/ 434863 h 4999978"/>
              <a:gd name="connsiteX171-10391" fmla="*/ 822923 w 12192000"/>
              <a:gd name="connsiteY171-10392" fmla="*/ 421074 h 4999978"/>
              <a:gd name="connsiteX172-10393" fmla="*/ 876559 w 12192000"/>
              <a:gd name="connsiteY172-10394" fmla="*/ 411088 h 4999978"/>
              <a:gd name="connsiteX173-10395" fmla="*/ 902011 w 12192000"/>
              <a:gd name="connsiteY173-10396" fmla="*/ 404118 h 4999978"/>
              <a:gd name="connsiteX174-10397" fmla="*/ 922715 w 12192000"/>
              <a:gd name="connsiteY174-10398" fmla="*/ 407699 h 4999978"/>
              <a:gd name="connsiteX175-10399" fmla="*/ 1040139 w 12192000"/>
              <a:gd name="connsiteY175-10400" fmla="*/ 406590 h 4999978"/>
              <a:gd name="connsiteX176-10401" fmla="*/ 1067251 w 12192000"/>
              <a:gd name="connsiteY176-10402" fmla="*/ 412384 h 4999978"/>
              <a:gd name="connsiteX177-10403" fmla="*/ 1080272 w 12192000"/>
              <a:gd name="connsiteY177-10404" fmla="*/ 424669 h 4999978"/>
              <a:gd name="connsiteX178-10405" fmla="*/ 1090219 w 12192000"/>
              <a:gd name="connsiteY178-10406" fmla="*/ 420026 h 4999978"/>
              <a:gd name="connsiteX179-10407" fmla="*/ 1161226 w 12192000"/>
              <a:gd name="connsiteY179-10408" fmla="*/ 418304 h 4999978"/>
              <a:gd name="connsiteX180-10409" fmla="*/ 1207525 w 12192000"/>
              <a:gd name="connsiteY180-10410" fmla="*/ 416039 h 4999978"/>
              <a:gd name="connsiteX181-10411" fmla="*/ 1295331 w 12192000"/>
              <a:gd name="connsiteY181-10412" fmla="*/ 402182 h 4999978"/>
              <a:gd name="connsiteX182-10413" fmla="*/ 1347118 w 12192000"/>
              <a:gd name="connsiteY182-10414" fmla="*/ 399704 h 4999978"/>
              <a:gd name="connsiteX183-10415" fmla="*/ 1378108 w 12192000"/>
              <a:gd name="connsiteY183-10416" fmla="*/ 398410 h 4999978"/>
              <a:gd name="connsiteX184-10417" fmla="*/ 1459192 w 12192000"/>
              <a:gd name="connsiteY184-10418" fmla="*/ 380919 h 4999978"/>
              <a:gd name="connsiteX185-10419" fmla="*/ 1590120 w 12192000"/>
              <a:gd name="connsiteY185-10420" fmla="*/ 317608 h 4999978"/>
              <a:gd name="connsiteX186-10421" fmla="*/ 1631417 w 12192000"/>
              <a:gd name="connsiteY186-10422" fmla="*/ 308227 h 4999978"/>
              <a:gd name="connsiteX187-10423" fmla="*/ 1638727 w 12192000"/>
              <a:gd name="connsiteY187-10424" fmla="*/ 311610 h 4999978"/>
              <a:gd name="connsiteX188-10425" fmla="*/ 1844438 w 12192000"/>
              <a:gd name="connsiteY188-10426" fmla="*/ 271304 h 4999978"/>
              <a:gd name="connsiteX189-10427" fmla="*/ 1881324 w 12192000"/>
              <a:gd name="connsiteY189-10428" fmla="*/ 268497 h 4999978"/>
              <a:gd name="connsiteX190-10429" fmla="*/ 1908999 w 12192000"/>
              <a:gd name="connsiteY190-10430" fmla="*/ 269338 h 4999978"/>
              <a:gd name="connsiteX191-10431" fmla="*/ 1974956 w 12192000"/>
              <a:gd name="connsiteY191-10432" fmla="*/ 255958 h 4999978"/>
              <a:gd name="connsiteX192-10433" fmla="*/ 2082409 w 12192000"/>
              <a:gd name="connsiteY192-10434" fmla="*/ 227290 h 4999978"/>
              <a:gd name="connsiteX193-10435" fmla="*/ 2105639 w 12192000"/>
              <a:gd name="connsiteY193-10436" fmla="*/ 222648 h 4999978"/>
              <a:gd name="connsiteX194-10437" fmla="*/ 2126992 w 12192000"/>
              <a:gd name="connsiteY194-10438" fmla="*/ 224468 h 4999978"/>
              <a:gd name="connsiteX195-10439" fmla="*/ 2133154 w 12192000"/>
              <a:gd name="connsiteY195-10440" fmla="*/ 229952 h 4999978"/>
              <a:gd name="connsiteX196-10441" fmla="*/ 2146154 w 12192000"/>
              <a:gd name="connsiteY196-10442" fmla="*/ 228332 h 4999978"/>
              <a:gd name="connsiteX197-10443" fmla="*/ 2149901 w 12192000"/>
              <a:gd name="connsiteY197-10444" fmla="*/ 229116 h 4999978"/>
              <a:gd name="connsiteX198-10445" fmla="*/ 2171100 w 12192000"/>
              <a:gd name="connsiteY198-10446" fmla="*/ 232389 h 4999978"/>
              <a:gd name="connsiteX199-10447" fmla="*/ 2209148 w 12192000"/>
              <a:gd name="connsiteY199-10448" fmla="*/ 209225 h 4999978"/>
              <a:gd name="connsiteX200-10449" fmla="*/ 2261889 w 12192000"/>
              <a:gd name="connsiteY200-10450" fmla="*/ 205532 h 4999978"/>
              <a:gd name="connsiteX201-10451" fmla="*/ 2452315 w 12192000"/>
              <a:gd name="connsiteY201-10452" fmla="*/ 152899 h 4999978"/>
              <a:gd name="connsiteX202-10453" fmla="*/ 2487710 w 12192000"/>
              <a:gd name="connsiteY202-10454" fmla="*/ 169267 h 4999978"/>
              <a:gd name="connsiteX203-10455" fmla="*/ 2665623 w 12192000"/>
              <a:gd name="connsiteY203-10456" fmla="*/ 96394 h 4999978"/>
              <a:gd name="connsiteX204-10457" fmla="*/ 2797622 w 12192000"/>
              <a:gd name="connsiteY204-10458" fmla="*/ 67069 h 4999978"/>
              <a:gd name="connsiteX205-10459" fmla="*/ 2843870 w 12192000"/>
              <a:gd name="connsiteY205-10460" fmla="*/ 47507 h 4999978"/>
              <a:gd name="connsiteX206-10461" fmla="*/ 2862745 w 12192000"/>
              <a:gd name="connsiteY206-10462" fmla="*/ 43242 h 4999978"/>
              <a:gd name="connsiteX207-10463" fmla="*/ 2864596 w 12192000"/>
              <a:gd name="connsiteY207-10464" fmla="*/ 39218 h 4999978"/>
              <a:gd name="connsiteX208-10465" fmla="*/ 2875381 w 12192000"/>
              <a:gd name="connsiteY208-10466" fmla="*/ 35003 h 4999978"/>
              <a:gd name="connsiteX209-10467" fmla="*/ 2895139 w 12192000"/>
              <a:gd name="connsiteY209-10468" fmla="*/ 24186 h 4999978"/>
              <a:gd name="connsiteX210-10469" fmla="*/ 2900232 w 12192000"/>
              <a:gd name="connsiteY210-10470" fmla="*/ 24518 h 4999978"/>
              <a:gd name="connsiteX211-10471" fmla="*/ 2932205 w 12192000"/>
              <a:gd name="connsiteY211-10472" fmla="*/ 11873 h 4999978"/>
              <a:gd name="connsiteX212-10473" fmla="*/ 2933310 w 12192000"/>
              <a:gd name="connsiteY212-10474" fmla="*/ 12816 h 4999978"/>
              <a:gd name="connsiteX213-10475" fmla="*/ 2945218 w 12192000"/>
              <a:gd name="connsiteY213-10476" fmla="*/ 14141 h 4999978"/>
              <a:gd name="connsiteX214-10477" fmla="*/ 2966465 w 12192000"/>
              <a:gd name="connsiteY214-10478" fmla="*/ 14117 h 4999978"/>
              <a:gd name="connsiteX215-10479" fmla="*/ 3023668 w 12192000"/>
              <a:gd name="connsiteY215-10480" fmla="*/ 27905 h 4999978"/>
              <a:gd name="connsiteX216-10481" fmla="*/ 3057077 w 12192000"/>
              <a:gd name="connsiteY216-10482" fmla="*/ 14845 h 4999978"/>
              <a:gd name="connsiteX217-10483" fmla="*/ 3151915 w 12192000"/>
              <a:gd name="connsiteY217-10484" fmla="*/ 11243 h 4999978"/>
              <a:gd name="connsiteX218-10485" fmla="*/ 3251671 w 12192000"/>
              <a:gd name="connsiteY218-10486" fmla="*/ 31575 h 4999978"/>
              <a:gd name="connsiteX219-10487" fmla="*/ 3351400 w 12192000"/>
              <a:gd name="connsiteY219-10488" fmla="*/ 32687 h 4999978"/>
              <a:gd name="connsiteX220-10489" fmla="*/ 3387481 w 12192000"/>
              <a:gd name="connsiteY220-10490" fmla="*/ 31443 h 4999978"/>
              <a:gd name="connsiteX221-10491" fmla="*/ 3451923 w 12192000"/>
              <a:gd name="connsiteY221-10492" fmla="*/ 36482 h 4999978"/>
              <a:gd name="connsiteX222-10493" fmla="*/ 3481520 w 12192000"/>
              <a:gd name="connsiteY222-10494" fmla="*/ 43287 h 4999978"/>
              <a:gd name="connsiteX223-10495" fmla="*/ 3482804 w 12192000"/>
              <a:gd name="connsiteY223-10496" fmla="*/ 42812 h 4999978"/>
              <a:gd name="connsiteX224-10497" fmla="*/ 3485495 w 12192000"/>
              <a:gd name="connsiteY224-10498" fmla="*/ 45921 h 4999978"/>
              <a:gd name="connsiteX225-10499" fmla="*/ 3490972 w 12192000"/>
              <a:gd name="connsiteY225-10500" fmla="*/ 47286 h 4999978"/>
              <a:gd name="connsiteX226-10501" fmla="*/ 3505835 w 12192000"/>
              <a:gd name="connsiteY226-10502" fmla="*/ 46077 h 4999978"/>
              <a:gd name="connsiteX227-10503" fmla="*/ 3511410 w 12192000"/>
              <a:gd name="connsiteY227-10504" fmla="*/ 44808 h 4999978"/>
              <a:gd name="connsiteX228-10505" fmla="*/ 3519598 w 12192000"/>
              <a:gd name="connsiteY228-10506" fmla="*/ 44683 h 4999978"/>
              <a:gd name="connsiteX229-10507" fmla="*/ 3519807 w 12192000"/>
              <a:gd name="connsiteY229-10508" fmla="*/ 44938 h 4999978"/>
              <a:gd name="connsiteX230-10509" fmla="*/ 3527466 w 12192000"/>
              <a:gd name="connsiteY230-10510" fmla="*/ 44316 h 4999978"/>
              <a:gd name="connsiteX231-10511" fmla="*/ 3564889 w 12192000"/>
              <a:gd name="connsiteY231-10512" fmla="*/ 57394 h 4999978"/>
              <a:gd name="connsiteX232-10513" fmla="*/ 3614922 w 12192000"/>
              <a:gd name="connsiteY232-10514" fmla="*/ 61804 h 4999978"/>
              <a:gd name="connsiteX233-10515" fmla="*/ 3635506 w 12192000"/>
              <a:gd name="connsiteY233-10516" fmla="*/ 65718 h 4999978"/>
              <a:gd name="connsiteX234-10517" fmla="*/ 3646525 w 12192000"/>
              <a:gd name="connsiteY234-10518" fmla="*/ 69193 h 4999978"/>
              <a:gd name="connsiteX235-10519" fmla="*/ 3647224 w 12192000"/>
              <a:gd name="connsiteY235-10520" fmla="*/ 70303 h 4999978"/>
              <a:gd name="connsiteX236-10521" fmla="*/ 3683100 w 12192000"/>
              <a:gd name="connsiteY236-10522" fmla="*/ 64109 h 4999978"/>
              <a:gd name="connsiteX237-10523" fmla="*/ 3687901 w 12192000"/>
              <a:gd name="connsiteY237-10524" fmla="*/ 65372 h 4999978"/>
              <a:gd name="connsiteX238-10525" fmla="*/ 3711234 w 12192000"/>
              <a:gd name="connsiteY238-10526" fmla="*/ 58665 h 4999978"/>
              <a:gd name="connsiteX239-10527" fmla="*/ 3723318 w 12192000"/>
              <a:gd name="connsiteY239-10528" fmla="*/ 56625 h 4999978"/>
              <a:gd name="connsiteX240-10529" fmla="*/ 3726677 w 12192000"/>
              <a:gd name="connsiteY240-10530" fmla="*/ 53112 h 4999978"/>
              <a:gd name="connsiteX241-10531" fmla="*/ 3744535 w 12192000"/>
              <a:gd name="connsiteY241-10532" fmla="*/ 51590 h 4999978"/>
              <a:gd name="connsiteX242-10533" fmla="*/ 3746608 w 12192000"/>
              <a:gd name="connsiteY242-10534" fmla="*/ 52522 h 4999978"/>
              <a:gd name="connsiteX243-10535" fmla="*/ 3761262 w 12192000"/>
              <a:gd name="connsiteY243-10536" fmla="*/ 47147 h 4999978"/>
              <a:gd name="connsiteX244-10537" fmla="*/ 3803931 w 12192000"/>
              <a:gd name="connsiteY244-10538" fmla="*/ 49309 h 4999978"/>
              <a:gd name="connsiteX245-10539" fmla="*/ 3925626 w 12192000"/>
              <a:gd name="connsiteY245-10540" fmla="*/ 40301 h 4999978"/>
              <a:gd name="connsiteX246-10541" fmla="*/ 4033324 w 12192000"/>
              <a:gd name="connsiteY246-10542" fmla="*/ 26451 h 4999978"/>
              <a:gd name="connsiteX0-10543" fmla="*/ 4033324 w 12192000"/>
              <a:gd name="connsiteY0-10544" fmla="*/ 26451 h 4999978"/>
              <a:gd name="connsiteX1-10545" fmla="*/ 4138795 w 12192000"/>
              <a:gd name="connsiteY1-10546" fmla="*/ 28995 h 4999978"/>
              <a:gd name="connsiteX2-10547" fmla="*/ 4197186 w 12192000"/>
              <a:gd name="connsiteY2-10548" fmla="*/ 16311 h 4999978"/>
              <a:gd name="connsiteX3-10549" fmla="*/ 4371550 w 12192000"/>
              <a:gd name="connsiteY3-10550" fmla="*/ 8916 h 4999978"/>
              <a:gd name="connsiteX4-10551" fmla="*/ 4424056 w 12192000"/>
              <a:gd name="connsiteY4-10552" fmla="*/ 15151 h 4999978"/>
              <a:gd name="connsiteX5-10553" fmla="*/ 4469897 w 12192000"/>
              <a:gd name="connsiteY5-10554" fmla="*/ 0 h 4999978"/>
              <a:gd name="connsiteX6-10555" fmla="*/ 4489151 w 12192000"/>
              <a:gd name="connsiteY6-10556" fmla="*/ 7067 h 4999978"/>
              <a:gd name="connsiteX7-10557" fmla="*/ 4492479 w 12192000"/>
              <a:gd name="connsiteY7-10558" fmla="*/ 8512 h 4999978"/>
              <a:gd name="connsiteX8-10559" fmla="*/ 4505693 w 12192000"/>
              <a:gd name="connsiteY8-10560" fmla="*/ 9366 h 4999978"/>
              <a:gd name="connsiteX9-10561" fmla="*/ 4509529 w 12192000"/>
              <a:gd name="connsiteY9-10562" fmla="*/ 15767 h 4999978"/>
              <a:gd name="connsiteX10-10563" fmla="*/ 4529499 w 12192000"/>
              <a:gd name="connsiteY10-10564" fmla="*/ 21469 h 4999978"/>
              <a:gd name="connsiteX11-10565" fmla="*/ 4553795 w 12192000"/>
              <a:gd name="connsiteY11-10566" fmla="*/ 21323 h 4999978"/>
              <a:gd name="connsiteX12-10567" fmla="*/ 4640118 w 12192000"/>
              <a:gd name="connsiteY12-10568" fmla="*/ 21481 h 4999978"/>
              <a:gd name="connsiteX13-10569" fmla="*/ 4654127 w 12192000"/>
              <a:gd name="connsiteY13-10570" fmla="*/ 17734 h 4999978"/>
              <a:gd name="connsiteX14-10571" fmla="*/ 4700168 w 12192000"/>
              <a:gd name="connsiteY14-10572" fmla="*/ 22735 h 4999978"/>
              <a:gd name="connsiteX15-10573" fmla="*/ 4741127 w 12192000"/>
              <a:gd name="connsiteY15-10574" fmla="*/ 23309 h 4999978"/>
              <a:gd name="connsiteX16-10575" fmla="*/ 4767598 w 12192000"/>
              <a:gd name="connsiteY16-10576" fmla="*/ 20054 h 4999978"/>
              <a:gd name="connsiteX17-10577" fmla="*/ 4774592 w 12192000"/>
              <a:gd name="connsiteY17-10578" fmla="*/ 22231 h 4999978"/>
              <a:gd name="connsiteX18-10579" fmla="*/ 4801328 w 12192000"/>
              <a:gd name="connsiteY18-10580" fmla="*/ 23236 h 4999978"/>
              <a:gd name="connsiteX19-10581" fmla="*/ 4814870 w 12192000"/>
              <a:gd name="connsiteY19-10582" fmla="*/ 19579 h 4999978"/>
              <a:gd name="connsiteX20-10583" fmla="*/ 4828440 w 12192000"/>
              <a:gd name="connsiteY20-10584" fmla="*/ 27197 h 4999978"/>
              <a:gd name="connsiteX21-10585" fmla="*/ 4831826 w 12192000"/>
              <a:gd name="connsiteY21-10586" fmla="*/ 32900 h 4999978"/>
              <a:gd name="connsiteX22-10587" fmla="*/ 4850785 w 12192000"/>
              <a:gd name="connsiteY22-10588" fmla="*/ 29972 h 4999978"/>
              <a:gd name="connsiteX23-10589" fmla="*/ 4866468 w 12192000"/>
              <a:gd name="connsiteY23-10590" fmla="*/ 35321 h 4999978"/>
              <a:gd name="connsiteX24-10591" fmla="*/ 4879983 w 12192000"/>
              <a:gd name="connsiteY24-10592" fmla="*/ 31397 h 4999978"/>
              <a:gd name="connsiteX25-10593" fmla="*/ 4885635 w 12192000"/>
              <a:gd name="connsiteY25-10594" fmla="*/ 32124 h 4999978"/>
              <a:gd name="connsiteX26-10595" fmla="*/ 4899698 w 12192000"/>
              <a:gd name="connsiteY26-10596" fmla="*/ 34658 h 4999978"/>
              <a:gd name="connsiteX27-10597" fmla="*/ 4923986 w 12192000"/>
              <a:gd name="connsiteY27-10598" fmla="*/ 40414 h 4999978"/>
              <a:gd name="connsiteX28-10599" fmla="*/ 4931544 w 12192000"/>
              <a:gd name="connsiteY28-10600" fmla="*/ 41140 h 4999978"/>
              <a:gd name="connsiteX29-10601" fmla="*/ 4948135 w 12192000"/>
              <a:gd name="connsiteY29-10602" fmla="*/ 50311 h 4999978"/>
              <a:gd name="connsiteX30-10603" fmla="*/ 4980068 w 12192000"/>
              <a:gd name="connsiteY30-10604" fmla="*/ 57834 h 4999978"/>
              <a:gd name="connsiteX31-10605" fmla="*/ 5036541 w 12192000"/>
              <a:gd name="connsiteY31-10606" fmla="*/ 85075 h 4999978"/>
              <a:gd name="connsiteX32-10607" fmla="*/ 5069678 w 12192000"/>
              <a:gd name="connsiteY32-10608" fmla="*/ 97961 h 4999978"/>
              <a:gd name="connsiteX33-10609" fmla="*/ 5092160 w 12192000"/>
              <a:gd name="connsiteY33-10610" fmla="*/ 109985 h 4999978"/>
              <a:gd name="connsiteX34-10611" fmla="*/ 5158166 w 12192000"/>
              <a:gd name="connsiteY34-10612" fmla="*/ 126350 h 4999978"/>
              <a:gd name="connsiteX35-10613" fmla="*/ 5271252 w 12192000"/>
              <a:gd name="connsiteY35-10614" fmla="*/ 147520 h 4999978"/>
              <a:gd name="connsiteX36-10615" fmla="*/ 5294438 w 12192000"/>
              <a:gd name="connsiteY36-10616" fmla="*/ 153338 h 4999978"/>
              <a:gd name="connsiteX37-10617" fmla="*/ 5310840 w 12192000"/>
              <a:gd name="connsiteY37-10618" fmla="*/ 163551 h 4999978"/>
              <a:gd name="connsiteX38-10619" fmla="*/ 5311570 w 12192000"/>
              <a:gd name="connsiteY38-10620" fmla="*/ 170463 h 4999978"/>
              <a:gd name="connsiteX39-10621" fmla="*/ 5323756 w 12192000"/>
              <a:gd name="connsiteY39-10622" fmla="*/ 174500 h 4999978"/>
              <a:gd name="connsiteX40-10623" fmla="*/ 5326259 w 12192000"/>
              <a:gd name="connsiteY40-10624" fmla="*/ 176662 h 4999978"/>
              <a:gd name="connsiteX41-10625" fmla="*/ 5341357 w 12192000"/>
              <a:gd name="connsiteY41-10626" fmla="*/ 187975 h 4999978"/>
              <a:gd name="connsiteX42-10627" fmla="*/ 5391908 w 12192000"/>
              <a:gd name="connsiteY42-10628" fmla="*/ 185073 h 4999978"/>
              <a:gd name="connsiteX43-10629" fmla="*/ 5492371 w 12192000"/>
              <a:gd name="connsiteY43-10630" fmla="*/ 230923 h 4999978"/>
              <a:gd name="connsiteX44-10631" fmla="*/ 5640913 w 12192000"/>
              <a:gd name="connsiteY44-10632" fmla="*/ 239810 h 4999978"/>
              <a:gd name="connsiteX45-10633" fmla="*/ 5877770 w 12192000"/>
              <a:gd name="connsiteY45-10634" fmla="*/ 283747 h 4999978"/>
              <a:gd name="connsiteX46-10635" fmla="*/ 5989615 w 12192000"/>
              <a:gd name="connsiteY46-10636" fmla="*/ 306445 h 4999978"/>
              <a:gd name="connsiteX47-10637" fmla="*/ 5996857 w 12192000"/>
              <a:gd name="connsiteY47-10638" fmla="*/ 310331 h 4999978"/>
              <a:gd name="connsiteX48-10639" fmla="*/ 6037387 w 12192000"/>
              <a:gd name="connsiteY48-10640" fmla="*/ 299308 h 4999978"/>
              <a:gd name="connsiteX49-10641" fmla="*/ 6113074 w 12192000"/>
              <a:gd name="connsiteY49-10642" fmla="*/ 312627 h 4999978"/>
              <a:gd name="connsiteX50-10643" fmla="*/ 6280929 w 12192000"/>
              <a:gd name="connsiteY50-10644" fmla="*/ 337226 h 4999978"/>
              <a:gd name="connsiteX51-10645" fmla="*/ 6298665 w 12192000"/>
              <a:gd name="connsiteY51-10646" fmla="*/ 329713 h 4999978"/>
              <a:gd name="connsiteX52-10647" fmla="*/ 6317326 w 12192000"/>
              <a:gd name="connsiteY52-10648" fmla="*/ 326576 h 4999978"/>
              <a:gd name="connsiteX53-10649" fmla="*/ 6319212 w 12192000"/>
              <a:gd name="connsiteY53-10650" fmla="*/ 327786 h 4999978"/>
              <a:gd name="connsiteX54-10651" fmla="*/ 6339724 w 12192000"/>
              <a:gd name="connsiteY54-10652" fmla="*/ 328880 h 4999978"/>
              <a:gd name="connsiteX55-10653" fmla="*/ 6345010 w 12192000"/>
              <a:gd name="connsiteY55-10654" fmla="*/ 325930 h 4999978"/>
              <a:gd name="connsiteX56-10655" fmla="*/ 6359332 w 12192000"/>
              <a:gd name="connsiteY56-10656" fmla="*/ 325681 h 4999978"/>
              <a:gd name="connsiteX57-10657" fmla="*/ 6388220 w 12192000"/>
              <a:gd name="connsiteY57-10658" fmla="*/ 322496 h 4999978"/>
              <a:gd name="connsiteX58-10659" fmla="*/ 6392994 w 12192000"/>
              <a:gd name="connsiteY58-10660" fmla="*/ 324426 h 4999978"/>
              <a:gd name="connsiteX59-10661" fmla="*/ 6435581 w 12192000"/>
              <a:gd name="connsiteY59-10662" fmla="*/ 323557 h 4999978"/>
              <a:gd name="connsiteX60-10663" fmla="*/ 6435870 w 12192000"/>
              <a:gd name="connsiteY60-10664" fmla="*/ 324745 h 4999978"/>
              <a:gd name="connsiteX61-10665" fmla="*/ 6446571 w 12192000"/>
              <a:gd name="connsiteY61-10666" fmla="*/ 329739 h 4999978"/>
              <a:gd name="connsiteX62-10667" fmla="*/ 6467701 w 12192000"/>
              <a:gd name="connsiteY62-10668" fmla="*/ 336547 h 4999978"/>
              <a:gd name="connsiteX63-10669" fmla="*/ 6512727 w 12192000"/>
              <a:gd name="connsiteY63-10670" fmla="*/ 367087 h 4999978"/>
              <a:gd name="connsiteX64-10671" fmla="*/ 6557094 w 12192000"/>
              <a:gd name="connsiteY64-10672" fmla="*/ 366314 h 4999978"/>
              <a:gd name="connsiteX65-10673" fmla="*/ 6565879 w 12192000"/>
              <a:gd name="connsiteY65-10674" fmla="*/ 366812 h 4999978"/>
              <a:gd name="connsiteX66-10675" fmla="*/ 6565997 w 12192000"/>
              <a:gd name="connsiteY66-10676" fmla="*/ 367092 h 4999978"/>
              <a:gd name="connsiteX67-10677" fmla="*/ 6575147 w 12192000"/>
              <a:gd name="connsiteY67-10678" fmla="*/ 368156 h 4999978"/>
              <a:gd name="connsiteX68-10679" fmla="*/ 6581899 w 12192000"/>
              <a:gd name="connsiteY68-10680" fmla="*/ 367720 h 4999978"/>
              <a:gd name="connsiteX69-10681" fmla="*/ 6598943 w 12192000"/>
              <a:gd name="connsiteY69-10682" fmla="*/ 368688 h 4999978"/>
              <a:gd name="connsiteX70-10683" fmla="*/ 6604421 w 12192000"/>
              <a:gd name="connsiteY70-10684" fmla="*/ 370815 h 4999978"/>
              <a:gd name="connsiteX71-10685" fmla="*/ 6606035 w 12192000"/>
              <a:gd name="connsiteY71-10686" fmla="*/ 374247 h 4999978"/>
              <a:gd name="connsiteX72-10687" fmla="*/ 6607669 w 12192000"/>
              <a:gd name="connsiteY72-10688" fmla="*/ 373968 h 4999978"/>
              <a:gd name="connsiteX73-10689" fmla="*/ 6637532 w 12192000"/>
              <a:gd name="connsiteY73-10690" fmla="*/ 384907 h 4999978"/>
              <a:gd name="connsiteX74-10691" fmla="*/ 6706880 w 12192000"/>
              <a:gd name="connsiteY74-10692" fmla="*/ 399163 h 4999978"/>
              <a:gd name="connsiteX75-10693" fmla="*/ 6747500 w 12192000"/>
              <a:gd name="connsiteY75-10694" fmla="*/ 403168 h 4999978"/>
              <a:gd name="connsiteX76-10695" fmla="*/ 6857783 w 12192000"/>
              <a:gd name="connsiteY76-10696" fmla="*/ 418687 h 4999978"/>
              <a:gd name="connsiteX77-10697" fmla="*/ 6967720 w 12192000"/>
              <a:gd name="connsiteY77-10698" fmla="*/ 437721 h 4999978"/>
              <a:gd name="connsiteX78-10699" fmla="*/ 7018394 w 12192000"/>
              <a:gd name="connsiteY78-10700" fmla="*/ 466613 h 4999978"/>
              <a:gd name="connsiteX79-10701" fmla="*/ 7024679 w 12192000"/>
              <a:gd name="connsiteY79-10702" fmla="*/ 467750 h 4999978"/>
              <a:gd name="connsiteX80-10703" fmla="*/ 7041715 w 12192000"/>
              <a:gd name="connsiteY80-10704" fmla="*/ 465902 h 4999978"/>
              <a:gd name="connsiteX81-10705" fmla="*/ 7048103 w 12192000"/>
              <a:gd name="connsiteY81-10706" fmla="*/ 464392 h 4999978"/>
              <a:gd name="connsiteX82-10707" fmla="*/ 7057490 w 12192000"/>
              <a:gd name="connsiteY82-10708" fmla="*/ 463917 h 4999978"/>
              <a:gd name="connsiteX83-10709" fmla="*/ 7057730 w 12192000"/>
              <a:gd name="connsiteY83-10710" fmla="*/ 464165 h 4999978"/>
              <a:gd name="connsiteX84-10711" fmla="*/ 7066511 w 12192000"/>
              <a:gd name="connsiteY84-10712" fmla="*/ 463214 h 4999978"/>
              <a:gd name="connsiteX85-10713" fmla="*/ 7109401 w 12192000"/>
              <a:gd name="connsiteY85-10714" fmla="*/ 455268 h 4999978"/>
              <a:gd name="connsiteX86-10715" fmla="*/ 7166830 w 12192000"/>
              <a:gd name="connsiteY86-10716" fmla="*/ 477037 h 4999978"/>
              <a:gd name="connsiteX87-10717" fmla="*/ 7190442 w 12192000"/>
              <a:gd name="connsiteY87-10718" fmla="*/ 480090 h 4999978"/>
              <a:gd name="connsiteX88-10719" fmla="*/ 7203083 w 12192000"/>
              <a:gd name="connsiteY88-10720" fmla="*/ 483106 h 4999978"/>
              <a:gd name="connsiteX89-10721" fmla="*/ 7203894 w 12192000"/>
              <a:gd name="connsiteY89-10722" fmla="*/ 484190 h 4999978"/>
              <a:gd name="connsiteX90-10723" fmla="*/ 7245004 w 12192000"/>
              <a:gd name="connsiteY90-10724" fmla="*/ 476444 h 4999978"/>
              <a:gd name="connsiteX91-10725" fmla="*/ 7250514 w 12192000"/>
              <a:gd name="connsiteY91-10726" fmla="*/ 477506 h 4999978"/>
              <a:gd name="connsiteX92-10727" fmla="*/ 7277246 w 12192000"/>
              <a:gd name="connsiteY92-10728" fmla="*/ 469782 h 4999978"/>
              <a:gd name="connsiteX93-10729" fmla="*/ 7291092 w 12192000"/>
              <a:gd name="connsiteY93-10730" fmla="*/ 467217 h 4999978"/>
              <a:gd name="connsiteX94-10731" fmla="*/ 7294933 w 12192000"/>
              <a:gd name="connsiteY94-10732" fmla="*/ 463549 h 4999978"/>
              <a:gd name="connsiteX95-10733" fmla="*/ 7315408 w 12192000"/>
              <a:gd name="connsiteY95-10734" fmla="*/ 461260 h 4999978"/>
              <a:gd name="connsiteX96-10735" fmla="*/ 7317786 w 12192000"/>
              <a:gd name="connsiteY96-10736" fmla="*/ 462106 h 4999978"/>
              <a:gd name="connsiteX97-10737" fmla="*/ 7334572 w 12192000"/>
              <a:gd name="connsiteY97-10738" fmla="*/ 456088 h 4999978"/>
              <a:gd name="connsiteX98-10739" fmla="*/ 7348520 w 12192000"/>
              <a:gd name="connsiteY98-10740" fmla="*/ 446050 h 4999978"/>
              <a:gd name="connsiteX99-10741" fmla="*/ 7522997 w 12192000"/>
              <a:gd name="connsiteY99-10742" fmla="*/ 442209 h 4999978"/>
              <a:gd name="connsiteX100-10743" fmla="*/ 7686985 w 12192000"/>
              <a:gd name="connsiteY100-10744" fmla="*/ 419805 h 4999978"/>
              <a:gd name="connsiteX101-10745" fmla="*/ 7854068 w 12192000"/>
              <a:gd name="connsiteY101-10746" fmla="*/ 409774 h 4999978"/>
              <a:gd name="connsiteX102-10747" fmla="*/ 8034165 w 12192000"/>
              <a:gd name="connsiteY102-10748" fmla="*/ 391699 h 4999978"/>
              <a:gd name="connsiteX103-10749" fmla="*/ 8094381 w 12192000"/>
              <a:gd name="connsiteY103-10750" fmla="*/ 395718 h 4999978"/>
              <a:gd name="connsiteX104-10751" fmla="*/ 8146898 w 12192000"/>
              <a:gd name="connsiteY104-10752" fmla="*/ 378558 h 4999978"/>
              <a:gd name="connsiteX105-10753" fmla="*/ 8168993 w 12192000"/>
              <a:gd name="connsiteY105-10754" fmla="*/ 384830 h 4999978"/>
              <a:gd name="connsiteX106-10755" fmla="*/ 8172809 w 12192000"/>
              <a:gd name="connsiteY106-10756" fmla="*/ 386137 h 4999978"/>
              <a:gd name="connsiteX107-10757" fmla="*/ 8187962 w 12192000"/>
              <a:gd name="connsiteY107-10758" fmla="*/ 386433 h 4999978"/>
              <a:gd name="connsiteX108-10759" fmla="*/ 8192382 w 12192000"/>
              <a:gd name="connsiteY108-10760" fmla="*/ 392692 h 4999978"/>
              <a:gd name="connsiteX109-10761" fmla="*/ 8375192 w 12192000"/>
              <a:gd name="connsiteY109-10762" fmla="*/ 383879 h 4999978"/>
              <a:gd name="connsiteX110-10763" fmla="*/ 8454377 w 12192000"/>
              <a:gd name="connsiteY110-10764" fmla="*/ 380331 h 4999978"/>
              <a:gd name="connsiteX111-10765" fmla="*/ 8484740 w 12192000"/>
              <a:gd name="connsiteY111-10766" fmla="*/ 385159 h 4999978"/>
              <a:gd name="connsiteX112-10767" fmla="*/ 8601673 w 12192000"/>
              <a:gd name="connsiteY112-10768" fmla="*/ 397101 h 4999978"/>
              <a:gd name="connsiteX113-10769" fmla="*/ 8701676 w 12192000"/>
              <a:gd name="connsiteY113-10770" fmla="*/ 401351 h 4999978"/>
              <a:gd name="connsiteX114-10771" fmla="*/ 8773288 w 12192000"/>
              <a:gd name="connsiteY114-10772" fmla="*/ 378077 h 4999978"/>
              <a:gd name="connsiteX115-10773" fmla="*/ 8779909 w 12192000"/>
              <a:gd name="connsiteY115-10774" fmla="*/ 382446 h 4999978"/>
              <a:gd name="connsiteX116-10775" fmla="*/ 8829932 w 12192000"/>
              <a:gd name="connsiteY116-10776" fmla="*/ 379243 h 4999978"/>
              <a:gd name="connsiteX117-10777" fmla="*/ 9003386 w 12192000"/>
              <a:gd name="connsiteY117-10778" fmla="*/ 336242 h 4999978"/>
              <a:gd name="connsiteX118-10779" fmla="*/ 9101185 w 12192000"/>
              <a:gd name="connsiteY118-10780" fmla="*/ 330862 h 4999978"/>
              <a:gd name="connsiteX119-10781" fmla="*/ 9136185 w 12192000"/>
              <a:gd name="connsiteY119-10782" fmla="*/ 334078 h 4999978"/>
              <a:gd name="connsiteX120-10783" fmla="*/ 9194801 w 12192000"/>
              <a:gd name="connsiteY120-10784" fmla="*/ 339149 h 4999978"/>
              <a:gd name="connsiteX121-10785" fmla="*/ 9239316 w 12192000"/>
              <a:gd name="connsiteY121-10786" fmla="*/ 355558 h 4999978"/>
              <a:gd name="connsiteX122-10787" fmla="*/ 9288052 w 12192000"/>
              <a:gd name="connsiteY122-10788" fmla="*/ 354796 h 4999978"/>
              <a:gd name="connsiteX123-10789" fmla="*/ 9298465 w 12192000"/>
              <a:gd name="connsiteY123-10790" fmla="*/ 338296 h 4999978"/>
              <a:gd name="connsiteX124-10791" fmla="*/ 9350892 w 12192000"/>
              <a:gd name="connsiteY124-10792" fmla="*/ 342778 h 4999978"/>
              <a:gd name="connsiteX125-10793" fmla="*/ 9430522 w 12192000"/>
              <a:gd name="connsiteY125-10794" fmla="*/ 351368 h 4999978"/>
              <a:gd name="connsiteX126-10795" fmla="*/ 9476215 w 12192000"/>
              <a:gd name="connsiteY126-10796" fmla="*/ 352107 h 4999978"/>
              <a:gd name="connsiteX127-10797" fmla="*/ 9601276 w 12192000"/>
              <a:gd name="connsiteY127-10798" fmla="*/ 358704 h 4999978"/>
              <a:gd name="connsiteX128-10799" fmla="*/ 9726733 w 12192000"/>
              <a:gd name="connsiteY128-10800" fmla="*/ 368801 h 4999978"/>
              <a:gd name="connsiteX129-10801" fmla="*/ 9802144 w 12192000"/>
              <a:gd name="connsiteY129-10802" fmla="*/ 394479 h 4999978"/>
              <a:gd name="connsiteX130-10803" fmla="*/ 9905153 w 12192000"/>
              <a:gd name="connsiteY130-10804" fmla="*/ 400650 h 4999978"/>
              <a:gd name="connsiteX131-10805" fmla="*/ 9922553 w 12192000"/>
              <a:gd name="connsiteY131-10806" fmla="*/ 404569 h 4999978"/>
              <a:gd name="connsiteX132-10807" fmla="*/ 10044658 w 12192000"/>
              <a:gd name="connsiteY132-10808" fmla="*/ 418077 h 4999978"/>
              <a:gd name="connsiteX133-10809" fmla="*/ 10184585 w 12192000"/>
              <a:gd name="connsiteY133-10810" fmla="*/ 407138 h 4999978"/>
              <a:gd name="connsiteX134-10811" fmla="*/ 10366435 w 12192000"/>
              <a:gd name="connsiteY134-10812" fmla="*/ 462428 h 4999978"/>
              <a:gd name="connsiteX135-10813" fmla="*/ 10688220 w 12192000"/>
              <a:gd name="connsiteY135-10814" fmla="*/ 542258 h 4999978"/>
              <a:gd name="connsiteX136-10815" fmla="*/ 11026690 w 12192000"/>
              <a:gd name="connsiteY136-10816" fmla="*/ 550681 h 4999978"/>
              <a:gd name="connsiteX137-10817" fmla="*/ 11113779 w 12192000"/>
              <a:gd name="connsiteY137-10818" fmla="*/ 533868 h 4999978"/>
              <a:gd name="connsiteX138-10819" fmla="*/ 11369556 w 12192000"/>
              <a:gd name="connsiteY138-10820" fmla="*/ 491719 h 4999978"/>
              <a:gd name="connsiteX139-10821" fmla="*/ 11623342 w 12192000"/>
              <a:gd name="connsiteY139-10822" fmla="*/ 388428 h 4999978"/>
              <a:gd name="connsiteX140-10823" fmla="*/ 11786511 w 12192000"/>
              <a:gd name="connsiteY140-10824" fmla="*/ 358390 h 4999978"/>
              <a:gd name="connsiteX141-10825" fmla="*/ 11862577 w 12192000"/>
              <a:gd name="connsiteY141-10826" fmla="*/ 330549 h 4999978"/>
              <a:gd name="connsiteX142-10827" fmla="*/ 11916612 w 12192000"/>
              <a:gd name="connsiteY142-10828" fmla="*/ 323810 h 4999978"/>
              <a:gd name="connsiteX143-10829" fmla="*/ 11948830 w 12192000"/>
              <a:gd name="connsiteY143-10830" fmla="*/ 318062 h 4999978"/>
              <a:gd name="connsiteX144-10831" fmla="*/ 12001583 w 12192000"/>
              <a:gd name="connsiteY144-10832" fmla="*/ 279643 h 4999978"/>
              <a:gd name="connsiteX145-10833" fmla="*/ 12174977 w 12192000"/>
              <a:gd name="connsiteY145-10834" fmla="*/ 264652 h 4999978"/>
              <a:gd name="connsiteX146-10835" fmla="*/ 12192000 w 12192000"/>
              <a:gd name="connsiteY146-10836" fmla="*/ 256549 h 4999978"/>
              <a:gd name="connsiteX147-10837" fmla="*/ 12192000 w 12192000"/>
              <a:gd name="connsiteY147-10838" fmla="*/ 4999978 h 4999978"/>
              <a:gd name="connsiteX148-10839" fmla="*/ 0 w 12192000"/>
              <a:gd name="connsiteY148-10840" fmla="*/ 4999978 h 4999978"/>
              <a:gd name="connsiteX149-10841" fmla="*/ 0 w 12192000"/>
              <a:gd name="connsiteY149-10842" fmla="*/ 617449 h 4999978"/>
              <a:gd name="connsiteX150-10843" fmla="*/ 11075 w 12192000"/>
              <a:gd name="connsiteY150-10844" fmla="*/ 615178 h 4999978"/>
              <a:gd name="connsiteX151-10845" fmla="*/ 44061 w 12192000"/>
              <a:gd name="connsiteY151-10846" fmla="*/ 608596 h 4999978"/>
              <a:gd name="connsiteX152-10847" fmla="*/ 136694 w 12192000"/>
              <a:gd name="connsiteY152-10848" fmla="*/ 556415 h 4999978"/>
              <a:gd name="connsiteX153-10849" fmla="*/ 170342 w 12192000"/>
              <a:gd name="connsiteY153-10850" fmla="*/ 551077 h 4999978"/>
              <a:gd name="connsiteX154-10851" fmla="*/ 168955 w 12192000"/>
              <a:gd name="connsiteY154-10852" fmla="*/ 542164 h 4999978"/>
              <a:gd name="connsiteX155-10853" fmla="*/ 181474 w 12192000"/>
              <a:gd name="connsiteY155-10854" fmla="*/ 541281 h 4999978"/>
              <a:gd name="connsiteX156-10855" fmla="*/ 209440 w 12192000"/>
              <a:gd name="connsiteY156-10856" fmla="*/ 540561 h 4999978"/>
              <a:gd name="connsiteX157-10857" fmla="*/ 293152 w 12192000"/>
              <a:gd name="connsiteY157-10858" fmla="*/ 536576 h 4999978"/>
              <a:gd name="connsiteX158-10859" fmla="*/ 315693 w 12192000"/>
              <a:gd name="connsiteY158-10860" fmla="*/ 519030 h 4999978"/>
              <a:gd name="connsiteX159-10861" fmla="*/ 337305 w 12192000"/>
              <a:gd name="connsiteY159-10862" fmla="*/ 518372 h 4999978"/>
              <a:gd name="connsiteX160-10863" fmla="*/ 462252 w 12192000"/>
              <a:gd name="connsiteY160-10864" fmla="*/ 493151 h 4999978"/>
              <a:gd name="connsiteX161-10865" fmla="*/ 479457 w 12192000"/>
              <a:gd name="connsiteY161-10866" fmla="*/ 491123 h 4999978"/>
              <a:gd name="connsiteX162-10867" fmla="*/ 488653 w 12192000"/>
              <a:gd name="connsiteY162-10868" fmla="*/ 483257 h 4999978"/>
              <a:gd name="connsiteX163-10869" fmla="*/ 522053 w 12192000"/>
              <a:gd name="connsiteY163-10870" fmla="*/ 481125 h 4999978"/>
              <a:gd name="connsiteX164-10871" fmla="*/ 523520 w 12192000"/>
              <a:gd name="connsiteY164-10872" fmla="*/ 476713 h 4999978"/>
              <a:gd name="connsiteX165-10873" fmla="*/ 632714 w 12192000"/>
              <a:gd name="connsiteY165-10874" fmla="*/ 437101 h 4999978"/>
              <a:gd name="connsiteX166-10875" fmla="*/ 651426 w 12192000"/>
              <a:gd name="connsiteY166-10876" fmla="*/ 430544 h 4999978"/>
              <a:gd name="connsiteX167-10877" fmla="*/ 667724 w 12192000"/>
              <a:gd name="connsiteY167-10878" fmla="*/ 432138 h 4999978"/>
              <a:gd name="connsiteX168-10879" fmla="*/ 757679 w 12192000"/>
              <a:gd name="connsiteY168-10880" fmla="*/ 425145 h 4999978"/>
              <a:gd name="connsiteX169-10881" fmla="*/ 779159 w 12192000"/>
              <a:gd name="connsiteY169-10882" fmla="*/ 428059 h 4999978"/>
              <a:gd name="connsiteX170-10883" fmla="*/ 788293 w 12192000"/>
              <a:gd name="connsiteY170-10884" fmla="*/ 434863 h 4999978"/>
              <a:gd name="connsiteX171-10885" fmla="*/ 822923 w 12192000"/>
              <a:gd name="connsiteY171-10886" fmla="*/ 421074 h 4999978"/>
              <a:gd name="connsiteX172-10887" fmla="*/ 876559 w 12192000"/>
              <a:gd name="connsiteY172-10888" fmla="*/ 411088 h 4999978"/>
              <a:gd name="connsiteX173-10889" fmla="*/ 902011 w 12192000"/>
              <a:gd name="connsiteY173-10890" fmla="*/ 404118 h 4999978"/>
              <a:gd name="connsiteX174-10891" fmla="*/ 922715 w 12192000"/>
              <a:gd name="connsiteY174-10892" fmla="*/ 407699 h 4999978"/>
              <a:gd name="connsiteX175-10893" fmla="*/ 1040139 w 12192000"/>
              <a:gd name="connsiteY175-10894" fmla="*/ 406590 h 4999978"/>
              <a:gd name="connsiteX176-10895" fmla="*/ 1067251 w 12192000"/>
              <a:gd name="connsiteY176-10896" fmla="*/ 412384 h 4999978"/>
              <a:gd name="connsiteX177-10897" fmla="*/ 1080272 w 12192000"/>
              <a:gd name="connsiteY177-10898" fmla="*/ 424669 h 4999978"/>
              <a:gd name="connsiteX178-10899" fmla="*/ 1090219 w 12192000"/>
              <a:gd name="connsiteY178-10900" fmla="*/ 420026 h 4999978"/>
              <a:gd name="connsiteX179-10901" fmla="*/ 1161226 w 12192000"/>
              <a:gd name="connsiteY179-10902" fmla="*/ 418304 h 4999978"/>
              <a:gd name="connsiteX180-10903" fmla="*/ 1207525 w 12192000"/>
              <a:gd name="connsiteY180-10904" fmla="*/ 416039 h 4999978"/>
              <a:gd name="connsiteX181-10905" fmla="*/ 1295331 w 12192000"/>
              <a:gd name="connsiteY181-10906" fmla="*/ 402182 h 4999978"/>
              <a:gd name="connsiteX182-10907" fmla="*/ 1347118 w 12192000"/>
              <a:gd name="connsiteY182-10908" fmla="*/ 399704 h 4999978"/>
              <a:gd name="connsiteX183-10909" fmla="*/ 1378108 w 12192000"/>
              <a:gd name="connsiteY183-10910" fmla="*/ 398410 h 4999978"/>
              <a:gd name="connsiteX184-10911" fmla="*/ 1459192 w 12192000"/>
              <a:gd name="connsiteY184-10912" fmla="*/ 380919 h 4999978"/>
              <a:gd name="connsiteX185-10913" fmla="*/ 1590120 w 12192000"/>
              <a:gd name="connsiteY185-10914" fmla="*/ 317608 h 4999978"/>
              <a:gd name="connsiteX186-10915" fmla="*/ 1631417 w 12192000"/>
              <a:gd name="connsiteY186-10916" fmla="*/ 308227 h 4999978"/>
              <a:gd name="connsiteX187-10917" fmla="*/ 1638727 w 12192000"/>
              <a:gd name="connsiteY187-10918" fmla="*/ 311610 h 4999978"/>
              <a:gd name="connsiteX188-10919" fmla="*/ 1844438 w 12192000"/>
              <a:gd name="connsiteY188-10920" fmla="*/ 271304 h 4999978"/>
              <a:gd name="connsiteX189-10921" fmla="*/ 1881324 w 12192000"/>
              <a:gd name="connsiteY189-10922" fmla="*/ 268497 h 4999978"/>
              <a:gd name="connsiteX190-10923" fmla="*/ 1908999 w 12192000"/>
              <a:gd name="connsiteY190-10924" fmla="*/ 269338 h 4999978"/>
              <a:gd name="connsiteX191-10925" fmla="*/ 1974956 w 12192000"/>
              <a:gd name="connsiteY191-10926" fmla="*/ 255958 h 4999978"/>
              <a:gd name="connsiteX192-10927" fmla="*/ 2082409 w 12192000"/>
              <a:gd name="connsiteY192-10928" fmla="*/ 227290 h 4999978"/>
              <a:gd name="connsiteX193-10929" fmla="*/ 2105639 w 12192000"/>
              <a:gd name="connsiteY193-10930" fmla="*/ 222648 h 4999978"/>
              <a:gd name="connsiteX194-10931" fmla="*/ 2126992 w 12192000"/>
              <a:gd name="connsiteY194-10932" fmla="*/ 224468 h 4999978"/>
              <a:gd name="connsiteX195-10933" fmla="*/ 2133154 w 12192000"/>
              <a:gd name="connsiteY195-10934" fmla="*/ 229952 h 4999978"/>
              <a:gd name="connsiteX196-10935" fmla="*/ 2146154 w 12192000"/>
              <a:gd name="connsiteY196-10936" fmla="*/ 228332 h 4999978"/>
              <a:gd name="connsiteX197-10937" fmla="*/ 2149901 w 12192000"/>
              <a:gd name="connsiteY197-10938" fmla="*/ 229116 h 4999978"/>
              <a:gd name="connsiteX198-10939" fmla="*/ 2171100 w 12192000"/>
              <a:gd name="connsiteY198-10940" fmla="*/ 232389 h 4999978"/>
              <a:gd name="connsiteX199-10941" fmla="*/ 2209148 w 12192000"/>
              <a:gd name="connsiteY199-10942" fmla="*/ 209225 h 4999978"/>
              <a:gd name="connsiteX200-10943" fmla="*/ 2261889 w 12192000"/>
              <a:gd name="connsiteY200-10944" fmla="*/ 205532 h 4999978"/>
              <a:gd name="connsiteX201-10945" fmla="*/ 2452315 w 12192000"/>
              <a:gd name="connsiteY201-10946" fmla="*/ 152899 h 4999978"/>
              <a:gd name="connsiteX202-10947" fmla="*/ 2487710 w 12192000"/>
              <a:gd name="connsiteY202-10948" fmla="*/ 169267 h 4999978"/>
              <a:gd name="connsiteX203-10949" fmla="*/ 2665623 w 12192000"/>
              <a:gd name="connsiteY203-10950" fmla="*/ 96394 h 4999978"/>
              <a:gd name="connsiteX204-10951" fmla="*/ 2763332 w 12192000"/>
              <a:gd name="connsiteY204-10952" fmla="*/ 74831 h 4999978"/>
              <a:gd name="connsiteX205-10953" fmla="*/ 2843870 w 12192000"/>
              <a:gd name="connsiteY205-10954" fmla="*/ 47507 h 4999978"/>
              <a:gd name="connsiteX206-10955" fmla="*/ 2862745 w 12192000"/>
              <a:gd name="connsiteY206-10956" fmla="*/ 43242 h 4999978"/>
              <a:gd name="connsiteX207-10957" fmla="*/ 2864596 w 12192000"/>
              <a:gd name="connsiteY207-10958" fmla="*/ 39218 h 4999978"/>
              <a:gd name="connsiteX208-10959" fmla="*/ 2875381 w 12192000"/>
              <a:gd name="connsiteY208-10960" fmla="*/ 35003 h 4999978"/>
              <a:gd name="connsiteX209-10961" fmla="*/ 2895139 w 12192000"/>
              <a:gd name="connsiteY209-10962" fmla="*/ 24186 h 4999978"/>
              <a:gd name="connsiteX210-10963" fmla="*/ 2900232 w 12192000"/>
              <a:gd name="connsiteY210-10964" fmla="*/ 24518 h 4999978"/>
              <a:gd name="connsiteX211-10965" fmla="*/ 2932205 w 12192000"/>
              <a:gd name="connsiteY211-10966" fmla="*/ 11873 h 4999978"/>
              <a:gd name="connsiteX212-10967" fmla="*/ 2933310 w 12192000"/>
              <a:gd name="connsiteY212-10968" fmla="*/ 12816 h 4999978"/>
              <a:gd name="connsiteX213-10969" fmla="*/ 2945218 w 12192000"/>
              <a:gd name="connsiteY213-10970" fmla="*/ 14141 h 4999978"/>
              <a:gd name="connsiteX214-10971" fmla="*/ 2966465 w 12192000"/>
              <a:gd name="connsiteY214-10972" fmla="*/ 14117 h 4999978"/>
              <a:gd name="connsiteX215-10973" fmla="*/ 3023668 w 12192000"/>
              <a:gd name="connsiteY215-10974" fmla="*/ 27905 h 4999978"/>
              <a:gd name="connsiteX216-10975" fmla="*/ 3057077 w 12192000"/>
              <a:gd name="connsiteY216-10976" fmla="*/ 14845 h 4999978"/>
              <a:gd name="connsiteX217-10977" fmla="*/ 3151915 w 12192000"/>
              <a:gd name="connsiteY217-10978" fmla="*/ 11243 h 4999978"/>
              <a:gd name="connsiteX218-10979" fmla="*/ 3251671 w 12192000"/>
              <a:gd name="connsiteY218-10980" fmla="*/ 31575 h 4999978"/>
              <a:gd name="connsiteX219-10981" fmla="*/ 3351400 w 12192000"/>
              <a:gd name="connsiteY219-10982" fmla="*/ 32687 h 4999978"/>
              <a:gd name="connsiteX220-10983" fmla="*/ 3387481 w 12192000"/>
              <a:gd name="connsiteY220-10984" fmla="*/ 31443 h 4999978"/>
              <a:gd name="connsiteX221-10985" fmla="*/ 3451923 w 12192000"/>
              <a:gd name="connsiteY221-10986" fmla="*/ 36482 h 4999978"/>
              <a:gd name="connsiteX222-10987" fmla="*/ 3481520 w 12192000"/>
              <a:gd name="connsiteY222-10988" fmla="*/ 43287 h 4999978"/>
              <a:gd name="connsiteX223-10989" fmla="*/ 3482804 w 12192000"/>
              <a:gd name="connsiteY223-10990" fmla="*/ 42812 h 4999978"/>
              <a:gd name="connsiteX224-10991" fmla="*/ 3485495 w 12192000"/>
              <a:gd name="connsiteY224-10992" fmla="*/ 45921 h 4999978"/>
              <a:gd name="connsiteX225-10993" fmla="*/ 3490972 w 12192000"/>
              <a:gd name="connsiteY225-10994" fmla="*/ 47286 h 4999978"/>
              <a:gd name="connsiteX226-10995" fmla="*/ 3505835 w 12192000"/>
              <a:gd name="connsiteY226-10996" fmla="*/ 46077 h 4999978"/>
              <a:gd name="connsiteX227-10997" fmla="*/ 3511410 w 12192000"/>
              <a:gd name="connsiteY227-10998" fmla="*/ 44808 h 4999978"/>
              <a:gd name="connsiteX228-10999" fmla="*/ 3519598 w 12192000"/>
              <a:gd name="connsiteY228-11000" fmla="*/ 44683 h 4999978"/>
              <a:gd name="connsiteX229-11001" fmla="*/ 3519807 w 12192000"/>
              <a:gd name="connsiteY229-11002" fmla="*/ 44938 h 4999978"/>
              <a:gd name="connsiteX230-11003" fmla="*/ 3527466 w 12192000"/>
              <a:gd name="connsiteY230-11004" fmla="*/ 44316 h 4999978"/>
              <a:gd name="connsiteX231-11005" fmla="*/ 3564889 w 12192000"/>
              <a:gd name="connsiteY231-11006" fmla="*/ 57394 h 4999978"/>
              <a:gd name="connsiteX232-11007" fmla="*/ 3614922 w 12192000"/>
              <a:gd name="connsiteY232-11008" fmla="*/ 61804 h 4999978"/>
              <a:gd name="connsiteX233-11009" fmla="*/ 3635506 w 12192000"/>
              <a:gd name="connsiteY233-11010" fmla="*/ 65718 h 4999978"/>
              <a:gd name="connsiteX234-11011" fmla="*/ 3646525 w 12192000"/>
              <a:gd name="connsiteY234-11012" fmla="*/ 69193 h 4999978"/>
              <a:gd name="connsiteX235-11013" fmla="*/ 3647224 w 12192000"/>
              <a:gd name="connsiteY235-11014" fmla="*/ 70303 h 4999978"/>
              <a:gd name="connsiteX236-11015" fmla="*/ 3683100 w 12192000"/>
              <a:gd name="connsiteY236-11016" fmla="*/ 64109 h 4999978"/>
              <a:gd name="connsiteX237-11017" fmla="*/ 3687901 w 12192000"/>
              <a:gd name="connsiteY237-11018" fmla="*/ 65372 h 4999978"/>
              <a:gd name="connsiteX238-11019" fmla="*/ 3711234 w 12192000"/>
              <a:gd name="connsiteY238-11020" fmla="*/ 58665 h 4999978"/>
              <a:gd name="connsiteX239-11021" fmla="*/ 3723318 w 12192000"/>
              <a:gd name="connsiteY239-11022" fmla="*/ 56625 h 4999978"/>
              <a:gd name="connsiteX240-11023" fmla="*/ 3726677 w 12192000"/>
              <a:gd name="connsiteY240-11024" fmla="*/ 53112 h 4999978"/>
              <a:gd name="connsiteX241-11025" fmla="*/ 3744535 w 12192000"/>
              <a:gd name="connsiteY241-11026" fmla="*/ 51590 h 4999978"/>
              <a:gd name="connsiteX242-11027" fmla="*/ 3746608 w 12192000"/>
              <a:gd name="connsiteY242-11028" fmla="*/ 52522 h 4999978"/>
              <a:gd name="connsiteX243-11029" fmla="*/ 3761262 w 12192000"/>
              <a:gd name="connsiteY243-11030" fmla="*/ 47147 h 4999978"/>
              <a:gd name="connsiteX244-11031" fmla="*/ 3803931 w 12192000"/>
              <a:gd name="connsiteY244-11032" fmla="*/ 49309 h 4999978"/>
              <a:gd name="connsiteX245-11033" fmla="*/ 3925626 w 12192000"/>
              <a:gd name="connsiteY245-11034" fmla="*/ 40301 h 4999978"/>
              <a:gd name="connsiteX246-11035" fmla="*/ 4033324 w 12192000"/>
              <a:gd name="connsiteY246-11036" fmla="*/ 26451 h 4999978"/>
              <a:gd name="connsiteX0-11037" fmla="*/ 4033324 w 12192000"/>
              <a:gd name="connsiteY0-11038" fmla="*/ 26451 h 4999978"/>
              <a:gd name="connsiteX1-11039" fmla="*/ 4138795 w 12192000"/>
              <a:gd name="connsiteY1-11040" fmla="*/ 28995 h 4999978"/>
              <a:gd name="connsiteX2-11041" fmla="*/ 4197186 w 12192000"/>
              <a:gd name="connsiteY2-11042" fmla="*/ 16311 h 4999978"/>
              <a:gd name="connsiteX3-11043" fmla="*/ 4371550 w 12192000"/>
              <a:gd name="connsiteY3-11044" fmla="*/ 8916 h 4999978"/>
              <a:gd name="connsiteX4-11045" fmla="*/ 4424056 w 12192000"/>
              <a:gd name="connsiteY4-11046" fmla="*/ 15151 h 4999978"/>
              <a:gd name="connsiteX5-11047" fmla="*/ 4469897 w 12192000"/>
              <a:gd name="connsiteY5-11048" fmla="*/ 0 h 4999978"/>
              <a:gd name="connsiteX6-11049" fmla="*/ 4489151 w 12192000"/>
              <a:gd name="connsiteY6-11050" fmla="*/ 7067 h 4999978"/>
              <a:gd name="connsiteX7-11051" fmla="*/ 4492479 w 12192000"/>
              <a:gd name="connsiteY7-11052" fmla="*/ 8512 h 4999978"/>
              <a:gd name="connsiteX8-11053" fmla="*/ 4505693 w 12192000"/>
              <a:gd name="connsiteY8-11054" fmla="*/ 9366 h 4999978"/>
              <a:gd name="connsiteX9-11055" fmla="*/ 4509529 w 12192000"/>
              <a:gd name="connsiteY9-11056" fmla="*/ 15767 h 4999978"/>
              <a:gd name="connsiteX10-11057" fmla="*/ 4529499 w 12192000"/>
              <a:gd name="connsiteY10-11058" fmla="*/ 21469 h 4999978"/>
              <a:gd name="connsiteX11-11059" fmla="*/ 4553795 w 12192000"/>
              <a:gd name="connsiteY11-11060" fmla="*/ 21323 h 4999978"/>
              <a:gd name="connsiteX12-11061" fmla="*/ 4640118 w 12192000"/>
              <a:gd name="connsiteY12-11062" fmla="*/ 21481 h 4999978"/>
              <a:gd name="connsiteX13-11063" fmla="*/ 4654127 w 12192000"/>
              <a:gd name="connsiteY13-11064" fmla="*/ 17734 h 4999978"/>
              <a:gd name="connsiteX14-11065" fmla="*/ 4700168 w 12192000"/>
              <a:gd name="connsiteY14-11066" fmla="*/ 22735 h 4999978"/>
              <a:gd name="connsiteX15-11067" fmla="*/ 4741127 w 12192000"/>
              <a:gd name="connsiteY15-11068" fmla="*/ 23309 h 4999978"/>
              <a:gd name="connsiteX16-11069" fmla="*/ 4767598 w 12192000"/>
              <a:gd name="connsiteY16-11070" fmla="*/ 20054 h 4999978"/>
              <a:gd name="connsiteX17-11071" fmla="*/ 4774592 w 12192000"/>
              <a:gd name="connsiteY17-11072" fmla="*/ 22231 h 4999978"/>
              <a:gd name="connsiteX18-11073" fmla="*/ 4801328 w 12192000"/>
              <a:gd name="connsiteY18-11074" fmla="*/ 23236 h 4999978"/>
              <a:gd name="connsiteX19-11075" fmla="*/ 4814870 w 12192000"/>
              <a:gd name="connsiteY19-11076" fmla="*/ 19579 h 4999978"/>
              <a:gd name="connsiteX20-11077" fmla="*/ 4828440 w 12192000"/>
              <a:gd name="connsiteY20-11078" fmla="*/ 27197 h 4999978"/>
              <a:gd name="connsiteX21-11079" fmla="*/ 4831826 w 12192000"/>
              <a:gd name="connsiteY21-11080" fmla="*/ 32900 h 4999978"/>
              <a:gd name="connsiteX22-11081" fmla="*/ 4850785 w 12192000"/>
              <a:gd name="connsiteY22-11082" fmla="*/ 29972 h 4999978"/>
              <a:gd name="connsiteX23-11083" fmla="*/ 4866468 w 12192000"/>
              <a:gd name="connsiteY23-11084" fmla="*/ 35321 h 4999978"/>
              <a:gd name="connsiteX24-11085" fmla="*/ 4879983 w 12192000"/>
              <a:gd name="connsiteY24-11086" fmla="*/ 31397 h 4999978"/>
              <a:gd name="connsiteX25-11087" fmla="*/ 4885635 w 12192000"/>
              <a:gd name="connsiteY25-11088" fmla="*/ 32124 h 4999978"/>
              <a:gd name="connsiteX26-11089" fmla="*/ 4899698 w 12192000"/>
              <a:gd name="connsiteY26-11090" fmla="*/ 34658 h 4999978"/>
              <a:gd name="connsiteX27-11091" fmla="*/ 4923986 w 12192000"/>
              <a:gd name="connsiteY27-11092" fmla="*/ 40414 h 4999978"/>
              <a:gd name="connsiteX28-11093" fmla="*/ 4931544 w 12192000"/>
              <a:gd name="connsiteY28-11094" fmla="*/ 41140 h 4999978"/>
              <a:gd name="connsiteX29-11095" fmla="*/ 4948135 w 12192000"/>
              <a:gd name="connsiteY29-11096" fmla="*/ 50311 h 4999978"/>
              <a:gd name="connsiteX30-11097" fmla="*/ 4980068 w 12192000"/>
              <a:gd name="connsiteY30-11098" fmla="*/ 57834 h 4999978"/>
              <a:gd name="connsiteX31-11099" fmla="*/ 5036541 w 12192000"/>
              <a:gd name="connsiteY31-11100" fmla="*/ 85075 h 4999978"/>
              <a:gd name="connsiteX32-11101" fmla="*/ 5069678 w 12192000"/>
              <a:gd name="connsiteY32-11102" fmla="*/ 97961 h 4999978"/>
              <a:gd name="connsiteX33-11103" fmla="*/ 5092160 w 12192000"/>
              <a:gd name="connsiteY33-11104" fmla="*/ 109985 h 4999978"/>
              <a:gd name="connsiteX34-11105" fmla="*/ 5158166 w 12192000"/>
              <a:gd name="connsiteY34-11106" fmla="*/ 126350 h 4999978"/>
              <a:gd name="connsiteX35-11107" fmla="*/ 5271252 w 12192000"/>
              <a:gd name="connsiteY35-11108" fmla="*/ 147520 h 4999978"/>
              <a:gd name="connsiteX36-11109" fmla="*/ 5294438 w 12192000"/>
              <a:gd name="connsiteY36-11110" fmla="*/ 153338 h 4999978"/>
              <a:gd name="connsiteX37-11111" fmla="*/ 5310840 w 12192000"/>
              <a:gd name="connsiteY37-11112" fmla="*/ 163551 h 4999978"/>
              <a:gd name="connsiteX38-11113" fmla="*/ 5311570 w 12192000"/>
              <a:gd name="connsiteY38-11114" fmla="*/ 170463 h 4999978"/>
              <a:gd name="connsiteX39-11115" fmla="*/ 5323756 w 12192000"/>
              <a:gd name="connsiteY39-11116" fmla="*/ 174500 h 4999978"/>
              <a:gd name="connsiteX40-11117" fmla="*/ 5326259 w 12192000"/>
              <a:gd name="connsiteY40-11118" fmla="*/ 176662 h 4999978"/>
              <a:gd name="connsiteX41-11119" fmla="*/ 5341357 w 12192000"/>
              <a:gd name="connsiteY41-11120" fmla="*/ 187975 h 4999978"/>
              <a:gd name="connsiteX42-11121" fmla="*/ 5391908 w 12192000"/>
              <a:gd name="connsiteY42-11122" fmla="*/ 185073 h 4999978"/>
              <a:gd name="connsiteX43-11123" fmla="*/ 5492371 w 12192000"/>
              <a:gd name="connsiteY43-11124" fmla="*/ 230923 h 4999978"/>
              <a:gd name="connsiteX44-11125" fmla="*/ 5640913 w 12192000"/>
              <a:gd name="connsiteY44-11126" fmla="*/ 239810 h 4999978"/>
              <a:gd name="connsiteX45-11127" fmla="*/ 5877770 w 12192000"/>
              <a:gd name="connsiteY45-11128" fmla="*/ 283747 h 4999978"/>
              <a:gd name="connsiteX46-11129" fmla="*/ 5989615 w 12192000"/>
              <a:gd name="connsiteY46-11130" fmla="*/ 306445 h 4999978"/>
              <a:gd name="connsiteX47-11131" fmla="*/ 5996857 w 12192000"/>
              <a:gd name="connsiteY47-11132" fmla="*/ 310331 h 4999978"/>
              <a:gd name="connsiteX48-11133" fmla="*/ 6037387 w 12192000"/>
              <a:gd name="connsiteY48-11134" fmla="*/ 299308 h 4999978"/>
              <a:gd name="connsiteX49-11135" fmla="*/ 6113074 w 12192000"/>
              <a:gd name="connsiteY49-11136" fmla="*/ 312627 h 4999978"/>
              <a:gd name="connsiteX50-11137" fmla="*/ 6280929 w 12192000"/>
              <a:gd name="connsiteY50-11138" fmla="*/ 337226 h 4999978"/>
              <a:gd name="connsiteX51-11139" fmla="*/ 6298665 w 12192000"/>
              <a:gd name="connsiteY51-11140" fmla="*/ 329713 h 4999978"/>
              <a:gd name="connsiteX52-11141" fmla="*/ 6317326 w 12192000"/>
              <a:gd name="connsiteY52-11142" fmla="*/ 326576 h 4999978"/>
              <a:gd name="connsiteX53-11143" fmla="*/ 6319212 w 12192000"/>
              <a:gd name="connsiteY53-11144" fmla="*/ 327786 h 4999978"/>
              <a:gd name="connsiteX54-11145" fmla="*/ 6339724 w 12192000"/>
              <a:gd name="connsiteY54-11146" fmla="*/ 328880 h 4999978"/>
              <a:gd name="connsiteX55-11147" fmla="*/ 6345010 w 12192000"/>
              <a:gd name="connsiteY55-11148" fmla="*/ 325930 h 4999978"/>
              <a:gd name="connsiteX56-11149" fmla="*/ 6359332 w 12192000"/>
              <a:gd name="connsiteY56-11150" fmla="*/ 325681 h 4999978"/>
              <a:gd name="connsiteX57-11151" fmla="*/ 6388220 w 12192000"/>
              <a:gd name="connsiteY57-11152" fmla="*/ 322496 h 4999978"/>
              <a:gd name="connsiteX58-11153" fmla="*/ 6392994 w 12192000"/>
              <a:gd name="connsiteY58-11154" fmla="*/ 324426 h 4999978"/>
              <a:gd name="connsiteX59-11155" fmla="*/ 6435581 w 12192000"/>
              <a:gd name="connsiteY59-11156" fmla="*/ 323557 h 4999978"/>
              <a:gd name="connsiteX60-11157" fmla="*/ 6435870 w 12192000"/>
              <a:gd name="connsiteY60-11158" fmla="*/ 324745 h 4999978"/>
              <a:gd name="connsiteX61-11159" fmla="*/ 6446571 w 12192000"/>
              <a:gd name="connsiteY61-11160" fmla="*/ 329739 h 4999978"/>
              <a:gd name="connsiteX62-11161" fmla="*/ 6467701 w 12192000"/>
              <a:gd name="connsiteY62-11162" fmla="*/ 336547 h 4999978"/>
              <a:gd name="connsiteX63-11163" fmla="*/ 6512727 w 12192000"/>
              <a:gd name="connsiteY63-11164" fmla="*/ 367087 h 4999978"/>
              <a:gd name="connsiteX64-11165" fmla="*/ 6557094 w 12192000"/>
              <a:gd name="connsiteY64-11166" fmla="*/ 366314 h 4999978"/>
              <a:gd name="connsiteX65-11167" fmla="*/ 6565879 w 12192000"/>
              <a:gd name="connsiteY65-11168" fmla="*/ 366812 h 4999978"/>
              <a:gd name="connsiteX66-11169" fmla="*/ 6565997 w 12192000"/>
              <a:gd name="connsiteY66-11170" fmla="*/ 367092 h 4999978"/>
              <a:gd name="connsiteX67-11171" fmla="*/ 6575147 w 12192000"/>
              <a:gd name="connsiteY67-11172" fmla="*/ 368156 h 4999978"/>
              <a:gd name="connsiteX68-11173" fmla="*/ 6581899 w 12192000"/>
              <a:gd name="connsiteY68-11174" fmla="*/ 367720 h 4999978"/>
              <a:gd name="connsiteX69-11175" fmla="*/ 6598943 w 12192000"/>
              <a:gd name="connsiteY69-11176" fmla="*/ 368688 h 4999978"/>
              <a:gd name="connsiteX70-11177" fmla="*/ 6604421 w 12192000"/>
              <a:gd name="connsiteY70-11178" fmla="*/ 370815 h 4999978"/>
              <a:gd name="connsiteX71-11179" fmla="*/ 6606035 w 12192000"/>
              <a:gd name="connsiteY71-11180" fmla="*/ 374247 h 4999978"/>
              <a:gd name="connsiteX72-11181" fmla="*/ 6607669 w 12192000"/>
              <a:gd name="connsiteY72-11182" fmla="*/ 373968 h 4999978"/>
              <a:gd name="connsiteX73-11183" fmla="*/ 6637532 w 12192000"/>
              <a:gd name="connsiteY73-11184" fmla="*/ 384907 h 4999978"/>
              <a:gd name="connsiteX74-11185" fmla="*/ 6706880 w 12192000"/>
              <a:gd name="connsiteY74-11186" fmla="*/ 399163 h 4999978"/>
              <a:gd name="connsiteX75-11187" fmla="*/ 6747500 w 12192000"/>
              <a:gd name="connsiteY75-11188" fmla="*/ 403168 h 4999978"/>
              <a:gd name="connsiteX76-11189" fmla="*/ 6857783 w 12192000"/>
              <a:gd name="connsiteY76-11190" fmla="*/ 418687 h 4999978"/>
              <a:gd name="connsiteX77-11191" fmla="*/ 6967720 w 12192000"/>
              <a:gd name="connsiteY77-11192" fmla="*/ 437721 h 4999978"/>
              <a:gd name="connsiteX78-11193" fmla="*/ 7018394 w 12192000"/>
              <a:gd name="connsiteY78-11194" fmla="*/ 466613 h 4999978"/>
              <a:gd name="connsiteX79-11195" fmla="*/ 7024679 w 12192000"/>
              <a:gd name="connsiteY79-11196" fmla="*/ 467750 h 4999978"/>
              <a:gd name="connsiteX80-11197" fmla="*/ 7041715 w 12192000"/>
              <a:gd name="connsiteY80-11198" fmla="*/ 465902 h 4999978"/>
              <a:gd name="connsiteX81-11199" fmla="*/ 7048103 w 12192000"/>
              <a:gd name="connsiteY81-11200" fmla="*/ 464392 h 4999978"/>
              <a:gd name="connsiteX82-11201" fmla="*/ 7057490 w 12192000"/>
              <a:gd name="connsiteY82-11202" fmla="*/ 463917 h 4999978"/>
              <a:gd name="connsiteX83-11203" fmla="*/ 7057730 w 12192000"/>
              <a:gd name="connsiteY83-11204" fmla="*/ 464165 h 4999978"/>
              <a:gd name="connsiteX84-11205" fmla="*/ 7066511 w 12192000"/>
              <a:gd name="connsiteY84-11206" fmla="*/ 463214 h 4999978"/>
              <a:gd name="connsiteX85-11207" fmla="*/ 7109401 w 12192000"/>
              <a:gd name="connsiteY85-11208" fmla="*/ 455268 h 4999978"/>
              <a:gd name="connsiteX86-11209" fmla="*/ 7166830 w 12192000"/>
              <a:gd name="connsiteY86-11210" fmla="*/ 477037 h 4999978"/>
              <a:gd name="connsiteX87-11211" fmla="*/ 7190442 w 12192000"/>
              <a:gd name="connsiteY87-11212" fmla="*/ 480090 h 4999978"/>
              <a:gd name="connsiteX88-11213" fmla="*/ 7203083 w 12192000"/>
              <a:gd name="connsiteY88-11214" fmla="*/ 483106 h 4999978"/>
              <a:gd name="connsiteX89-11215" fmla="*/ 7203894 w 12192000"/>
              <a:gd name="connsiteY89-11216" fmla="*/ 484190 h 4999978"/>
              <a:gd name="connsiteX90-11217" fmla="*/ 7245004 w 12192000"/>
              <a:gd name="connsiteY90-11218" fmla="*/ 476444 h 4999978"/>
              <a:gd name="connsiteX91-11219" fmla="*/ 7250514 w 12192000"/>
              <a:gd name="connsiteY91-11220" fmla="*/ 477506 h 4999978"/>
              <a:gd name="connsiteX92-11221" fmla="*/ 7277246 w 12192000"/>
              <a:gd name="connsiteY92-11222" fmla="*/ 469782 h 4999978"/>
              <a:gd name="connsiteX93-11223" fmla="*/ 7291092 w 12192000"/>
              <a:gd name="connsiteY93-11224" fmla="*/ 467217 h 4999978"/>
              <a:gd name="connsiteX94-11225" fmla="*/ 7294933 w 12192000"/>
              <a:gd name="connsiteY94-11226" fmla="*/ 463549 h 4999978"/>
              <a:gd name="connsiteX95-11227" fmla="*/ 7315408 w 12192000"/>
              <a:gd name="connsiteY95-11228" fmla="*/ 461260 h 4999978"/>
              <a:gd name="connsiteX96-11229" fmla="*/ 7317786 w 12192000"/>
              <a:gd name="connsiteY96-11230" fmla="*/ 462106 h 4999978"/>
              <a:gd name="connsiteX97-11231" fmla="*/ 7334572 w 12192000"/>
              <a:gd name="connsiteY97-11232" fmla="*/ 456088 h 4999978"/>
              <a:gd name="connsiteX98-11233" fmla="*/ 7348520 w 12192000"/>
              <a:gd name="connsiteY98-11234" fmla="*/ 446050 h 4999978"/>
              <a:gd name="connsiteX99-11235" fmla="*/ 7522997 w 12192000"/>
              <a:gd name="connsiteY99-11236" fmla="*/ 442209 h 4999978"/>
              <a:gd name="connsiteX100-11237" fmla="*/ 7686985 w 12192000"/>
              <a:gd name="connsiteY100-11238" fmla="*/ 419805 h 4999978"/>
              <a:gd name="connsiteX101-11239" fmla="*/ 7854068 w 12192000"/>
              <a:gd name="connsiteY101-11240" fmla="*/ 409774 h 4999978"/>
              <a:gd name="connsiteX102-11241" fmla="*/ 8034165 w 12192000"/>
              <a:gd name="connsiteY102-11242" fmla="*/ 391699 h 4999978"/>
              <a:gd name="connsiteX103-11243" fmla="*/ 8094381 w 12192000"/>
              <a:gd name="connsiteY103-11244" fmla="*/ 395718 h 4999978"/>
              <a:gd name="connsiteX104-11245" fmla="*/ 8146898 w 12192000"/>
              <a:gd name="connsiteY104-11246" fmla="*/ 378558 h 4999978"/>
              <a:gd name="connsiteX105-11247" fmla="*/ 8168993 w 12192000"/>
              <a:gd name="connsiteY105-11248" fmla="*/ 384830 h 4999978"/>
              <a:gd name="connsiteX106-11249" fmla="*/ 8172809 w 12192000"/>
              <a:gd name="connsiteY106-11250" fmla="*/ 386137 h 4999978"/>
              <a:gd name="connsiteX107-11251" fmla="*/ 8187962 w 12192000"/>
              <a:gd name="connsiteY107-11252" fmla="*/ 386433 h 4999978"/>
              <a:gd name="connsiteX108-11253" fmla="*/ 8192382 w 12192000"/>
              <a:gd name="connsiteY108-11254" fmla="*/ 392692 h 4999978"/>
              <a:gd name="connsiteX109-11255" fmla="*/ 8375192 w 12192000"/>
              <a:gd name="connsiteY109-11256" fmla="*/ 383879 h 4999978"/>
              <a:gd name="connsiteX110-11257" fmla="*/ 8454377 w 12192000"/>
              <a:gd name="connsiteY110-11258" fmla="*/ 380331 h 4999978"/>
              <a:gd name="connsiteX111-11259" fmla="*/ 8484740 w 12192000"/>
              <a:gd name="connsiteY111-11260" fmla="*/ 385159 h 4999978"/>
              <a:gd name="connsiteX112-11261" fmla="*/ 8601673 w 12192000"/>
              <a:gd name="connsiteY112-11262" fmla="*/ 397101 h 4999978"/>
              <a:gd name="connsiteX113-11263" fmla="*/ 8701676 w 12192000"/>
              <a:gd name="connsiteY113-11264" fmla="*/ 401351 h 4999978"/>
              <a:gd name="connsiteX114-11265" fmla="*/ 8773288 w 12192000"/>
              <a:gd name="connsiteY114-11266" fmla="*/ 378077 h 4999978"/>
              <a:gd name="connsiteX115-11267" fmla="*/ 8779909 w 12192000"/>
              <a:gd name="connsiteY115-11268" fmla="*/ 382446 h 4999978"/>
              <a:gd name="connsiteX116-11269" fmla="*/ 8829932 w 12192000"/>
              <a:gd name="connsiteY116-11270" fmla="*/ 379243 h 4999978"/>
              <a:gd name="connsiteX117-11271" fmla="*/ 9003386 w 12192000"/>
              <a:gd name="connsiteY117-11272" fmla="*/ 336242 h 4999978"/>
              <a:gd name="connsiteX118-11273" fmla="*/ 9101185 w 12192000"/>
              <a:gd name="connsiteY118-11274" fmla="*/ 330862 h 4999978"/>
              <a:gd name="connsiteX119-11275" fmla="*/ 9136185 w 12192000"/>
              <a:gd name="connsiteY119-11276" fmla="*/ 334078 h 4999978"/>
              <a:gd name="connsiteX120-11277" fmla="*/ 9194801 w 12192000"/>
              <a:gd name="connsiteY120-11278" fmla="*/ 339149 h 4999978"/>
              <a:gd name="connsiteX121-11279" fmla="*/ 9239316 w 12192000"/>
              <a:gd name="connsiteY121-11280" fmla="*/ 355558 h 4999978"/>
              <a:gd name="connsiteX122-11281" fmla="*/ 9288052 w 12192000"/>
              <a:gd name="connsiteY122-11282" fmla="*/ 354796 h 4999978"/>
              <a:gd name="connsiteX123-11283" fmla="*/ 9298465 w 12192000"/>
              <a:gd name="connsiteY123-11284" fmla="*/ 338296 h 4999978"/>
              <a:gd name="connsiteX124-11285" fmla="*/ 9350892 w 12192000"/>
              <a:gd name="connsiteY124-11286" fmla="*/ 342778 h 4999978"/>
              <a:gd name="connsiteX125-11287" fmla="*/ 9430522 w 12192000"/>
              <a:gd name="connsiteY125-11288" fmla="*/ 351368 h 4999978"/>
              <a:gd name="connsiteX126-11289" fmla="*/ 9476215 w 12192000"/>
              <a:gd name="connsiteY126-11290" fmla="*/ 352107 h 4999978"/>
              <a:gd name="connsiteX127-11291" fmla="*/ 9601276 w 12192000"/>
              <a:gd name="connsiteY127-11292" fmla="*/ 358704 h 4999978"/>
              <a:gd name="connsiteX128-11293" fmla="*/ 9726733 w 12192000"/>
              <a:gd name="connsiteY128-11294" fmla="*/ 368801 h 4999978"/>
              <a:gd name="connsiteX129-11295" fmla="*/ 9802144 w 12192000"/>
              <a:gd name="connsiteY129-11296" fmla="*/ 394479 h 4999978"/>
              <a:gd name="connsiteX130-11297" fmla="*/ 9905153 w 12192000"/>
              <a:gd name="connsiteY130-11298" fmla="*/ 400650 h 4999978"/>
              <a:gd name="connsiteX131-11299" fmla="*/ 9922553 w 12192000"/>
              <a:gd name="connsiteY131-11300" fmla="*/ 404569 h 4999978"/>
              <a:gd name="connsiteX132-11301" fmla="*/ 10044658 w 12192000"/>
              <a:gd name="connsiteY132-11302" fmla="*/ 418077 h 4999978"/>
              <a:gd name="connsiteX133-11303" fmla="*/ 10184585 w 12192000"/>
              <a:gd name="connsiteY133-11304" fmla="*/ 407138 h 4999978"/>
              <a:gd name="connsiteX134-11305" fmla="*/ 10366435 w 12192000"/>
              <a:gd name="connsiteY134-11306" fmla="*/ 462428 h 4999978"/>
              <a:gd name="connsiteX135-11307" fmla="*/ 10688220 w 12192000"/>
              <a:gd name="connsiteY135-11308" fmla="*/ 542258 h 4999978"/>
              <a:gd name="connsiteX136-11309" fmla="*/ 11026690 w 12192000"/>
              <a:gd name="connsiteY136-11310" fmla="*/ 550681 h 4999978"/>
              <a:gd name="connsiteX137-11311" fmla="*/ 11113779 w 12192000"/>
              <a:gd name="connsiteY137-11312" fmla="*/ 533868 h 4999978"/>
              <a:gd name="connsiteX138-11313" fmla="*/ 11369556 w 12192000"/>
              <a:gd name="connsiteY138-11314" fmla="*/ 491719 h 4999978"/>
              <a:gd name="connsiteX139-11315" fmla="*/ 11623342 w 12192000"/>
              <a:gd name="connsiteY139-11316" fmla="*/ 388428 h 4999978"/>
              <a:gd name="connsiteX140-11317" fmla="*/ 11786511 w 12192000"/>
              <a:gd name="connsiteY140-11318" fmla="*/ 358390 h 4999978"/>
              <a:gd name="connsiteX141-11319" fmla="*/ 11862577 w 12192000"/>
              <a:gd name="connsiteY141-11320" fmla="*/ 330549 h 4999978"/>
              <a:gd name="connsiteX142-11321" fmla="*/ 11916612 w 12192000"/>
              <a:gd name="connsiteY142-11322" fmla="*/ 323810 h 4999978"/>
              <a:gd name="connsiteX143-11323" fmla="*/ 11948830 w 12192000"/>
              <a:gd name="connsiteY143-11324" fmla="*/ 318062 h 4999978"/>
              <a:gd name="connsiteX144-11325" fmla="*/ 12001583 w 12192000"/>
              <a:gd name="connsiteY144-11326" fmla="*/ 279643 h 4999978"/>
              <a:gd name="connsiteX145-11327" fmla="*/ 12174977 w 12192000"/>
              <a:gd name="connsiteY145-11328" fmla="*/ 264652 h 4999978"/>
              <a:gd name="connsiteX146-11329" fmla="*/ 12192000 w 12192000"/>
              <a:gd name="connsiteY146-11330" fmla="*/ 256549 h 4999978"/>
              <a:gd name="connsiteX147-11331" fmla="*/ 12192000 w 12192000"/>
              <a:gd name="connsiteY147-11332" fmla="*/ 4999978 h 4999978"/>
              <a:gd name="connsiteX148-11333" fmla="*/ 0 w 12192000"/>
              <a:gd name="connsiteY148-11334" fmla="*/ 4999978 h 4999978"/>
              <a:gd name="connsiteX149-11335" fmla="*/ 0 w 12192000"/>
              <a:gd name="connsiteY149-11336" fmla="*/ 617449 h 4999978"/>
              <a:gd name="connsiteX150-11337" fmla="*/ 11075 w 12192000"/>
              <a:gd name="connsiteY150-11338" fmla="*/ 615178 h 4999978"/>
              <a:gd name="connsiteX151-11339" fmla="*/ 44061 w 12192000"/>
              <a:gd name="connsiteY151-11340" fmla="*/ 608596 h 4999978"/>
              <a:gd name="connsiteX152-11341" fmla="*/ 136694 w 12192000"/>
              <a:gd name="connsiteY152-11342" fmla="*/ 556415 h 4999978"/>
              <a:gd name="connsiteX153-11343" fmla="*/ 170342 w 12192000"/>
              <a:gd name="connsiteY153-11344" fmla="*/ 551077 h 4999978"/>
              <a:gd name="connsiteX154-11345" fmla="*/ 168955 w 12192000"/>
              <a:gd name="connsiteY154-11346" fmla="*/ 542164 h 4999978"/>
              <a:gd name="connsiteX155-11347" fmla="*/ 181474 w 12192000"/>
              <a:gd name="connsiteY155-11348" fmla="*/ 541281 h 4999978"/>
              <a:gd name="connsiteX156-11349" fmla="*/ 209440 w 12192000"/>
              <a:gd name="connsiteY156-11350" fmla="*/ 540561 h 4999978"/>
              <a:gd name="connsiteX157-11351" fmla="*/ 293152 w 12192000"/>
              <a:gd name="connsiteY157-11352" fmla="*/ 536576 h 4999978"/>
              <a:gd name="connsiteX158-11353" fmla="*/ 315693 w 12192000"/>
              <a:gd name="connsiteY158-11354" fmla="*/ 519030 h 4999978"/>
              <a:gd name="connsiteX159-11355" fmla="*/ 337305 w 12192000"/>
              <a:gd name="connsiteY159-11356" fmla="*/ 518372 h 4999978"/>
              <a:gd name="connsiteX160-11357" fmla="*/ 462252 w 12192000"/>
              <a:gd name="connsiteY160-11358" fmla="*/ 493151 h 4999978"/>
              <a:gd name="connsiteX161-11359" fmla="*/ 479457 w 12192000"/>
              <a:gd name="connsiteY161-11360" fmla="*/ 491123 h 4999978"/>
              <a:gd name="connsiteX162-11361" fmla="*/ 488653 w 12192000"/>
              <a:gd name="connsiteY162-11362" fmla="*/ 483257 h 4999978"/>
              <a:gd name="connsiteX163-11363" fmla="*/ 522053 w 12192000"/>
              <a:gd name="connsiteY163-11364" fmla="*/ 481125 h 4999978"/>
              <a:gd name="connsiteX164-11365" fmla="*/ 523520 w 12192000"/>
              <a:gd name="connsiteY164-11366" fmla="*/ 476713 h 4999978"/>
              <a:gd name="connsiteX165-11367" fmla="*/ 632714 w 12192000"/>
              <a:gd name="connsiteY165-11368" fmla="*/ 437101 h 4999978"/>
              <a:gd name="connsiteX166-11369" fmla="*/ 651426 w 12192000"/>
              <a:gd name="connsiteY166-11370" fmla="*/ 430544 h 4999978"/>
              <a:gd name="connsiteX167-11371" fmla="*/ 667724 w 12192000"/>
              <a:gd name="connsiteY167-11372" fmla="*/ 432138 h 4999978"/>
              <a:gd name="connsiteX168-11373" fmla="*/ 757679 w 12192000"/>
              <a:gd name="connsiteY168-11374" fmla="*/ 425145 h 4999978"/>
              <a:gd name="connsiteX169-11375" fmla="*/ 779159 w 12192000"/>
              <a:gd name="connsiteY169-11376" fmla="*/ 428059 h 4999978"/>
              <a:gd name="connsiteX170-11377" fmla="*/ 788293 w 12192000"/>
              <a:gd name="connsiteY170-11378" fmla="*/ 434863 h 4999978"/>
              <a:gd name="connsiteX171-11379" fmla="*/ 822923 w 12192000"/>
              <a:gd name="connsiteY171-11380" fmla="*/ 421074 h 4999978"/>
              <a:gd name="connsiteX172-11381" fmla="*/ 876559 w 12192000"/>
              <a:gd name="connsiteY172-11382" fmla="*/ 411088 h 4999978"/>
              <a:gd name="connsiteX173-11383" fmla="*/ 902011 w 12192000"/>
              <a:gd name="connsiteY173-11384" fmla="*/ 404118 h 4999978"/>
              <a:gd name="connsiteX174-11385" fmla="*/ 922715 w 12192000"/>
              <a:gd name="connsiteY174-11386" fmla="*/ 407699 h 4999978"/>
              <a:gd name="connsiteX175-11387" fmla="*/ 1040139 w 12192000"/>
              <a:gd name="connsiteY175-11388" fmla="*/ 406590 h 4999978"/>
              <a:gd name="connsiteX176-11389" fmla="*/ 1067251 w 12192000"/>
              <a:gd name="connsiteY176-11390" fmla="*/ 412384 h 4999978"/>
              <a:gd name="connsiteX177-11391" fmla="*/ 1080272 w 12192000"/>
              <a:gd name="connsiteY177-11392" fmla="*/ 424669 h 4999978"/>
              <a:gd name="connsiteX178-11393" fmla="*/ 1090219 w 12192000"/>
              <a:gd name="connsiteY178-11394" fmla="*/ 420026 h 4999978"/>
              <a:gd name="connsiteX179-11395" fmla="*/ 1161226 w 12192000"/>
              <a:gd name="connsiteY179-11396" fmla="*/ 418304 h 4999978"/>
              <a:gd name="connsiteX180-11397" fmla="*/ 1207525 w 12192000"/>
              <a:gd name="connsiteY180-11398" fmla="*/ 416039 h 4999978"/>
              <a:gd name="connsiteX181-11399" fmla="*/ 1295331 w 12192000"/>
              <a:gd name="connsiteY181-11400" fmla="*/ 402182 h 4999978"/>
              <a:gd name="connsiteX182-11401" fmla="*/ 1347118 w 12192000"/>
              <a:gd name="connsiteY182-11402" fmla="*/ 399704 h 4999978"/>
              <a:gd name="connsiteX183-11403" fmla="*/ 1378108 w 12192000"/>
              <a:gd name="connsiteY183-11404" fmla="*/ 398410 h 4999978"/>
              <a:gd name="connsiteX184-11405" fmla="*/ 1459192 w 12192000"/>
              <a:gd name="connsiteY184-11406" fmla="*/ 380919 h 4999978"/>
              <a:gd name="connsiteX185-11407" fmla="*/ 1590120 w 12192000"/>
              <a:gd name="connsiteY185-11408" fmla="*/ 317608 h 4999978"/>
              <a:gd name="connsiteX186-11409" fmla="*/ 1631417 w 12192000"/>
              <a:gd name="connsiteY186-11410" fmla="*/ 308227 h 4999978"/>
              <a:gd name="connsiteX187-11411" fmla="*/ 1638727 w 12192000"/>
              <a:gd name="connsiteY187-11412" fmla="*/ 311610 h 4999978"/>
              <a:gd name="connsiteX188-11413" fmla="*/ 1844438 w 12192000"/>
              <a:gd name="connsiteY188-11414" fmla="*/ 271304 h 4999978"/>
              <a:gd name="connsiteX189-11415" fmla="*/ 1881324 w 12192000"/>
              <a:gd name="connsiteY189-11416" fmla="*/ 268497 h 4999978"/>
              <a:gd name="connsiteX190-11417" fmla="*/ 1908999 w 12192000"/>
              <a:gd name="connsiteY190-11418" fmla="*/ 269338 h 4999978"/>
              <a:gd name="connsiteX191-11419" fmla="*/ 1974956 w 12192000"/>
              <a:gd name="connsiteY191-11420" fmla="*/ 255958 h 4999978"/>
              <a:gd name="connsiteX192-11421" fmla="*/ 2082409 w 12192000"/>
              <a:gd name="connsiteY192-11422" fmla="*/ 227290 h 4999978"/>
              <a:gd name="connsiteX193-11423" fmla="*/ 2105639 w 12192000"/>
              <a:gd name="connsiteY193-11424" fmla="*/ 222648 h 4999978"/>
              <a:gd name="connsiteX194-11425" fmla="*/ 2126992 w 12192000"/>
              <a:gd name="connsiteY194-11426" fmla="*/ 224468 h 4999978"/>
              <a:gd name="connsiteX195-11427" fmla="*/ 2133154 w 12192000"/>
              <a:gd name="connsiteY195-11428" fmla="*/ 229952 h 4999978"/>
              <a:gd name="connsiteX196-11429" fmla="*/ 2146154 w 12192000"/>
              <a:gd name="connsiteY196-11430" fmla="*/ 228332 h 4999978"/>
              <a:gd name="connsiteX197-11431" fmla="*/ 2149901 w 12192000"/>
              <a:gd name="connsiteY197-11432" fmla="*/ 229116 h 4999978"/>
              <a:gd name="connsiteX198-11433" fmla="*/ 2171100 w 12192000"/>
              <a:gd name="connsiteY198-11434" fmla="*/ 232389 h 4999978"/>
              <a:gd name="connsiteX199-11435" fmla="*/ 2209148 w 12192000"/>
              <a:gd name="connsiteY199-11436" fmla="*/ 209225 h 4999978"/>
              <a:gd name="connsiteX200-11437" fmla="*/ 2261889 w 12192000"/>
              <a:gd name="connsiteY200-11438" fmla="*/ 205532 h 4999978"/>
              <a:gd name="connsiteX201-11439" fmla="*/ 2452315 w 12192000"/>
              <a:gd name="connsiteY201-11440" fmla="*/ 152899 h 4999978"/>
              <a:gd name="connsiteX202-11441" fmla="*/ 2495330 w 12192000"/>
              <a:gd name="connsiteY202-11442" fmla="*/ 142101 h 4999978"/>
              <a:gd name="connsiteX203-11443" fmla="*/ 2665623 w 12192000"/>
              <a:gd name="connsiteY203-11444" fmla="*/ 96394 h 4999978"/>
              <a:gd name="connsiteX204-11445" fmla="*/ 2763332 w 12192000"/>
              <a:gd name="connsiteY204-11446" fmla="*/ 74831 h 4999978"/>
              <a:gd name="connsiteX205-11447" fmla="*/ 2843870 w 12192000"/>
              <a:gd name="connsiteY205-11448" fmla="*/ 47507 h 4999978"/>
              <a:gd name="connsiteX206-11449" fmla="*/ 2862745 w 12192000"/>
              <a:gd name="connsiteY206-11450" fmla="*/ 43242 h 4999978"/>
              <a:gd name="connsiteX207-11451" fmla="*/ 2864596 w 12192000"/>
              <a:gd name="connsiteY207-11452" fmla="*/ 39218 h 4999978"/>
              <a:gd name="connsiteX208-11453" fmla="*/ 2875381 w 12192000"/>
              <a:gd name="connsiteY208-11454" fmla="*/ 35003 h 4999978"/>
              <a:gd name="connsiteX209-11455" fmla="*/ 2895139 w 12192000"/>
              <a:gd name="connsiteY209-11456" fmla="*/ 24186 h 4999978"/>
              <a:gd name="connsiteX210-11457" fmla="*/ 2900232 w 12192000"/>
              <a:gd name="connsiteY210-11458" fmla="*/ 24518 h 4999978"/>
              <a:gd name="connsiteX211-11459" fmla="*/ 2932205 w 12192000"/>
              <a:gd name="connsiteY211-11460" fmla="*/ 11873 h 4999978"/>
              <a:gd name="connsiteX212-11461" fmla="*/ 2933310 w 12192000"/>
              <a:gd name="connsiteY212-11462" fmla="*/ 12816 h 4999978"/>
              <a:gd name="connsiteX213-11463" fmla="*/ 2945218 w 12192000"/>
              <a:gd name="connsiteY213-11464" fmla="*/ 14141 h 4999978"/>
              <a:gd name="connsiteX214-11465" fmla="*/ 2966465 w 12192000"/>
              <a:gd name="connsiteY214-11466" fmla="*/ 14117 h 4999978"/>
              <a:gd name="connsiteX215-11467" fmla="*/ 3023668 w 12192000"/>
              <a:gd name="connsiteY215-11468" fmla="*/ 27905 h 4999978"/>
              <a:gd name="connsiteX216-11469" fmla="*/ 3057077 w 12192000"/>
              <a:gd name="connsiteY216-11470" fmla="*/ 14845 h 4999978"/>
              <a:gd name="connsiteX217-11471" fmla="*/ 3151915 w 12192000"/>
              <a:gd name="connsiteY217-11472" fmla="*/ 11243 h 4999978"/>
              <a:gd name="connsiteX218-11473" fmla="*/ 3251671 w 12192000"/>
              <a:gd name="connsiteY218-11474" fmla="*/ 31575 h 4999978"/>
              <a:gd name="connsiteX219-11475" fmla="*/ 3351400 w 12192000"/>
              <a:gd name="connsiteY219-11476" fmla="*/ 32687 h 4999978"/>
              <a:gd name="connsiteX220-11477" fmla="*/ 3387481 w 12192000"/>
              <a:gd name="connsiteY220-11478" fmla="*/ 31443 h 4999978"/>
              <a:gd name="connsiteX221-11479" fmla="*/ 3451923 w 12192000"/>
              <a:gd name="connsiteY221-11480" fmla="*/ 36482 h 4999978"/>
              <a:gd name="connsiteX222-11481" fmla="*/ 3481520 w 12192000"/>
              <a:gd name="connsiteY222-11482" fmla="*/ 43287 h 4999978"/>
              <a:gd name="connsiteX223-11483" fmla="*/ 3482804 w 12192000"/>
              <a:gd name="connsiteY223-11484" fmla="*/ 42812 h 4999978"/>
              <a:gd name="connsiteX224-11485" fmla="*/ 3485495 w 12192000"/>
              <a:gd name="connsiteY224-11486" fmla="*/ 45921 h 4999978"/>
              <a:gd name="connsiteX225-11487" fmla="*/ 3490972 w 12192000"/>
              <a:gd name="connsiteY225-11488" fmla="*/ 47286 h 4999978"/>
              <a:gd name="connsiteX226-11489" fmla="*/ 3505835 w 12192000"/>
              <a:gd name="connsiteY226-11490" fmla="*/ 46077 h 4999978"/>
              <a:gd name="connsiteX227-11491" fmla="*/ 3511410 w 12192000"/>
              <a:gd name="connsiteY227-11492" fmla="*/ 44808 h 4999978"/>
              <a:gd name="connsiteX228-11493" fmla="*/ 3519598 w 12192000"/>
              <a:gd name="connsiteY228-11494" fmla="*/ 44683 h 4999978"/>
              <a:gd name="connsiteX229-11495" fmla="*/ 3519807 w 12192000"/>
              <a:gd name="connsiteY229-11496" fmla="*/ 44938 h 4999978"/>
              <a:gd name="connsiteX230-11497" fmla="*/ 3527466 w 12192000"/>
              <a:gd name="connsiteY230-11498" fmla="*/ 44316 h 4999978"/>
              <a:gd name="connsiteX231-11499" fmla="*/ 3564889 w 12192000"/>
              <a:gd name="connsiteY231-11500" fmla="*/ 57394 h 4999978"/>
              <a:gd name="connsiteX232-11501" fmla="*/ 3614922 w 12192000"/>
              <a:gd name="connsiteY232-11502" fmla="*/ 61804 h 4999978"/>
              <a:gd name="connsiteX233-11503" fmla="*/ 3635506 w 12192000"/>
              <a:gd name="connsiteY233-11504" fmla="*/ 65718 h 4999978"/>
              <a:gd name="connsiteX234-11505" fmla="*/ 3646525 w 12192000"/>
              <a:gd name="connsiteY234-11506" fmla="*/ 69193 h 4999978"/>
              <a:gd name="connsiteX235-11507" fmla="*/ 3647224 w 12192000"/>
              <a:gd name="connsiteY235-11508" fmla="*/ 70303 h 4999978"/>
              <a:gd name="connsiteX236-11509" fmla="*/ 3683100 w 12192000"/>
              <a:gd name="connsiteY236-11510" fmla="*/ 64109 h 4999978"/>
              <a:gd name="connsiteX237-11511" fmla="*/ 3687901 w 12192000"/>
              <a:gd name="connsiteY237-11512" fmla="*/ 65372 h 4999978"/>
              <a:gd name="connsiteX238-11513" fmla="*/ 3711234 w 12192000"/>
              <a:gd name="connsiteY238-11514" fmla="*/ 58665 h 4999978"/>
              <a:gd name="connsiteX239-11515" fmla="*/ 3723318 w 12192000"/>
              <a:gd name="connsiteY239-11516" fmla="*/ 56625 h 4999978"/>
              <a:gd name="connsiteX240-11517" fmla="*/ 3726677 w 12192000"/>
              <a:gd name="connsiteY240-11518" fmla="*/ 53112 h 4999978"/>
              <a:gd name="connsiteX241-11519" fmla="*/ 3744535 w 12192000"/>
              <a:gd name="connsiteY241-11520" fmla="*/ 51590 h 4999978"/>
              <a:gd name="connsiteX242-11521" fmla="*/ 3746608 w 12192000"/>
              <a:gd name="connsiteY242-11522" fmla="*/ 52522 h 4999978"/>
              <a:gd name="connsiteX243-11523" fmla="*/ 3761262 w 12192000"/>
              <a:gd name="connsiteY243-11524" fmla="*/ 47147 h 4999978"/>
              <a:gd name="connsiteX244-11525" fmla="*/ 3803931 w 12192000"/>
              <a:gd name="connsiteY244-11526" fmla="*/ 49309 h 4999978"/>
              <a:gd name="connsiteX245-11527" fmla="*/ 3925626 w 12192000"/>
              <a:gd name="connsiteY245-11528" fmla="*/ 40301 h 4999978"/>
              <a:gd name="connsiteX246-11529" fmla="*/ 4033324 w 12192000"/>
              <a:gd name="connsiteY246-11530" fmla="*/ 26451 h 4999978"/>
              <a:gd name="connsiteX0-11531" fmla="*/ 4033324 w 12192000"/>
              <a:gd name="connsiteY0-11532" fmla="*/ 26451 h 4999978"/>
              <a:gd name="connsiteX1-11533" fmla="*/ 4138795 w 12192000"/>
              <a:gd name="connsiteY1-11534" fmla="*/ 28995 h 4999978"/>
              <a:gd name="connsiteX2-11535" fmla="*/ 4197186 w 12192000"/>
              <a:gd name="connsiteY2-11536" fmla="*/ 16311 h 4999978"/>
              <a:gd name="connsiteX3-11537" fmla="*/ 4371550 w 12192000"/>
              <a:gd name="connsiteY3-11538" fmla="*/ 8916 h 4999978"/>
              <a:gd name="connsiteX4-11539" fmla="*/ 4424056 w 12192000"/>
              <a:gd name="connsiteY4-11540" fmla="*/ 15151 h 4999978"/>
              <a:gd name="connsiteX5-11541" fmla="*/ 4469897 w 12192000"/>
              <a:gd name="connsiteY5-11542" fmla="*/ 0 h 4999978"/>
              <a:gd name="connsiteX6-11543" fmla="*/ 4489151 w 12192000"/>
              <a:gd name="connsiteY6-11544" fmla="*/ 7067 h 4999978"/>
              <a:gd name="connsiteX7-11545" fmla="*/ 4492479 w 12192000"/>
              <a:gd name="connsiteY7-11546" fmla="*/ 8512 h 4999978"/>
              <a:gd name="connsiteX8-11547" fmla="*/ 4505693 w 12192000"/>
              <a:gd name="connsiteY8-11548" fmla="*/ 9366 h 4999978"/>
              <a:gd name="connsiteX9-11549" fmla="*/ 4509529 w 12192000"/>
              <a:gd name="connsiteY9-11550" fmla="*/ 15767 h 4999978"/>
              <a:gd name="connsiteX10-11551" fmla="*/ 4529499 w 12192000"/>
              <a:gd name="connsiteY10-11552" fmla="*/ 21469 h 4999978"/>
              <a:gd name="connsiteX11-11553" fmla="*/ 4553795 w 12192000"/>
              <a:gd name="connsiteY11-11554" fmla="*/ 21323 h 4999978"/>
              <a:gd name="connsiteX12-11555" fmla="*/ 4640118 w 12192000"/>
              <a:gd name="connsiteY12-11556" fmla="*/ 21481 h 4999978"/>
              <a:gd name="connsiteX13-11557" fmla="*/ 4654127 w 12192000"/>
              <a:gd name="connsiteY13-11558" fmla="*/ 17734 h 4999978"/>
              <a:gd name="connsiteX14-11559" fmla="*/ 4700168 w 12192000"/>
              <a:gd name="connsiteY14-11560" fmla="*/ 22735 h 4999978"/>
              <a:gd name="connsiteX15-11561" fmla="*/ 4741127 w 12192000"/>
              <a:gd name="connsiteY15-11562" fmla="*/ 23309 h 4999978"/>
              <a:gd name="connsiteX16-11563" fmla="*/ 4767598 w 12192000"/>
              <a:gd name="connsiteY16-11564" fmla="*/ 20054 h 4999978"/>
              <a:gd name="connsiteX17-11565" fmla="*/ 4774592 w 12192000"/>
              <a:gd name="connsiteY17-11566" fmla="*/ 22231 h 4999978"/>
              <a:gd name="connsiteX18-11567" fmla="*/ 4801328 w 12192000"/>
              <a:gd name="connsiteY18-11568" fmla="*/ 23236 h 4999978"/>
              <a:gd name="connsiteX19-11569" fmla="*/ 4814870 w 12192000"/>
              <a:gd name="connsiteY19-11570" fmla="*/ 19579 h 4999978"/>
              <a:gd name="connsiteX20-11571" fmla="*/ 4828440 w 12192000"/>
              <a:gd name="connsiteY20-11572" fmla="*/ 27197 h 4999978"/>
              <a:gd name="connsiteX21-11573" fmla="*/ 4831826 w 12192000"/>
              <a:gd name="connsiteY21-11574" fmla="*/ 32900 h 4999978"/>
              <a:gd name="connsiteX22-11575" fmla="*/ 4850785 w 12192000"/>
              <a:gd name="connsiteY22-11576" fmla="*/ 29972 h 4999978"/>
              <a:gd name="connsiteX23-11577" fmla="*/ 4866468 w 12192000"/>
              <a:gd name="connsiteY23-11578" fmla="*/ 35321 h 4999978"/>
              <a:gd name="connsiteX24-11579" fmla="*/ 4879983 w 12192000"/>
              <a:gd name="connsiteY24-11580" fmla="*/ 31397 h 4999978"/>
              <a:gd name="connsiteX25-11581" fmla="*/ 4885635 w 12192000"/>
              <a:gd name="connsiteY25-11582" fmla="*/ 32124 h 4999978"/>
              <a:gd name="connsiteX26-11583" fmla="*/ 4899698 w 12192000"/>
              <a:gd name="connsiteY26-11584" fmla="*/ 34658 h 4999978"/>
              <a:gd name="connsiteX27-11585" fmla="*/ 4923986 w 12192000"/>
              <a:gd name="connsiteY27-11586" fmla="*/ 40414 h 4999978"/>
              <a:gd name="connsiteX28-11587" fmla="*/ 4931544 w 12192000"/>
              <a:gd name="connsiteY28-11588" fmla="*/ 41140 h 4999978"/>
              <a:gd name="connsiteX29-11589" fmla="*/ 4948135 w 12192000"/>
              <a:gd name="connsiteY29-11590" fmla="*/ 50311 h 4999978"/>
              <a:gd name="connsiteX30-11591" fmla="*/ 4980068 w 12192000"/>
              <a:gd name="connsiteY30-11592" fmla="*/ 57834 h 4999978"/>
              <a:gd name="connsiteX31-11593" fmla="*/ 5036541 w 12192000"/>
              <a:gd name="connsiteY31-11594" fmla="*/ 85075 h 4999978"/>
              <a:gd name="connsiteX32-11595" fmla="*/ 5069678 w 12192000"/>
              <a:gd name="connsiteY32-11596" fmla="*/ 97961 h 4999978"/>
              <a:gd name="connsiteX33-11597" fmla="*/ 5092160 w 12192000"/>
              <a:gd name="connsiteY33-11598" fmla="*/ 109985 h 4999978"/>
              <a:gd name="connsiteX34-11599" fmla="*/ 5158166 w 12192000"/>
              <a:gd name="connsiteY34-11600" fmla="*/ 126350 h 4999978"/>
              <a:gd name="connsiteX35-11601" fmla="*/ 5271252 w 12192000"/>
              <a:gd name="connsiteY35-11602" fmla="*/ 147520 h 4999978"/>
              <a:gd name="connsiteX36-11603" fmla="*/ 5294438 w 12192000"/>
              <a:gd name="connsiteY36-11604" fmla="*/ 153338 h 4999978"/>
              <a:gd name="connsiteX37-11605" fmla="*/ 5310840 w 12192000"/>
              <a:gd name="connsiteY37-11606" fmla="*/ 163551 h 4999978"/>
              <a:gd name="connsiteX38-11607" fmla="*/ 5311570 w 12192000"/>
              <a:gd name="connsiteY38-11608" fmla="*/ 170463 h 4999978"/>
              <a:gd name="connsiteX39-11609" fmla="*/ 5323756 w 12192000"/>
              <a:gd name="connsiteY39-11610" fmla="*/ 174500 h 4999978"/>
              <a:gd name="connsiteX40-11611" fmla="*/ 5326259 w 12192000"/>
              <a:gd name="connsiteY40-11612" fmla="*/ 176662 h 4999978"/>
              <a:gd name="connsiteX41-11613" fmla="*/ 5341357 w 12192000"/>
              <a:gd name="connsiteY41-11614" fmla="*/ 187975 h 4999978"/>
              <a:gd name="connsiteX42-11615" fmla="*/ 5391908 w 12192000"/>
              <a:gd name="connsiteY42-11616" fmla="*/ 185073 h 4999978"/>
              <a:gd name="connsiteX43-11617" fmla="*/ 5492371 w 12192000"/>
              <a:gd name="connsiteY43-11618" fmla="*/ 230923 h 4999978"/>
              <a:gd name="connsiteX44-11619" fmla="*/ 5640913 w 12192000"/>
              <a:gd name="connsiteY44-11620" fmla="*/ 239810 h 4999978"/>
              <a:gd name="connsiteX45-11621" fmla="*/ 5877770 w 12192000"/>
              <a:gd name="connsiteY45-11622" fmla="*/ 283747 h 4999978"/>
              <a:gd name="connsiteX46-11623" fmla="*/ 5989615 w 12192000"/>
              <a:gd name="connsiteY46-11624" fmla="*/ 306445 h 4999978"/>
              <a:gd name="connsiteX47-11625" fmla="*/ 5996857 w 12192000"/>
              <a:gd name="connsiteY47-11626" fmla="*/ 310331 h 4999978"/>
              <a:gd name="connsiteX48-11627" fmla="*/ 6037387 w 12192000"/>
              <a:gd name="connsiteY48-11628" fmla="*/ 299308 h 4999978"/>
              <a:gd name="connsiteX49-11629" fmla="*/ 6113074 w 12192000"/>
              <a:gd name="connsiteY49-11630" fmla="*/ 312627 h 4999978"/>
              <a:gd name="connsiteX50-11631" fmla="*/ 6280929 w 12192000"/>
              <a:gd name="connsiteY50-11632" fmla="*/ 337226 h 4999978"/>
              <a:gd name="connsiteX51-11633" fmla="*/ 6298665 w 12192000"/>
              <a:gd name="connsiteY51-11634" fmla="*/ 329713 h 4999978"/>
              <a:gd name="connsiteX52-11635" fmla="*/ 6317326 w 12192000"/>
              <a:gd name="connsiteY52-11636" fmla="*/ 326576 h 4999978"/>
              <a:gd name="connsiteX53-11637" fmla="*/ 6319212 w 12192000"/>
              <a:gd name="connsiteY53-11638" fmla="*/ 327786 h 4999978"/>
              <a:gd name="connsiteX54-11639" fmla="*/ 6339724 w 12192000"/>
              <a:gd name="connsiteY54-11640" fmla="*/ 328880 h 4999978"/>
              <a:gd name="connsiteX55-11641" fmla="*/ 6345010 w 12192000"/>
              <a:gd name="connsiteY55-11642" fmla="*/ 325930 h 4999978"/>
              <a:gd name="connsiteX56-11643" fmla="*/ 6359332 w 12192000"/>
              <a:gd name="connsiteY56-11644" fmla="*/ 325681 h 4999978"/>
              <a:gd name="connsiteX57-11645" fmla="*/ 6388220 w 12192000"/>
              <a:gd name="connsiteY57-11646" fmla="*/ 322496 h 4999978"/>
              <a:gd name="connsiteX58-11647" fmla="*/ 6392994 w 12192000"/>
              <a:gd name="connsiteY58-11648" fmla="*/ 324426 h 4999978"/>
              <a:gd name="connsiteX59-11649" fmla="*/ 6435581 w 12192000"/>
              <a:gd name="connsiteY59-11650" fmla="*/ 323557 h 4999978"/>
              <a:gd name="connsiteX60-11651" fmla="*/ 6435870 w 12192000"/>
              <a:gd name="connsiteY60-11652" fmla="*/ 324745 h 4999978"/>
              <a:gd name="connsiteX61-11653" fmla="*/ 6446571 w 12192000"/>
              <a:gd name="connsiteY61-11654" fmla="*/ 329739 h 4999978"/>
              <a:gd name="connsiteX62-11655" fmla="*/ 6467701 w 12192000"/>
              <a:gd name="connsiteY62-11656" fmla="*/ 336547 h 4999978"/>
              <a:gd name="connsiteX63-11657" fmla="*/ 6512727 w 12192000"/>
              <a:gd name="connsiteY63-11658" fmla="*/ 367087 h 4999978"/>
              <a:gd name="connsiteX64-11659" fmla="*/ 6557094 w 12192000"/>
              <a:gd name="connsiteY64-11660" fmla="*/ 366314 h 4999978"/>
              <a:gd name="connsiteX65-11661" fmla="*/ 6565879 w 12192000"/>
              <a:gd name="connsiteY65-11662" fmla="*/ 366812 h 4999978"/>
              <a:gd name="connsiteX66-11663" fmla="*/ 6565997 w 12192000"/>
              <a:gd name="connsiteY66-11664" fmla="*/ 367092 h 4999978"/>
              <a:gd name="connsiteX67-11665" fmla="*/ 6575147 w 12192000"/>
              <a:gd name="connsiteY67-11666" fmla="*/ 368156 h 4999978"/>
              <a:gd name="connsiteX68-11667" fmla="*/ 6581899 w 12192000"/>
              <a:gd name="connsiteY68-11668" fmla="*/ 367720 h 4999978"/>
              <a:gd name="connsiteX69-11669" fmla="*/ 6598943 w 12192000"/>
              <a:gd name="connsiteY69-11670" fmla="*/ 368688 h 4999978"/>
              <a:gd name="connsiteX70-11671" fmla="*/ 6604421 w 12192000"/>
              <a:gd name="connsiteY70-11672" fmla="*/ 370815 h 4999978"/>
              <a:gd name="connsiteX71-11673" fmla="*/ 6606035 w 12192000"/>
              <a:gd name="connsiteY71-11674" fmla="*/ 374247 h 4999978"/>
              <a:gd name="connsiteX72-11675" fmla="*/ 6607669 w 12192000"/>
              <a:gd name="connsiteY72-11676" fmla="*/ 373968 h 4999978"/>
              <a:gd name="connsiteX73-11677" fmla="*/ 6637532 w 12192000"/>
              <a:gd name="connsiteY73-11678" fmla="*/ 384907 h 4999978"/>
              <a:gd name="connsiteX74-11679" fmla="*/ 6706880 w 12192000"/>
              <a:gd name="connsiteY74-11680" fmla="*/ 399163 h 4999978"/>
              <a:gd name="connsiteX75-11681" fmla="*/ 6747500 w 12192000"/>
              <a:gd name="connsiteY75-11682" fmla="*/ 403168 h 4999978"/>
              <a:gd name="connsiteX76-11683" fmla="*/ 6857783 w 12192000"/>
              <a:gd name="connsiteY76-11684" fmla="*/ 418687 h 4999978"/>
              <a:gd name="connsiteX77-11685" fmla="*/ 6967720 w 12192000"/>
              <a:gd name="connsiteY77-11686" fmla="*/ 437721 h 4999978"/>
              <a:gd name="connsiteX78-11687" fmla="*/ 7018394 w 12192000"/>
              <a:gd name="connsiteY78-11688" fmla="*/ 466613 h 4999978"/>
              <a:gd name="connsiteX79-11689" fmla="*/ 7024679 w 12192000"/>
              <a:gd name="connsiteY79-11690" fmla="*/ 467750 h 4999978"/>
              <a:gd name="connsiteX80-11691" fmla="*/ 7041715 w 12192000"/>
              <a:gd name="connsiteY80-11692" fmla="*/ 465902 h 4999978"/>
              <a:gd name="connsiteX81-11693" fmla="*/ 7048103 w 12192000"/>
              <a:gd name="connsiteY81-11694" fmla="*/ 464392 h 4999978"/>
              <a:gd name="connsiteX82-11695" fmla="*/ 7057490 w 12192000"/>
              <a:gd name="connsiteY82-11696" fmla="*/ 463917 h 4999978"/>
              <a:gd name="connsiteX83-11697" fmla="*/ 7057730 w 12192000"/>
              <a:gd name="connsiteY83-11698" fmla="*/ 464165 h 4999978"/>
              <a:gd name="connsiteX84-11699" fmla="*/ 7066511 w 12192000"/>
              <a:gd name="connsiteY84-11700" fmla="*/ 463214 h 4999978"/>
              <a:gd name="connsiteX85-11701" fmla="*/ 7109401 w 12192000"/>
              <a:gd name="connsiteY85-11702" fmla="*/ 455268 h 4999978"/>
              <a:gd name="connsiteX86-11703" fmla="*/ 7166830 w 12192000"/>
              <a:gd name="connsiteY86-11704" fmla="*/ 477037 h 4999978"/>
              <a:gd name="connsiteX87-11705" fmla="*/ 7190442 w 12192000"/>
              <a:gd name="connsiteY87-11706" fmla="*/ 480090 h 4999978"/>
              <a:gd name="connsiteX88-11707" fmla="*/ 7203083 w 12192000"/>
              <a:gd name="connsiteY88-11708" fmla="*/ 483106 h 4999978"/>
              <a:gd name="connsiteX89-11709" fmla="*/ 7203894 w 12192000"/>
              <a:gd name="connsiteY89-11710" fmla="*/ 484190 h 4999978"/>
              <a:gd name="connsiteX90-11711" fmla="*/ 7245004 w 12192000"/>
              <a:gd name="connsiteY90-11712" fmla="*/ 476444 h 4999978"/>
              <a:gd name="connsiteX91-11713" fmla="*/ 7250514 w 12192000"/>
              <a:gd name="connsiteY91-11714" fmla="*/ 477506 h 4999978"/>
              <a:gd name="connsiteX92-11715" fmla="*/ 7277246 w 12192000"/>
              <a:gd name="connsiteY92-11716" fmla="*/ 469782 h 4999978"/>
              <a:gd name="connsiteX93-11717" fmla="*/ 7291092 w 12192000"/>
              <a:gd name="connsiteY93-11718" fmla="*/ 467217 h 4999978"/>
              <a:gd name="connsiteX94-11719" fmla="*/ 7294933 w 12192000"/>
              <a:gd name="connsiteY94-11720" fmla="*/ 463549 h 4999978"/>
              <a:gd name="connsiteX95-11721" fmla="*/ 7315408 w 12192000"/>
              <a:gd name="connsiteY95-11722" fmla="*/ 461260 h 4999978"/>
              <a:gd name="connsiteX96-11723" fmla="*/ 7317786 w 12192000"/>
              <a:gd name="connsiteY96-11724" fmla="*/ 462106 h 4999978"/>
              <a:gd name="connsiteX97-11725" fmla="*/ 7334572 w 12192000"/>
              <a:gd name="connsiteY97-11726" fmla="*/ 456088 h 4999978"/>
              <a:gd name="connsiteX98-11727" fmla="*/ 7348520 w 12192000"/>
              <a:gd name="connsiteY98-11728" fmla="*/ 446050 h 4999978"/>
              <a:gd name="connsiteX99-11729" fmla="*/ 7522997 w 12192000"/>
              <a:gd name="connsiteY99-11730" fmla="*/ 442209 h 4999978"/>
              <a:gd name="connsiteX100-11731" fmla="*/ 7686985 w 12192000"/>
              <a:gd name="connsiteY100-11732" fmla="*/ 419805 h 4999978"/>
              <a:gd name="connsiteX101-11733" fmla="*/ 7854068 w 12192000"/>
              <a:gd name="connsiteY101-11734" fmla="*/ 409774 h 4999978"/>
              <a:gd name="connsiteX102-11735" fmla="*/ 8034165 w 12192000"/>
              <a:gd name="connsiteY102-11736" fmla="*/ 391699 h 4999978"/>
              <a:gd name="connsiteX103-11737" fmla="*/ 8094381 w 12192000"/>
              <a:gd name="connsiteY103-11738" fmla="*/ 395718 h 4999978"/>
              <a:gd name="connsiteX104-11739" fmla="*/ 8146898 w 12192000"/>
              <a:gd name="connsiteY104-11740" fmla="*/ 378558 h 4999978"/>
              <a:gd name="connsiteX105-11741" fmla="*/ 8168993 w 12192000"/>
              <a:gd name="connsiteY105-11742" fmla="*/ 384830 h 4999978"/>
              <a:gd name="connsiteX106-11743" fmla="*/ 8172809 w 12192000"/>
              <a:gd name="connsiteY106-11744" fmla="*/ 386137 h 4999978"/>
              <a:gd name="connsiteX107-11745" fmla="*/ 8187962 w 12192000"/>
              <a:gd name="connsiteY107-11746" fmla="*/ 386433 h 4999978"/>
              <a:gd name="connsiteX108-11747" fmla="*/ 8192382 w 12192000"/>
              <a:gd name="connsiteY108-11748" fmla="*/ 392692 h 4999978"/>
              <a:gd name="connsiteX109-11749" fmla="*/ 8375192 w 12192000"/>
              <a:gd name="connsiteY109-11750" fmla="*/ 383879 h 4999978"/>
              <a:gd name="connsiteX110-11751" fmla="*/ 8454377 w 12192000"/>
              <a:gd name="connsiteY110-11752" fmla="*/ 380331 h 4999978"/>
              <a:gd name="connsiteX111-11753" fmla="*/ 8484740 w 12192000"/>
              <a:gd name="connsiteY111-11754" fmla="*/ 385159 h 4999978"/>
              <a:gd name="connsiteX112-11755" fmla="*/ 8601673 w 12192000"/>
              <a:gd name="connsiteY112-11756" fmla="*/ 397101 h 4999978"/>
              <a:gd name="connsiteX113-11757" fmla="*/ 8701676 w 12192000"/>
              <a:gd name="connsiteY113-11758" fmla="*/ 401351 h 4999978"/>
              <a:gd name="connsiteX114-11759" fmla="*/ 8773288 w 12192000"/>
              <a:gd name="connsiteY114-11760" fmla="*/ 378077 h 4999978"/>
              <a:gd name="connsiteX115-11761" fmla="*/ 8779909 w 12192000"/>
              <a:gd name="connsiteY115-11762" fmla="*/ 382446 h 4999978"/>
              <a:gd name="connsiteX116-11763" fmla="*/ 8829932 w 12192000"/>
              <a:gd name="connsiteY116-11764" fmla="*/ 379243 h 4999978"/>
              <a:gd name="connsiteX117-11765" fmla="*/ 9003386 w 12192000"/>
              <a:gd name="connsiteY117-11766" fmla="*/ 336242 h 4999978"/>
              <a:gd name="connsiteX118-11767" fmla="*/ 9101185 w 12192000"/>
              <a:gd name="connsiteY118-11768" fmla="*/ 330862 h 4999978"/>
              <a:gd name="connsiteX119-11769" fmla="*/ 9136185 w 12192000"/>
              <a:gd name="connsiteY119-11770" fmla="*/ 334078 h 4999978"/>
              <a:gd name="connsiteX120-11771" fmla="*/ 9194801 w 12192000"/>
              <a:gd name="connsiteY120-11772" fmla="*/ 339149 h 4999978"/>
              <a:gd name="connsiteX121-11773" fmla="*/ 9239316 w 12192000"/>
              <a:gd name="connsiteY121-11774" fmla="*/ 355558 h 4999978"/>
              <a:gd name="connsiteX122-11775" fmla="*/ 9288052 w 12192000"/>
              <a:gd name="connsiteY122-11776" fmla="*/ 354796 h 4999978"/>
              <a:gd name="connsiteX123-11777" fmla="*/ 9298465 w 12192000"/>
              <a:gd name="connsiteY123-11778" fmla="*/ 338296 h 4999978"/>
              <a:gd name="connsiteX124-11779" fmla="*/ 9350892 w 12192000"/>
              <a:gd name="connsiteY124-11780" fmla="*/ 342778 h 4999978"/>
              <a:gd name="connsiteX125-11781" fmla="*/ 9430522 w 12192000"/>
              <a:gd name="connsiteY125-11782" fmla="*/ 351368 h 4999978"/>
              <a:gd name="connsiteX126-11783" fmla="*/ 9476215 w 12192000"/>
              <a:gd name="connsiteY126-11784" fmla="*/ 352107 h 4999978"/>
              <a:gd name="connsiteX127-11785" fmla="*/ 9601276 w 12192000"/>
              <a:gd name="connsiteY127-11786" fmla="*/ 358704 h 4999978"/>
              <a:gd name="connsiteX128-11787" fmla="*/ 9726733 w 12192000"/>
              <a:gd name="connsiteY128-11788" fmla="*/ 368801 h 4999978"/>
              <a:gd name="connsiteX129-11789" fmla="*/ 9802144 w 12192000"/>
              <a:gd name="connsiteY129-11790" fmla="*/ 394479 h 4999978"/>
              <a:gd name="connsiteX130-11791" fmla="*/ 9905153 w 12192000"/>
              <a:gd name="connsiteY130-11792" fmla="*/ 400650 h 4999978"/>
              <a:gd name="connsiteX131-11793" fmla="*/ 9922553 w 12192000"/>
              <a:gd name="connsiteY131-11794" fmla="*/ 404569 h 4999978"/>
              <a:gd name="connsiteX132-11795" fmla="*/ 10044658 w 12192000"/>
              <a:gd name="connsiteY132-11796" fmla="*/ 418077 h 4999978"/>
              <a:gd name="connsiteX133-11797" fmla="*/ 10184585 w 12192000"/>
              <a:gd name="connsiteY133-11798" fmla="*/ 407138 h 4999978"/>
              <a:gd name="connsiteX134-11799" fmla="*/ 10366435 w 12192000"/>
              <a:gd name="connsiteY134-11800" fmla="*/ 462428 h 4999978"/>
              <a:gd name="connsiteX135-11801" fmla="*/ 10688220 w 12192000"/>
              <a:gd name="connsiteY135-11802" fmla="*/ 542258 h 4999978"/>
              <a:gd name="connsiteX136-11803" fmla="*/ 11026690 w 12192000"/>
              <a:gd name="connsiteY136-11804" fmla="*/ 550681 h 4999978"/>
              <a:gd name="connsiteX137-11805" fmla="*/ 11113779 w 12192000"/>
              <a:gd name="connsiteY137-11806" fmla="*/ 533868 h 4999978"/>
              <a:gd name="connsiteX138-11807" fmla="*/ 11369556 w 12192000"/>
              <a:gd name="connsiteY138-11808" fmla="*/ 491719 h 4999978"/>
              <a:gd name="connsiteX139-11809" fmla="*/ 11623342 w 12192000"/>
              <a:gd name="connsiteY139-11810" fmla="*/ 388428 h 4999978"/>
              <a:gd name="connsiteX140-11811" fmla="*/ 11786511 w 12192000"/>
              <a:gd name="connsiteY140-11812" fmla="*/ 358390 h 4999978"/>
              <a:gd name="connsiteX141-11813" fmla="*/ 11862577 w 12192000"/>
              <a:gd name="connsiteY141-11814" fmla="*/ 330549 h 4999978"/>
              <a:gd name="connsiteX142-11815" fmla="*/ 11916612 w 12192000"/>
              <a:gd name="connsiteY142-11816" fmla="*/ 323810 h 4999978"/>
              <a:gd name="connsiteX143-11817" fmla="*/ 11948830 w 12192000"/>
              <a:gd name="connsiteY143-11818" fmla="*/ 318062 h 4999978"/>
              <a:gd name="connsiteX144-11819" fmla="*/ 12001583 w 12192000"/>
              <a:gd name="connsiteY144-11820" fmla="*/ 279643 h 4999978"/>
              <a:gd name="connsiteX145-11821" fmla="*/ 12174977 w 12192000"/>
              <a:gd name="connsiteY145-11822" fmla="*/ 264652 h 4999978"/>
              <a:gd name="connsiteX146-11823" fmla="*/ 12192000 w 12192000"/>
              <a:gd name="connsiteY146-11824" fmla="*/ 256549 h 4999978"/>
              <a:gd name="connsiteX147-11825" fmla="*/ 12192000 w 12192000"/>
              <a:gd name="connsiteY147-11826" fmla="*/ 4999978 h 4999978"/>
              <a:gd name="connsiteX148-11827" fmla="*/ 0 w 12192000"/>
              <a:gd name="connsiteY148-11828" fmla="*/ 4999978 h 4999978"/>
              <a:gd name="connsiteX149-11829" fmla="*/ 0 w 12192000"/>
              <a:gd name="connsiteY149-11830" fmla="*/ 617449 h 4999978"/>
              <a:gd name="connsiteX150-11831" fmla="*/ 11075 w 12192000"/>
              <a:gd name="connsiteY150-11832" fmla="*/ 615178 h 4999978"/>
              <a:gd name="connsiteX151-11833" fmla="*/ 44061 w 12192000"/>
              <a:gd name="connsiteY151-11834" fmla="*/ 608596 h 4999978"/>
              <a:gd name="connsiteX152-11835" fmla="*/ 136694 w 12192000"/>
              <a:gd name="connsiteY152-11836" fmla="*/ 556415 h 4999978"/>
              <a:gd name="connsiteX153-11837" fmla="*/ 170342 w 12192000"/>
              <a:gd name="connsiteY153-11838" fmla="*/ 551077 h 4999978"/>
              <a:gd name="connsiteX154-11839" fmla="*/ 168955 w 12192000"/>
              <a:gd name="connsiteY154-11840" fmla="*/ 542164 h 4999978"/>
              <a:gd name="connsiteX155-11841" fmla="*/ 181474 w 12192000"/>
              <a:gd name="connsiteY155-11842" fmla="*/ 541281 h 4999978"/>
              <a:gd name="connsiteX156-11843" fmla="*/ 209440 w 12192000"/>
              <a:gd name="connsiteY156-11844" fmla="*/ 540561 h 4999978"/>
              <a:gd name="connsiteX157-11845" fmla="*/ 293152 w 12192000"/>
              <a:gd name="connsiteY157-11846" fmla="*/ 536576 h 4999978"/>
              <a:gd name="connsiteX158-11847" fmla="*/ 315693 w 12192000"/>
              <a:gd name="connsiteY158-11848" fmla="*/ 519030 h 4999978"/>
              <a:gd name="connsiteX159-11849" fmla="*/ 337305 w 12192000"/>
              <a:gd name="connsiteY159-11850" fmla="*/ 518372 h 4999978"/>
              <a:gd name="connsiteX160-11851" fmla="*/ 462252 w 12192000"/>
              <a:gd name="connsiteY160-11852" fmla="*/ 493151 h 4999978"/>
              <a:gd name="connsiteX161-11853" fmla="*/ 479457 w 12192000"/>
              <a:gd name="connsiteY161-11854" fmla="*/ 491123 h 4999978"/>
              <a:gd name="connsiteX162-11855" fmla="*/ 488653 w 12192000"/>
              <a:gd name="connsiteY162-11856" fmla="*/ 483257 h 4999978"/>
              <a:gd name="connsiteX163-11857" fmla="*/ 522053 w 12192000"/>
              <a:gd name="connsiteY163-11858" fmla="*/ 481125 h 4999978"/>
              <a:gd name="connsiteX164-11859" fmla="*/ 523520 w 12192000"/>
              <a:gd name="connsiteY164-11860" fmla="*/ 476713 h 4999978"/>
              <a:gd name="connsiteX165-11861" fmla="*/ 632714 w 12192000"/>
              <a:gd name="connsiteY165-11862" fmla="*/ 437101 h 4999978"/>
              <a:gd name="connsiteX166-11863" fmla="*/ 651426 w 12192000"/>
              <a:gd name="connsiteY166-11864" fmla="*/ 430544 h 4999978"/>
              <a:gd name="connsiteX167-11865" fmla="*/ 667724 w 12192000"/>
              <a:gd name="connsiteY167-11866" fmla="*/ 432138 h 4999978"/>
              <a:gd name="connsiteX168-11867" fmla="*/ 757679 w 12192000"/>
              <a:gd name="connsiteY168-11868" fmla="*/ 425145 h 4999978"/>
              <a:gd name="connsiteX169-11869" fmla="*/ 779159 w 12192000"/>
              <a:gd name="connsiteY169-11870" fmla="*/ 428059 h 4999978"/>
              <a:gd name="connsiteX170-11871" fmla="*/ 788293 w 12192000"/>
              <a:gd name="connsiteY170-11872" fmla="*/ 434863 h 4999978"/>
              <a:gd name="connsiteX171-11873" fmla="*/ 822923 w 12192000"/>
              <a:gd name="connsiteY171-11874" fmla="*/ 421074 h 4999978"/>
              <a:gd name="connsiteX172-11875" fmla="*/ 876559 w 12192000"/>
              <a:gd name="connsiteY172-11876" fmla="*/ 411088 h 4999978"/>
              <a:gd name="connsiteX173-11877" fmla="*/ 902011 w 12192000"/>
              <a:gd name="connsiteY173-11878" fmla="*/ 404118 h 4999978"/>
              <a:gd name="connsiteX174-11879" fmla="*/ 922715 w 12192000"/>
              <a:gd name="connsiteY174-11880" fmla="*/ 407699 h 4999978"/>
              <a:gd name="connsiteX175-11881" fmla="*/ 1040139 w 12192000"/>
              <a:gd name="connsiteY175-11882" fmla="*/ 406590 h 4999978"/>
              <a:gd name="connsiteX176-11883" fmla="*/ 1067251 w 12192000"/>
              <a:gd name="connsiteY176-11884" fmla="*/ 412384 h 4999978"/>
              <a:gd name="connsiteX177-11885" fmla="*/ 1080272 w 12192000"/>
              <a:gd name="connsiteY177-11886" fmla="*/ 424669 h 4999978"/>
              <a:gd name="connsiteX178-11887" fmla="*/ 1090219 w 12192000"/>
              <a:gd name="connsiteY178-11888" fmla="*/ 420026 h 4999978"/>
              <a:gd name="connsiteX179-11889" fmla="*/ 1161226 w 12192000"/>
              <a:gd name="connsiteY179-11890" fmla="*/ 418304 h 4999978"/>
              <a:gd name="connsiteX180-11891" fmla="*/ 1207525 w 12192000"/>
              <a:gd name="connsiteY180-11892" fmla="*/ 416039 h 4999978"/>
              <a:gd name="connsiteX181-11893" fmla="*/ 1295331 w 12192000"/>
              <a:gd name="connsiteY181-11894" fmla="*/ 402182 h 4999978"/>
              <a:gd name="connsiteX182-11895" fmla="*/ 1347118 w 12192000"/>
              <a:gd name="connsiteY182-11896" fmla="*/ 399704 h 4999978"/>
              <a:gd name="connsiteX183-11897" fmla="*/ 1378108 w 12192000"/>
              <a:gd name="connsiteY183-11898" fmla="*/ 398410 h 4999978"/>
              <a:gd name="connsiteX184-11899" fmla="*/ 1459192 w 12192000"/>
              <a:gd name="connsiteY184-11900" fmla="*/ 380919 h 4999978"/>
              <a:gd name="connsiteX185-11901" fmla="*/ 1590120 w 12192000"/>
              <a:gd name="connsiteY185-11902" fmla="*/ 317608 h 4999978"/>
              <a:gd name="connsiteX186-11903" fmla="*/ 1631417 w 12192000"/>
              <a:gd name="connsiteY186-11904" fmla="*/ 308227 h 4999978"/>
              <a:gd name="connsiteX187-11905" fmla="*/ 1638727 w 12192000"/>
              <a:gd name="connsiteY187-11906" fmla="*/ 311610 h 4999978"/>
              <a:gd name="connsiteX188-11907" fmla="*/ 1844438 w 12192000"/>
              <a:gd name="connsiteY188-11908" fmla="*/ 271304 h 4999978"/>
              <a:gd name="connsiteX189-11909" fmla="*/ 1881324 w 12192000"/>
              <a:gd name="connsiteY189-11910" fmla="*/ 268497 h 4999978"/>
              <a:gd name="connsiteX190-11911" fmla="*/ 1908999 w 12192000"/>
              <a:gd name="connsiteY190-11912" fmla="*/ 269338 h 4999978"/>
              <a:gd name="connsiteX191-11913" fmla="*/ 1974956 w 12192000"/>
              <a:gd name="connsiteY191-11914" fmla="*/ 255958 h 4999978"/>
              <a:gd name="connsiteX192-11915" fmla="*/ 2082409 w 12192000"/>
              <a:gd name="connsiteY192-11916" fmla="*/ 227290 h 4999978"/>
              <a:gd name="connsiteX193-11917" fmla="*/ 2105639 w 12192000"/>
              <a:gd name="connsiteY193-11918" fmla="*/ 222648 h 4999978"/>
              <a:gd name="connsiteX194-11919" fmla="*/ 2126992 w 12192000"/>
              <a:gd name="connsiteY194-11920" fmla="*/ 224468 h 4999978"/>
              <a:gd name="connsiteX195-11921" fmla="*/ 2133154 w 12192000"/>
              <a:gd name="connsiteY195-11922" fmla="*/ 229952 h 4999978"/>
              <a:gd name="connsiteX196-11923" fmla="*/ 2146154 w 12192000"/>
              <a:gd name="connsiteY196-11924" fmla="*/ 228332 h 4999978"/>
              <a:gd name="connsiteX197-11925" fmla="*/ 2149901 w 12192000"/>
              <a:gd name="connsiteY197-11926" fmla="*/ 229116 h 4999978"/>
              <a:gd name="connsiteX198-11927" fmla="*/ 2171100 w 12192000"/>
              <a:gd name="connsiteY198-11928" fmla="*/ 232389 h 4999978"/>
              <a:gd name="connsiteX199-11929" fmla="*/ 2209148 w 12192000"/>
              <a:gd name="connsiteY199-11930" fmla="*/ 209225 h 4999978"/>
              <a:gd name="connsiteX200-11931" fmla="*/ 2261889 w 12192000"/>
              <a:gd name="connsiteY200-11932" fmla="*/ 205532 h 4999978"/>
              <a:gd name="connsiteX201-11933" fmla="*/ 2452315 w 12192000"/>
              <a:gd name="connsiteY201-11934" fmla="*/ 152899 h 4999978"/>
              <a:gd name="connsiteX202-11935" fmla="*/ 2495330 w 12192000"/>
              <a:gd name="connsiteY202-11936" fmla="*/ 142101 h 4999978"/>
              <a:gd name="connsiteX203-11937" fmla="*/ 2665623 w 12192000"/>
              <a:gd name="connsiteY203-11938" fmla="*/ 96394 h 4999978"/>
              <a:gd name="connsiteX204-11939" fmla="*/ 2763332 w 12192000"/>
              <a:gd name="connsiteY204-11940" fmla="*/ 74831 h 4999978"/>
              <a:gd name="connsiteX205-11941" fmla="*/ 2843870 w 12192000"/>
              <a:gd name="connsiteY205-11942" fmla="*/ 47507 h 4999978"/>
              <a:gd name="connsiteX206-11943" fmla="*/ 2862745 w 12192000"/>
              <a:gd name="connsiteY206-11944" fmla="*/ 43242 h 4999978"/>
              <a:gd name="connsiteX207-11945" fmla="*/ 2864596 w 12192000"/>
              <a:gd name="connsiteY207-11946" fmla="*/ 39218 h 4999978"/>
              <a:gd name="connsiteX208-11947" fmla="*/ 2875381 w 12192000"/>
              <a:gd name="connsiteY208-11948" fmla="*/ 35003 h 4999978"/>
              <a:gd name="connsiteX209-11949" fmla="*/ 2895139 w 12192000"/>
              <a:gd name="connsiteY209-11950" fmla="*/ 24186 h 4999978"/>
              <a:gd name="connsiteX210-11951" fmla="*/ 2932205 w 12192000"/>
              <a:gd name="connsiteY210-11952" fmla="*/ 11873 h 4999978"/>
              <a:gd name="connsiteX211-11953" fmla="*/ 2933310 w 12192000"/>
              <a:gd name="connsiteY211-11954" fmla="*/ 12816 h 4999978"/>
              <a:gd name="connsiteX212-11955" fmla="*/ 2945218 w 12192000"/>
              <a:gd name="connsiteY212-11956" fmla="*/ 14141 h 4999978"/>
              <a:gd name="connsiteX213-11957" fmla="*/ 2966465 w 12192000"/>
              <a:gd name="connsiteY213-11958" fmla="*/ 14117 h 4999978"/>
              <a:gd name="connsiteX214-11959" fmla="*/ 3023668 w 12192000"/>
              <a:gd name="connsiteY214-11960" fmla="*/ 27905 h 4999978"/>
              <a:gd name="connsiteX215-11961" fmla="*/ 3057077 w 12192000"/>
              <a:gd name="connsiteY215-11962" fmla="*/ 14845 h 4999978"/>
              <a:gd name="connsiteX216-11963" fmla="*/ 3151915 w 12192000"/>
              <a:gd name="connsiteY216-11964" fmla="*/ 11243 h 4999978"/>
              <a:gd name="connsiteX217-11965" fmla="*/ 3251671 w 12192000"/>
              <a:gd name="connsiteY217-11966" fmla="*/ 31575 h 4999978"/>
              <a:gd name="connsiteX218-11967" fmla="*/ 3351400 w 12192000"/>
              <a:gd name="connsiteY218-11968" fmla="*/ 32687 h 4999978"/>
              <a:gd name="connsiteX219-11969" fmla="*/ 3387481 w 12192000"/>
              <a:gd name="connsiteY219-11970" fmla="*/ 31443 h 4999978"/>
              <a:gd name="connsiteX220-11971" fmla="*/ 3451923 w 12192000"/>
              <a:gd name="connsiteY220-11972" fmla="*/ 36482 h 4999978"/>
              <a:gd name="connsiteX221-11973" fmla="*/ 3481520 w 12192000"/>
              <a:gd name="connsiteY221-11974" fmla="*/ 43287 h 4999978"/>
              <a:gd name="connsiteX222-11975" fmla="*/ 3482804 w 12192000"/>
              <a:gd name="connsiteY222-11976" fmla="*/ 42812 h 4999978"/>
              <a:gd name="connsiteX223-11977" fmla="*/ 3485495 w 12192000"/>
              <a:gd name="connsiteY223-11978" fmla="*/ 45921 h 4999978"/>
              <a:gd name="connsiteX224-11979" fmla="*/ 3490972 w 12192000"/>
              <a:gd name="connsiteY224-11980" fmla="*/ 47286 h 4999978"/>
              <a:gd name="connsiteX225-11981" fmla="*/ 3505835 w 12192000"/>
              <a:gd name="connsiteY225-11982" fmla="*/ 46077 h 4999978"/>
              <a:gd name="connsiteX226-11983" fmla="*/ 3511410 w 12192000"/>
              <a:gd name="connsiteY226-11984" fmla="*/ 44808 h 4999978"/>
              <a:gd name="connsiteX227-11985" fmla="*/ 3519598 w 12192000"/>
              <a:gd name="connsiteY227-11986" fmla="*/ 44683 h 4999978"/>
              <a:gd name="connsiteX228-11987" fmla="*/ 3519807 w 12192000"/>
              <a:gd name="connsiteY228-11988" fmla="*/ 44938 h 4999978"/>
              <a:gd name="connsiteX229-11989" fmla="*/ 3527466 w 12192000"/>
              <a:gd name="connsiteY229-11990" fmla="*/ 44316 h 4999978"/>
              <a:gd name="connsiteX230-11991" fmla="*/ 3564889 w 12192000"/>
              <a:gd name="connsiteY230-11992" fmla="*/ 57394 h 4999978"/>
              <a:gd name="connsiteX231-11993" fmla="*/ 3614922 w 12192000"/>
              <a:gd name="connsiteY231-11994" fmla="*/ 61804 h 4999978"/>
              <a:gd name="connsiteX232-11995" fmla="*/ 3635506 w 12192000"/>
              <a:gd name="connsiteY232-11996" fmla="*/ 65718 h 4999978"/>
              <a:gd name="connsiteX233-11997" fmla="*/ 3646525 w 12192000"/>
              <a:gd name="connsiteY233-11998" fmla="*/ 69193 h 4999978"/>
              <a:gd name="connsiteX234-11999" fmla="*/ 3647224 w 12192000"/>
              <a:gd name="connsiteY234-12000" fmla="*/ 70303 h 4999978"/>
              <a:gd name="connsiteX235-12001" fmla="*/ 3683100 w 12192000"/>
              <a:gd name="connsiteY235-12002" fmla="*/ 64109 h 4999978"/>
              <a:gd name="connsiteX236-12003" fmla="*/ 3687901 w 12192000"/>
              <a:gd name="connsiteY236-12004" fmla="*/ 65372 h 4999978"/>
              <a:gd name="connsiteX237-12005" fmla="*/ 3711234 w 12192000"/>
              <a:gd name="connsiteY237-12006" fmla="*/ 58665 h 4999978"/>
              <a:gd name="connsiteX238-12007" fmla="*/ 3723318 w 12192000"/>
              <a:gd name="connsiteY238-12008" fmla="*/ 56625 h 4999978"/>
              <a:gd name="connsiteX239-12009" fmla="*/ 3726677 w 12192000"/>
              <a:gd name="connsiteY239-12010" fmla="*/ 53112 h 4999978"/>
              <a:gd name="connsiteX240-12011" fmla="*/ 3744535 w 12192000"/>
              <a:gd name="connsiteY240-12012" fmla="*/ 51590 h 4999978"/>
              <a:gd name="connsiteX241-12013" fmla="*/ 3746608 w 12192000"/>
              <a:gd name="connsiteY241-12014" fmla="*/ 52522 h 4999978"/>
              <a:gd name="connsiteX242-12015" fmla="*/ 3761262 w 12192000"/>
              <a:gd name="connsiteY242-12016" fmla="*/ 47147 h 4999978"/>
              <a:gd name="connsiteX243-12017" fmla="*/ 3803931 w 12192000"/>
              <a:gd name="connsiteY243-12018" fmla="*/ 49309 h 4999978"/>
              <a:gd name="connsiteX244-12019" fmla="*/ 3925626 w 12192000"/>
              <a:gd name="connsiteY244-12020" fmla="*/ 40301 h 4999978"/>
              <a:gd name="connsiteX245-12021" fmla="*/ 4033324 w 12192000"/>
              <a:gd name="connsiteY245-12022" fmla="*/ 26451 h 4999978"/>
              <a:gd name="connsiteX0-12023" fmla="*/ 4033324 w 12192000"/>
              <a:gd name="connsiteY0-12024" fmla="*/ 26451 h 4999978"/>
              <a:gd name="connsiteX1-12025" fmla="*/ 4138795 w 12192000"/>
              <a:gd name="connsiteY1-12026" fmla="*/ 28995 h 4999978"/>
              <a:gd name="connsiteX2-12027" fmla="*/ 4197186 w 12192000"/>
              <a:gd name="connsiteY2-12028" fmla="*/ 16311 h 4999978"/>
              <a:gd name="connsiteX3-12029" fmla="*/ 4371550 w 12192000"/>
              <a:gd name="connsiteY3-12030" fmla="*/ 8916 h 4999978"/>
              <a:gd name="connsiteX4-12031" fmla="*/ 4424056 w 12192000"/>
              <a:gd name="connsiteY4-12032" fmla="*/ 15151 h 4999978"/>
              <a:gd name="connsiteX5-12033" fmla="*/ 4469897 w 12192000"/>
              <a:gd name="connsiteY5-12034" fmla="*/ 0 h 4999978"/>
              <a:gd name="connsiteX6-12035" fmla="*/ 4489151 w 12192000"/>
              <a:gd name="connsiteY6-12036" fmla="*/ 7067 h 4999978"/>
              <a:gd name="connsiteX7-12037" fmla="*/ 4492479 w 12192000"/>
              <a:gd name="connsiteY7-12038" fmla="*/ 8512 h 4999978"/>
              <a:gd name="connsiteX8-12039" fmla="*/ 4505693 w 12192000"/>
              <a:gd name="connsiteY8-12040" fmla="*/ 9366 h 4999978"/>
              <a:gd name="connsiteX9-12041" fmla="*/ 4509529 w 12192000"/>
              <a:gd name="connsiteY9-12042" fmla="*/ 15767 h 4999978"/>
              <a:gd name="connsiteX10-12043" fmla="*/ 4529499 w 12192000"/>
              <a:gd name="connsiteY10-12044" fmla="*/ 21469 h 4999978"/>
              <a:gd name="connsiteX11-12045" fmla="*/ 4553795 w 12192000"/>
              <a:gd name="connsiteY11-12046" fmla="*/ 21323 h 4999978"/>
              <a:gd name="connsiteX12-12047" fmla="*/ 4640118 w 12192000"/>
              <a:gd name="connsiteY12-12048" fmla="*/ 21481 h 4999978"/>
              <a:gd name="connsiteX13-12049" fmla="*/ 4654127 w 12192000"/>
              <a:gd name="connsiteY13-12050" fmla="*/ 17734 h 4999978"/>
              <a:gd name="connsiteX14-12051" fmla="*/ 4700168 w 12192000"/>
              <a:gd name="connsiteY14-12052" fmla="*/ 22735 h 4999978"/>
              <a:gd name="connsiteX15-12053" fmla="*/ 4741127 w 12192000"/>
              <a:gd name="connsiteY15-12054" fmla="*/ 23309 h 4999978"/>
              <a:gd name="connsiteX16-12055" fmla="*/ 4767598 w 12192000"/>
              <a:gd name="connsiteY16-12056" fmla="*/ 20054 h 4999978"/>
              <a:gd name="connsiteX17-12057" fmla="*/ 4774592 w 12192000"/>
              <a:gd name="connsiteY17-12058" fmla="*/ 22231 h 4999978"/>
              <a:gd name="connsiteX18-12059" fmla="*/ 4801328 w 12192000"/>
              <a:gd name="connsiteY18-12060" fmla="*/ 23236 h 4999978"/>
              <a:gd name="connsiteX19-12061" fmla="*/ 4814870 w 12192000"/>
              <a:gd name="connsiteY19-12062" fmla="*/ 19579 h 4999978"/>
              <a:gd name="connsiteX20-12063" fmla="*/ 4828440 w 12192000"/>
              <a:gd name="connsiteY20-12064" fmla="*/ 27197 h 4999978"/>
              <a:gd name="connsiteX21-12065" fmla="*/ 4831826 w 12192000"/>
              <a:gd name="connsiteY21-12066" fmla="*/ 32900 h 4999978"/>
              <a:gd name="connsiteX22-12067" fmla="*/ 4850785 w 12192000"/>
              <a:gd name="connsiteY22-12068" fmla="*/ 29972 h 4999978"/>
              <a:gd name="connsiteX23-12069" fmla="*/ 4866468 w 12192000"/>
              <a:gd name="connsiteY23-12070" fmla="*/ 35321 h 4999978"/>
              <a:gd name="connsiteX24-12071" fmla="*/ 4879983 w 12192000"/>
              <a:gd name="connsiteY24-12072" fmla="*/ 31397 h 4999978"/>
              <a:gd name="connsiteX25-12073" fmla="*/ 4885635 w 12192000"/>
              <a:gd name="connsiteY25-12074" fmla="*/ 32124 h 4999978"/>
              <a:gd name="connsiteX26-12075" fmla="*/ 4899698 w 12192000"/>
              <a:gd name="connsiteY26-12076" fmla="*/ 34658 h 4999978"/>
              <a:gd name="connsiteX27-12077" fmla="*/ 4923986 w 12192000"/>
              <a:gd name="connsiteY27-12078" fmla="*/ 40414 h 4999978"/>
              <a:gd name="connsiteX28-12079" fmla="*/ 4931544 w 12192000"/>
              <a:gd name="connsiteY28-12080" fmla="*/ 41140 h 4999978"/>
              <a:gd name="connsiteX29-12081" fmla="*/ 4948135 w 12192000"/>
              <a:gd name="connsiteY29-12082" fmla="*/ 50311 h 4999978"/>
              <a:gd name="connsiteX30-12083" fmla="*/ 4980068 w 12192000"/>
              <a:gd name="connsiteY30-12084" fmla="*/ 57834 h 4999978"/>
              <a:gd name="connsiteX31-12085" fmla="*/ 5036541 w 12192000"/>
              <a:gd name="connsiteY31-12086" fmla="*/ 85075 h 4999978"/>
              <a:gd name="connsiteX32-12087" fmla="*/ 5069678 w 12192000"/>
              <a:gd name="connsiteY32-12088" fmla="*/ 97961 h 4999978"/>
              <a:gd name="connsiteX33-12089" fmla="*/ 5092160 w 12192000"/>
              <a:gd name="connsiteY33-12090" fmla="*/ 109985 h 4999978"/>
              <a:gd name="connsiteX34-12091" fmla="*/ 5158166 w 12192000"/>
              <a:gd name="connsiteY34-12092" fmla="*/ 126350 h 4999978"/>
              <a:gd name="connsiteX35-12093" fmla="*/ 5271252 w 12192000"/>
              <a:gd name="connsiteY35-12094" fmla="*/ 147520 h 4999978"/>
              <a:gd name="connsiteX36-12095" fmla="*/ 5294438 w 12192000"/>
              <a:gd name="connsiteY36-12096" fmla="*/ 153338 h 4999978"/>
              <a:gd name="connsiteX37-12097" fmla="*/ 5310840 w 12192000"/>
              <a:gd name="connsiteY37-12098" fmla="*/ 163551 h 4999978"/>
              <a:gd name="connsiteX38-12099" fmla="*/ 5311570 w 12192000"/>
              <a:gd name="connsiteY38-12100" fmla="*/ 170463 h 4999978"/>
              <a:gd name="connsiteX39-12101" fmla="*/ 5323756 w 12192000"/>
              <a:gd name="connsiteY39-12102" fmla="*/ 174500 h 4999978"/>
              <a:gd name="connsiteX40-12103" fmla="*/ 5326259 w 12192000"/>
              <a:gd name="connsiteY40-12104" fmla="*/ 176662 h 4999978"/>
              <a:gd name="connsiteX41-12105" fmla="*/ 5341357 w 12192000"/>
              <a:gd name="connsiteY41-12106" fmla="*/ 187975 h 4999978"/>
              <a:gd name="connsiteX42-12107" fmla="*/ 5391908 w 12192000"/>
              <a:gd name="connsiteY42-12108" fmla="*/ 185073 h 4999978"/>
              <a:gd name="connsiteX43-12109" fmla="*/ 5492371 w 12192000"/>
              <a:gd name="connsiteY43-12110" fmla="*/ 230923 h 4999978"/>
              <a:gd name="connsiteX44-12111" fmla="*/ 5640913 w 12192000"/>
              <a:gd name="connsiteY44-12112" fmla="*/ 239810 h 4999978"/>
              <a:gd name="connsiteX45-12113" fmla="*/ 5877770 w 12192000"/>
              <a:gd name="connsiteY45-12114" fmla="*/ 283747 h 4999978"/>
              <a:gd name="connsiteX46-12115" fmla="*/ 5989615 w 12192000"/>
              <a:gd name="connsiteY46-12116" fmla="*/ 306445 h 4999978"/>
              <a:gd name="connsiteX47-12117" fmla="*/ 5996857 w 12192000"/>
              <a:gd name="connsiteY47-12118" fmla="*/ 310331 h 4999978"/>
              <a:gd name="connsiteX48-12119" fmla="*/ 6037387 w 12192000"/>
              <a:gd name="connsiteY48-12120" fmla="*/ 299308 h 4999978"/>
              <a:gd name="connsiteX49-12121" fmla="*/ 6113074 w 12192000"/>
              <a:gd name="connsiteY49-12122" fmla="*/ 312627 h 4999978"/>
              <a:gd name="connsiteX50-12123" fmla="*/ 6280929 w 12192000"/>
              <a:gd name="connsiteY50-12124" fmla="*/ 337226 h 4999978"/>
              <a:gd name="connsiteX51-12125" fmla="*/ 6298665 w 12192000"/>
              <a:gd name="connsiteY51-12126" fmla="*/ 329713 h 4999978"/>
              <a:gd name="connsiteX52-12127" fmla="*/ 6317326 w 12192000"/>
              <a:gd name="connsiteY52-12128" fmla="*/ 326576 h 4999978"/>
              <a:gd name="connsiteX53-12129" fmla="*/ 6319212 w 12192000"/>
              <a:gd name="connsiteY53-12130" fmla="*/ 327786 h 4999978"/>
              <a:gd name="connsiteX54-12131" fmla="*/ 6339724 w 12192000"/>
              <a:gd name="connsiteY54-12132" fmla="*/ 328880 h 4999978"/>
              <a:gd name="connsiteX55-12133" fmla="*/ 6345010 w 12192000"/>
              <a:gd name="connsiteY55-12134" fmla="*/ 325930 h 4999978"/>
              <a:gd name="connsiteX56-12135" fmla="*/ 6359332 w 12192000"/>
              <a:gd name="connsiteY56-12136" fmla="*/ 325681 h 4999978"/>
              <a:gd name="connsiteX57-12137" fmla="*/ 6388220 w 12192000"/>
              <a:gd name="connsiteY57-12138" fmla="*/ 322496 h 4999978"/>
              <a:gd name="connsiteX58-12139" fmla="*/ 6392994 w 12192000"/>
              <a:gd name="connsiteY58-12140" fmla="*/ 324426 h 4999978"/>
              <a:gd name="connsiteX59-12141" fmla="*/ 6435581 w 12192000"/>
              <a:gd name="connsiteY59-12142" fmla="*/ 323557 h 4999978"/>
              <a:gd name="connsiteX60-12143" fmla="*/ 6435870 w 12192000"/>
              <a:gd name="connsiteY60-12144" fmla="*/ 324745 h 4999978"/>
              <a:gd name="connsiteX61-12145" fmla="*/ 6446571 w 12192000"/>
              <a:gd name="connsiteY61-12146" fmla="*/ 329739 h 4999978"/>
              <a:gd name="connsiteX62-12147" fmla="*/ 6467701 w 12192000"/>
              <a:gd name="connsiteY62-12148" fmla="*/ 336547 h 4999978"/>
              <a:gd name="connsiteX63-12149" fmla="*/ 6512727 w 12192000"/>
              <a:gd name="connsiteY63-12150" fmla="*/ 367087 h 4999978"/>
              <a:gd name="connsiteX64-12151" fmla="*/ 6557094 w 12192000"/>
              <a:gd name="connsiteY64-12152" fmla="*/ 366314 h 4999978"/>
              <a:gd name="connsiteX65-12153" fmla="*/ 6565879 w 12192000"/>
              <a:gd name="connsiteY65-12154" fmla="*/ 366812 h 4999978"/>
              <a:gd name="connsiteX66-12155" fmla="*/ 6565997 w 12192000"/>
              <a:gd name="connsiteY66-12156" fmla="*/ 367092 h 4999978"/>
              <a:gd name="connsiteX67-12157" fmla="*/ 6575147 w 12192000"/>
              <a:gd name="connsiteY67-12158" fmla="*/ 368156 h 4999978"/>
              <a:gd name="connsiteX68-12159" fmla="*/ 6581899 w 12192000"/>
              <a:gd name="connsiteY68-12160" fmla="*/ 367720 h 4999978"/>
              <a:gd name="connsiteX69-12161" fmla="*/ 6598943 w 12192000"/>
              <a:gd name="connsiteY69-12162" fmla="*/ 368688 h 4999978"/>
              <a:gd name="connsiteX70-12163" fmla="*/ 6604421 w 12192000"/>
              <a:gd name="connsiteY70-12164" fmla="*/ 370815 h 4999978"/>
              <a:gd name="connsiteX71-12165" fmla="*/ 6606035 w 12192000"/>
              <a:gd name="connsiteY71-12166" fmla="*/ 374247 h 4999978"/>
              <a:gd name="connsiteX72-12167" fmla="*/ 6607669 w 12192000"/>
              <a:gd name="connsiteY72-12168" fmla="*/ 373968 h 4999978"/>
              <a:gd name="connsiteX73-12169" fmla="*/ 6637532 w 12192000"/>
              <a:gd name="connsiteY73-12170" fmla="*/ 384907 h 4999978"/>
              <a:gd name="connsiteX74-12171" fmla="*/ 6706880 w 12192000"/>
              <a:gd name="connsiteY74-12172" fmla="*/ 399163 h 4999978"/>
              <a:gd name="connsiteX75-12173" fmla="*/ 6747500 w 12192000"/>
              <a:gd name="connsiteY75-12174" fmla="*/ 403168 h 4999978"/>
              <a:gd name="connsiteX76-12175" fmla="*/ 6857783 w 12192000"/>
              <a:gd name="connsiteY76-12176" fmla="*/ 418687 h 4999978"/>
              <a:gd name="connsiteX77-12177" fmla="*/ 6967720 w 12192000"/>
              <a:gd name="connsiteY77-12178" fmla="*/ 437721 h 4999978"/>
              <a:gd name="connsiteX78-12179" fmla="*/ 7018394 w 12192000"/>
              <a:gd name="connsiteY78-12180" fmla="*/ 466613 h 4999978"/>
              <a:gd name="connsiteX79-12181" fmla="*/ 7024679 w 12192000"/>
              <a:gd name="connsiteY79-12182" fmla="*/ 467750 h 4999978"/>
              <a:gd name="connsiteX80-12183" fmla="*/ 7041715 w 12192000"/>
              <a:gd name="connsiteY80-12184" fmla="*/ 465902 h 4999978"/>
              <a:gd name="connsiteX81-12185" fmla="*/ 7048103 w 12192000"/>
              <a:gd name="connsiteY81-12186" fmla="*/ 464392 h 4999978"/>
              <a:gd name="connsiteX82-12187" fmla="*/ 7057490 w 12192000"/>
              <a:gd name="connsiteY82-12188" fmla="*/ 463917 h 4999978"/>
              <a:gd name="connsiteX83-12189" fmla="*/ 7057730 w 12192000"/>
              <a:gd name="connsiteY83-12190" fmla="*/ 464165 h 4999978"/>
              <a:gd name="connsiteX84-12191" fmla="*/ 7066511 w 12192000"/>
              <a:gd name="connsiteY84-12192" fmla="*/ 463214 h 4999978"/>
              <a:gd name="connsiteX85-12193" fmla="*/ 7109401 w 12192000"/>
              <a:gd name="connsiteY85-12194" fmla="*/ 455268 h 4999978"/>
              <a:gd name="connsiteX86-12195" fmla="*/ 7166830 w 12192000"/>
              <a:gd name="connsiteY86-12196" fmla="*/ 477037 h 4999978"/>
              <a:gd name="connsiteX87-12197" fmla="*/ 7190442 w 12192000"/>
              <a:gd name="connsiteY87-12198" fmla="*/ 480090 h 4999978"/>
              <a:gd name="connsiteX88-12199" fmla="*/ 7203083 w 12192000"/>
              <a:gd name="connsiteY88-12200" fmla="*/ 483106 h 4999978"/>
              <a:gd name="connsiteX89-12201" fmla="*/ 7203894 w 12192000"/>
              <a:gd name="connsiteY89-12202" fmla="*/ 484190 h 4999978"/>
              <a:gd name="connsiteX90-12203" fmla="*/ 7245004 w 12192000"/>
              <a:gd name="connsiteY90-12204" fmla="*/ 476444 h 4999978"/>
              <a:gd name="connsiteX91-12205" fmla="*/ 7250514 w 12192000"/>
              <a:gd name="connsiteY91-12206" fmla="*/ 477506 h 4999978"/>
              <a:gd name="connsiteX92-12207" fmla="*/ 7277246 w 12192000"/>
              <a:gd name="connsiteY92-12208" fmla="*/ 469782 h 4999978"/>
              <a:gd name="connsiteX93-12209" fmla="*/ 7291092 w 12192000"/>
              <a:gd name="connsiteY93-12210" fmla="*/ 467217 h 4999978"/>
              <a:gd name="connsiteX94-12211" fmla="*/ 7294933 w 12192000"/>
              <a:gd name="connsiteY94-12212" fmla="*/ 463549 h 4999978"/>
              <a:gd name="connsiteX95-12213" fmla="*/ 7315408 w 12192000"/>
              <a:gd name="connsiteY95-12214" fmla="*/ 461260 h 4999978"/>
              <a:gd name="connsiteX96-12215" fmla="*/ 7317786 w 12192000"/>
              <a:gd name="connsiteY96-12216" fmla="*/ 462106 h 4999978"/>
              <a:gd name="connsiteX97-12217" fmla="*/ 7334572 w 12192000"/>
              <a:gd name="connsiteY97-12218" fmla="*/ 456088 h 4999978"/>
              <a:gd name="connsiteX98-12219" fmla="*/ 7348520 w 12192000"/>
              <a:gd name="connsiteY98-12220" fmla="*/ 446050 h 4999978"/>
              <a:gd name="connsiteX99-12221" fmla="*/ 7522997 w 12192000"/>
              <a:gd name="connsiteY99-12222" fmla="*/ 442209 h 4999978"/>
              <a:gd name="connsiteX100-12223" fmla="*/ 7686985 w 12192000"/>
              <a:gd name="connsiteY100-12224" fmla="*/ 419805 h 4999978"/>
              <a:gd name="connsiteX101-12225" fmla="*/ 7854068 w 12192000"/>
              <a:gd name="connsiteY101-12226" fmla="*/ 409774 h 4999978"/>
              <a:gd name="connsiteX102-12227" fmla="*/ 8034165 w 12192000"/>
              <a:gd name="connsiteY102-12228" fmla="*/ 391699 h 4999978"/>
              <a:gd name="connsiteX103-12229" fmla="*/ 8094381 w 12192000"/>
              <a:gd name="connsiteY103-12230" fmla="*/ 395718 h 4999978"/>
              <a:gd name="connsiteX104-12231" fmla="*/ 8146898 w 12192000"/>
              <a:gd name="connsiteY104-12232" fmla="*/ 378558 h 4999978"/>
              <a:gd name="connsiteX105-12233" fmla="*/ 8168993 w 12192000"/>
              <a:gd name="connsiteY105-12234" fmla="*/ 384830 h 4999978"/>
              <a:gd name="connsiteX106-12235" fmla="*/ 8172809 w 12192000"/>
              <a:gd name="connsiteY106-12236" fmla="*/ 386137 h 4999978"/>
              <a:gd name="connsiteX107-12237" fmla="*/ 8187962 w 12192000"/>
              <a:gd name="connsiteY107-12238" fmla="*/ 386433 h 4999978"/>
              <a:gd name="connsiteX108-12239" fmla="*/ 8192382 w 12192000"/>
              <a:gd name="connsiteY108-12240" fmla="*/ 392692 h 4999978"/>
              <a:gd name="connsiteX109-12241" fmla="*/ 8375192 w 12192000"/>
              <a:gd name="connsiteY109-12242" fmla="*/ 383879 h 4999978"/>
              <a:gd name="connsiteX110-12243" fmla="*/ 8454377 w 12192000"/>
              <a:gd name="connsiteY110-12244" fmla="*/ 380331 h 4999978"/>
              <a:gd name="connsiteX111-12245" fmla="*/ 8484740 w 12192000"/>
              <a:gd name="connsiteY111-12246" fmla="*/ 385159 h 4999978"/>
              <a:gd name="connsiteX112-12247" fmla="*/ 8601673 w 12192000"/>
              <a:gd name="connsiteY112-12248" fmla="*/ 397101 h 4999978"/>
              <a:gd name="connsiteX113-12249" fmla="*/ 8701676 w 12192000"/>
              <a:gd name="connsiteY113-12250" fmla="*/ 401351 h 4999978"/>
              <a:gd name="connsiteX114-12251" fmla="*/ 8773288 w 12192000"/>
              <a:gd name="connsiteY114-12252" fmla="*/ 378077 h 4999978"/>
              <a:gd name="connsiteX115-12253" fmla="*/ 8779909 w 12192000"/>
              <a:gd name="connsiteY115-12254" fmla="*/ 382446 h 4999978"/>
              <a:gd name="connsiteX116-12255" fmla="*/ 8829932 w 12192000"/>
              <a:gd name="connsiteY116-12256" fmla="*/ 379243 h 4999978"/>
              <a:gd name="connsiteX117-12257" fmla="*/ 9003386 w 12192000"/>
              <a:gd name="connsiteY117-12258" fmla="*/ 336242 h 4999978"/>
              <a:gd name="connsiteX118-12259" fmla="*/ 9101185 w 12192000"/>
              <a:gd name="connsiteY118-12260" fmla="*/ 330862 h 4999978"/>
              <a:gd name="connsiteX119-12261" fmla="*/ 9136185 w 12192000"/>
              <a:gd name="connsiteY119-12262" fmla="*/ 334078 h 4999978"/>
              <a:gd name="connsiteX120-12263" fmla="*/ 9194801 w 12192000"/>
              <a:gd name="connsiteY120-12264" fmla="*/ 339149 h 4999978"/>
              <a:gd name="connsiteX121-12265" fmla="*/ 9239316 w 12192000"/>
              <a:gd name="connsiteY121-12266" fmla="*/ 355558 h 4999978"/>
              <a:gd name="connsiteX122-12267" fmla="*/ 9288052 w 12192000"/>
              <a:gd name="connsiteY122-12268" fmla="*/ 354796 h 4999978"/>
              <a:gd name="connsiteX123-12269" fmla="*/ 9298465 w 12192000"/>
              <a:gd name="connsiteY123-12270" fmla="*/ 338296 h 4999978"/>
              <a:gd name="connsiteX124-12271" fmla="*/ 9350892 w 12192000"/>
              <a:gd name="connsiteY124-12272" fmla="*/ 342778 h 4999978"/>
              <a:gd name="connsiteX125-12273" fmla="*/ 9430522 w 12192000"/>
              <a:gd name="connsiteY125-12274" fmla="*/ 351368 h 4999978"/>
              <a:gd name="connsiteX126-12275" fmla="*/ 9476215 w 12192000"/>
              <a:gd name="connsiteY126-12276" fmla="*/ 352107 h 4999978"/>
              <a:gd name="connsiteX127-12277" fmla="*/ 9601276 w 12192000"/>
              <a:gd name="connsiteY127-12278" fmla="*/ 358704 h 4999978"/>
              <a:gd name="connsiteX128-12279" fmla="*/ 9726733 w 12192000"/>
              <a:gd name="connsiteY128-12280" fmla="*/ 368801 h 4999978"/>
              <a:gd name="connsiteX129-12281" fmla="*/ 9802144 w 12192000"/>
              <a:gd name="connsiteY129-12282" fmla="*/ 394479 h 4999978"/>
              <a:gd name="connsiteX130-12283" fmla="*/ 9905153 w 12192000"/>
              <a:gd name="connsiteY130-12284" fmla="*/ 400650 h 4999978"/>
              <a:gd name="connsiteX131-12285" fmla="*/ 9922553 w 12192000"/>
              <a:gd name="connsiteY131-12286" fmla="*/ 404569 h 4999978"/>
              <a:gd name="connsiteX132-12287" fmla="*/ 10044658 w 12192000"/>
              <a:gd name="connsiteY132-12288" fmla="*/ 418077 h 4999978"/>
              <a:gd name="connsiteX133-12289" fmla="*/ 10184585 w 12192000"/>
              <a:gd name="connsiteY133-12290" fmla="*/ 407138 h 4999978"/>
              <a:gd name="connsiteX134-12291" fmla="*/ 10366435 w 12192000"/>
              <a:gd name="connsiteY134-12292" fmla="*/ 462428 h 4999978"/>
              <a:gd name="connsiteX135-12293" fmla="*/ 10688220 w 12192000"/>
              <a:gd name="connsiteY135-12294" fmla="*/ 542258 h 4999978"/>
              <a:gd name="connsiteX136-12295" fmla="*/ 11026690 w 12192000"/>
              <a:gd name="connsiteY136-12296" fmla="*/ 550681 h 4999978"/>
              <a:gd name="connsiteX137-12297" fmla="*/ 11113779 w 12192000"/>
              <a:gd name="connsiteY137-12298" fmla="*/ 533868 h 4999978"/>
              <a:gd name="connsiteX138-12299" fmla="*/ 11369556 w 12192000"/>
              <a:gd name="connsiteY138-12300" fmla="*/ 491719 h 4999978"/>
              <a:gd name="connsiteX139-12301" fmla="*/ 11623342 w 12192000"/>
              <a:gd name="connsiteY139-12302" fmla="*/ 388428 h 4999978"/>
              <a:gd name="connsiteX140-12303" fmla="*/ 11786511 w 12192000"/>
              <a:gd name="connsiteY140-12304" fmla="*/ 358390 h 4999978"/>
              <a:gd name="connsiteX141-12305" fmla="*/ 11862577 w 12192000"/>
              <a:gd name="connsiteY141-12306" fmla="*/ 330549 h 4999978"/>
              <a:gd name="connsiteX142-12307" fmla="*/ 11916612 w 12192000"/>
              <a:gd name="connsiteY142-12308" fmla="*/ 323810 h 4999978"/>
              <a:gd name="connsiteX143-12309" fmla="*/ 11948830 w 12192000"/>
              <a:gd name="connsiteY143-12310" fmla="*/ 318062 h 4999978"/>
              <a:gd name="connsiteX144-12311" fmla="*/ 12001583 w 12192000"/>
              <a:gd name="connsiteY144-12312" fmla="*/ 279643 h 4999978"/>
              <a:gd name="connsiteX145-12313" fmla="*/ 12174977 w 12192000"/>
              <a:gd name="connsiteY145-12314" fmla="*/ 264652 h 4999978"/>
              <a:gd name="connsiteX146-12315" fmla="*/ 12192000 w 12192000"/>
              <a:gd name="connsiteY146-12316" fmla="*/ 256549 h 4999978"/>
              <a:gd name="connsiteX147-12317" fmla="*/ 12192000 w 12192000"/>
              <a:gd name="connsiteY147-12318" fmla="*/ 4999978 h 4999978"/>
              <a:gd name="connsiteX148-12319" fmla="*/ 0 w 12192000"/>
              <a:gd name="connsiteY148-12320" fmla="*/ 4999978 h 4999978"/>
              <a:gd name="connsiteX149-12321" fmla="*/ 0 w 12192000"/>
              <a:gd name="connsiteY149-12322" fmla="*/ 617449 h 4999978"/>
              <a:gd name="connsiteX150-12323" fmla="*/ 11075 w 12192000"/>
              <a:gd name="connsiteY150-12324" fmla="*/ 615178 h 4999978"/>
              <a:gd name="connsiteX151-12325" fmla="*/ 44061 w 12192000"/>
              <a:gd name="connsiteY151-12326" fmla="*/ 608596 h 4999978"/>
              <a:gd name="connsiteX152-12327" fmla="*/ 136694 w 12192000"/>
              <a:gd name="connsiteY152-12328" fmla="*/ 556415 h 4999978"/>
              <a:gd name="connsiteX153-12329" fmla="*/ 170342 w 12192000"/>
              <a:gd name="connsiteY153-12330" fmla="*/ 551077 h 4999978"/>
              <a:gd name="connsiteX154-12331" fmla="*/ 168955 w 12192000"/>
              <a:gd name="connsiteY154-12332" fmla="*/ 542164 h 4999978"/>
              <a:gd name="connsiteX155-12333" fmla="*/ 181474 w 12192000"/>
              <a:gd name="connsiteY155-12334" fmla="*/ 541281 h 4999978"/>
              <a:gd name="connsiteX156-12335" fmla="*/ 209440 w 12192000"/>
              <a:gd name="connsiteY156-12336" fmla="*/ 540561 h 4999978"/>
              <a:gd name="connsiteX157-12337" fmla="*/ 293152 w 12192000"/>
              <a:gd name="connsiteY157-12338" fmla="*/ 536576 h 4999978"/>
              <a:gd name="connsiteX158-12339" fmla="*/ 315693 w 12192000"/>
              <a:gd name="connsiteY158-12340" fmla="*/ 519030 h 4999978"/>
              <a:gd name="connsiteX159-12341" fmla="*/ 337305 w 12192000"/>
              <a:gd name="connsiteY159-12342" fmla="*/ 518372 h 4999978"/>
              <a:gd name="connsiteX160-12343" fmla="*/ 462252 w 12192000"/>
              <a:gd name="connsiteY160-12344" fmla="*/ 493151 h 4999978"/>
              <a:gd name="connsiteX161-12345" fmla="*/ 479457 w 12192000"/>
              <a:gd name="connsiteY161-12346" fmla="*/ 491123 h 4999978"/>
              <a:gd name="connsiteX162-12347" fmla="*/ 488653 w 12192000"/>
              <a:gd name="connsiteY162-12348" fmla="*/ 483257 h 4999978"/>
              <a:gd name="connsiteX163-12349" fmla="*/ 522053 w 12192000"/>
              <a:gd name="connsiteY163-12350" fmla="*/ 481125 h 4999978"/>
              <a:gd name="connsiteX164-12351" fmla="*/ 523520 w 12192000"/>
              <a:gd name="connsiteY164-12352" fmla="*/ 476713 h 4999978"/>
              <a:gd name="connsiteX165-12353" fmla="*/ 632714 w 12192000"/>
              <a:gd name="connsiteY165-12354" fmla="*/ 437101 h 4999978"/>
              <a:gd name="connsiteX166-12355" fmla="*/ 651426 w 12192000"/>
              <a:gd name="connsiteY166-12356" fmla="*/ 430544 h 4999978"/>
              <a:gd name="connsiteX167-12357" fmla="*/ 667724 w 12192000"/>
              <a:gd name="connsiteY167-12358" fmla="*/ 432138 h 4999978"/>
              <a:gd name="connsiteX168-12359" fmla="*/ 757679 w 12192000"/>
              <a:gd name="connsiteY168-12360" fmla="*/ 425145 h 4999978"/>
              <a:gd name="connsiteX169-12361" fmla="*/ 779159 w 12192000"/>
              <a:gd name="connsiteY169-12362" fmla="*/ 428059 h 4999978"/>
              <a:gd name="connsiteX170-12363" fmla="*/ 788293 w 12192000"/>
              <a:gd name="connsiteY170-12364" fmla="*/ 434863 h 4999978"/>
              <a:gd name="connsiteX171-12365" fmla="*/ 822923 w 12192000"/>
              <a:gd name="connsiteY171-12366" fmla="*/ 421074 h 4999978"/>
              <a:gd name="connsiteX172-12367" fmla="*/ 876559 w 12192000"/>
              <a:gd name="connsiteY172-12368" fmla="*/ 411088 h 4999978"/>
              <a:gd name="connsiteX173-12369" fmla="*/ 902011 w 12192000"/>
              <a:gd name="connsiteY173-12370" fmla="*/ 404118 h 4999978"/>
              <a:gd name="connsiteX174-12371" fmla="*/ 922715 w 12192000"/>
              <a:gd name="connsiteY174-12372" fmla="*/ 407699 h 4999978"/>
              <a:gd name="connsiteX175-12373" fmla="*/ 1040139 w 12192000"/>
              <a:gd name="connsiteY175-12374" fmla="*/ 406590 h 4999978"/>
              <a:gd name="connsiteX176-12375" fmla="*/ 1067251 w 12192000"/>
              <a:gd name="connsiteY176-12376" fmla="*/ 412384 h 4999978"/>
              <a:gd name="connsiteX177-12377" fmla="*/ 1080272 w 12192000"/>
              <a:gd name="connsiteY177-12378" fmla="*/ 424669 h 4999978"/>
              <a:gd name="connsiteX178-12379" fmla="*/ 1090219 w 12192000"/>
              <a:gd name="connsiteY178-12380" fmla="*/ 420026 h 4999978"/>
              <a:gd name="connsiteX179-12381" fmla="*/ 1161226 w 12192000"/>
              <a:gd name="connsiteY179-12382" fmla="*/ 418304 h 4999978"/>
              <a:gd name="connsiteX180-12383" fmla="*/ 1207525 w 12192000"/>
              <a:gd name="connsiteY180-12384" fmla="*/ 416039 h 4999978"/>
              <a:gd name="connsiteX181-12385" fmla="*/ 1295331 w 12192000"/>
              <a:gd name="connsiteY181-12386" fmla="*/ 402182 h 4999978"/>
              <a:gd name="connsiteX182-12387" fmla="*/ 1347118 w 12192000"/>
              <a:gd name="connsiteY182-12388" fmla="*/ 399704 h 4999978"/>
              <a:gd name="connsiteX183-12389" fmla="*/ 1378108 w 12192000"/>
              <a:gd name="connsiteY183-12390" fmla="*/ 398410 h 4999978"/>
              <a:gd name="connsiteX184-12391" fmla="*/ 1459192 w 12192000"/>
              <a:gd name="connsiteY184-12392" fmla="*/ 380919 h 4999978"/>
              <a:gd name="connsiteX185-12393" fmla="*/ 1590120 w 12192000"/>
              <a:gd name="connsiteY185-12394" fmla="*/ 317608 h 4999978"/>
              <a:gd name="connsiteX186-12395" fmla="*/ 1631417 w 12192000"/>
              <a:gd name="connsiteY186-12396" fmla="*/ 308227 h 4999978"/>
              <a:gd name="connsiteX187-12397" fmla="*/ 1638727 w 12192000"/>
              <a:gd name="connsiteY187-12398" fmla="*/ 311610 h 4999978"/>
              <a:gd name="connsiteX188-12399" fmla="*/ 1844438 w 12192000"/>
              <a:gd name="connsiteY188-12400" fmla="*/ 271304 h 4999978"/>
              <a:gd name="connsiteX189-12401" fmla="*/ 1881324 w 12192000"/>
              <a:gd name="connsiteY189-12402" fmla="*/ 268497 h 4999978"/>
              <a:gd name="connsiteX190-12403" fmla="*/ 1908999 w 12192000"/>
              <a:gd name="connsiteY190-12404" fmla="*/ 269338 h 4999978"/>
              <a:gd name="connsiteX191-12405" fmla="*/ 1974956 w 12192000"/>
              <a:gd name="connsiteY191-12406" fmla="*/ 255958 h 4999978"/>
              <a:gd name="connsiteX192-12407" fmla="*/ 2082409 w 12192000"/>
              <a:gd name="connsiteY192-12408" fmla="*/ 227290 h 4999978"/>
              <a:gd name="connsiteX193-12409" fmla="*/ 2105639 w 12192000"/>
              <a:gd name="connsiteY193-12410" fmla="*/ 222648 h 4999978"/>
              <a:gd name="connsiteX194-12411" fmla="*/ 2126992 w 12192000"/>
              <a:gd name="connsiteY194-12412" fmla="*/ 224468 h 4999978"/>
              <a:gd name="connsiteX195-12413" fmla="*/ 2133154 w 12192000"/>
              <a:gd name="connsiteY195-12414" fmla="*/ 229952 h 4999978"/>
              <a:gd name="connsiteX196-12415" fmla="*/ 2146154 w 12192000"/>
              <a:gd name="connsiteY196-12416" fmla="*/ 228332 h 4999978"/>
              <a:gd name="connsiteX197-12417" fmla="*/ 2149901 w 12192000"/>
              <a:gd name="connsiteY197-12418" fmla="*/ 229116 h 4999978"/>
              <a:gd name="connsiteX198-12419" fmla="*/ 2171100 w 12192000"/>
              <a:gd name="connsiteY198-12420" fmla="*/ 232389 h 4999978"/>
              <a:gd name="connsiteX199-12421" fmla="*/ 2209148 w 12192000"/>
              <a:gd name="connsiteY199-12422" fmla="*/ 209225 h 4999978"/>
              <a:gd name="connsiteX200-12423" fmla="*/ 2261889 w 12192000"/>
              <a:gd name="connsiteY200-12424" fmla="*/ 205532 h 4999978"/>
              <a:gd name="connsiteX201-12425" fmla="*/ 2452315 w 12192000"/>
              <a:gd name="connsiteY201-12426" fmla="*/ 152899 h 4999978"/>
              <a:gd name="connsiteX202-12427" fmla="*/ 2495330 w 12192000"/>
              <a:gd name="connsiteY202-12428" fmla="*/ 142101 h 4999978"/>
              <a:gd name="connsiteX203-12429" fmla="*/ 2665623 w 12192000"/>
              <a:gd name="connsiteY203-12430" fmla="*/ 96394 h 4999978"/>
              <a:gd name="connsiteX204-12431" fmla="*/ 2763332 w 12192000"/>
              <a:gd name="connsiteY204-12432" fmla="*/ 74831 h 4999978"/>
              <a:gd name="connsiteX205-12433" fmla="*/ 2843870 w 12192000"/>
              <a:gd name="connsiteY205-12434" fmla="*/ 47507 h 4999978"/>
              <a:gd name="connsiteX206-12435" fmla="*/ 2862745 w 12192000"/>
              <a:gd name="connsiteY206-12436" fmla="*/ 43242 h 4999978"/>
              <a:gd name="connsiteX207-12437" fmla="*/ 2864596 w 12192000"/>
              <a:gd name="connsiteY207-12438" fmla="*/ 39218 h 4999978"/>
              <a:gd name="connsiteX208-12439" fmla="*/ 2875381 w 12192000"/>
              <a:gd name="connsiteY208-12440" fmla="*/ 35003 h 4999978"/>
              <a:gd name="connsiteX209-12441" fmla="*/ 2895139 w 12192000"/>
              <a:gd name="connsiteY209-12442" fmla="*/ 24186 h 4999978"/>
              <a:gd name="connsiteX210-12443" fmla="*/ 2932205 w 12192000"/>
              <a:gd name="connsiteY210-12444" fmla="*/ 11873 h 4999978"/>
              <a:gd name="connsiteX211-12445" fmla="*/ 2933310 w 12192000"/>
              <a:gd name="connsiteY211-12446" fmla="*/ 12816 h 4999978"/>
              <a:gd name="connsiteX212-12447" fmla="*/ 2945218 w 12192000"/>
              <a:gd name="connsiteY212-12448" fmla="*/ 14141 h 4999978"/>
              <a:gd name="connsiteX213-12449" fmla="*/ 2966465 w 12192000"/>
              <a:gd name="connsiteY213-12450" fmla="*/ 14117 h 4999978"/>
              <a:gd name="connsiteX214-12451" fmla="*/ 3016048 w 12192000"/>
              <a:gd name="connsiteY214-12452" fmla="*/ 12381 h 4999978"/>
              <a:gd name="connsiteX215-12453" fmla="*/ 3057077 w 12192000"/>
              <a:gd name="connsiteY215-12454" fmla="*/ 14845 h 4999978"/>
              <a:gd name="connsiteX216-12455" fmla="*/ 3151915 w 12192000"/>
              <a:gd name="connsiteY216-12456" fmla="*/ 11243 h 4999978"/>
              <a:gd name="connsiteX217-12457" fmla="*/ 3251671 w 12192000"/>
              <a:gd name="connsiteY217-12458" fmla="*/ 31575 h 4999978"/>
              <a:gd name="connsiteX218-12459" fmla="*/ 3351400 w 12192000"/>
              <a:gd name="connsiteY218-12460" fmla="*/ 32687 h 4999978"/>
              <a:gd name="connsiteX219-12461" fmla="*/ 3387481 w 12192000"/>
              <a:gd name="connsiteY219-12462" fmla="*/ 31443 h 4999978"/>
              <a:gd name="connsiteX220-12463" fmla="*/ 3451923 w 12192000"/>
              <a:gd name="connsiteY220-12464" fmla="*/ 36482 h 4999978"/>
              <a:gd name="connsiteX221-12465" fmla="*/ 3481520 w 12192000"/>
              <a:gd name="connsiteY221-12466" fmla="*/ 43287 h 4999978"/>
              <a:gd name="connsiteX222-12467" fmla="*/ 3482804 w 12192000"/>
              <a:gd name="connsiteY222-12468" fmla="*/ 42812 h 4999978"/>
              <a:gd name="connsiteX223-12469" fmla="*/ 3485495 w 12192000"/>
              <a:gd name="connsiteY223-12470" fmla="*/ 45921 h 4999978"/>
              <a:gd name="connsiteX224-12471" fmla="*/ 3490972 w 12192000"/>
              <a:gd name="connsiteY224-12472" fmla="*/ 47286 h 4999978"/>
              <a:gd name="connsiteX225-12473" fmla="*/ 3505835 w 12192000"/>
              <a:gd name="connsiteY225-12474" fmla="*/ 46077 h 4999978"/>
              <a:gd name="connsiteX226-12475" fmla="*/ 3511410 w 12192000"/>
              <a:gd name="connsiteY226-12476" fmla="*/ 44808 h 4999978"/>
              <a:gd name="connsiteX227-12477" fmla="*/ 3519598 w 12192000"/>
              <a:gd name="connsiteY227-12478" fmla="*/ 44683 h 4999978"/>
              <a:gd name="connsiteX228-12479" fmla="*/ 3519807 w 12192000"/>
              <a:gd name="connsiteY228-12480" fmla="*/ 44938 h 4999978"/>
              <a:gd name="connsiteX229-12481" fmla="*/ 3527466 w 12192000"/>
              <a:gd name="connsiteY229-12482" fmla="*/ 44316 h 4999978"/>
              <a:gd name="connsiteX230-12483" fmla="*/ 3564889 w 12192000"/>
              <a:gd name="connsiteY230-12484" fmla="*/ 57394 h 4999978"/>
              <a:gd name="connsiteX231-12485" fmla="*/ 3614922 w 12192000"/>
              <a:gd name="connsiteY231-12486" fmla="*/ 61804 h 4999978"/>
              <a:gd name="connsiteX232-12487" fmla="*/ 3635506 w 12192000"/>
              <a:gd name="connsiteY232-12488" fmla="*/ 65718 h 4999978"/>
              <a:gd name="connsiteX233-12489" fmla="*/ 3646525 w 12192000"/>
              <a:gd name="connsiteY233-12490" fmla="*/ 69193 h 4999978"/>
              <a:gd name="connsiteX234-12491" fmla="*/ 3647224 w 12192000"/>
              <a:gd name="connsiteY234-12492" fmla="*/ 70303 h 4999978"/>
              <a:gd name="connsiteX235-12493" fmla="*/ 3683100 w 12192000"/>
              <a:gd name="connsiteY235-12494" fmla="*/ 64109 h 4999978"/>
              <a:gd name="connsiteX236-12495" fmla="*/ 3687901 w 12192000"/>
              <a:gd name="connsiteY236-12496" fmla="*/ 65372 h 4999978"/>
              <a:gd name="connsiteX237-12497" fmla="*/ 3711234 w 12192000"/>
              <a:gd name="connsiteY237-12498" fmla="*/ 58665 h 4999978"/>
              <a:gd name="connsiteX238-12499" fmla="*/ 3723318 w 12192000"/>
              <a:gd name="connsiteY238-12500" fmla="*/ 56625 h 4999978"/>
              <a:gd name="connsiteX239-12501" fmla="*/ 3726677 w 12192000"/>
              <a:gd name="connsiteY239-12502" fmla="*/ 53112 h 4999978"/>
              <a:gd name="connsiteX240-12503" fmla="*/ 3744535 w 12192000"/>
              <a:gd name="connsiteY240-12504" fmla="*/ 51590 h 4999978"/>
              <a:gd name="connsiteX241-12505" fmla="*/ 3746608 w 12192000"/>
              <a:gd name="connsiteY241-12506" fmla="*/ 52522 h 4999978"/>
              <a:gd name="connsiteX242-12507" fmla="*/ 3761262 w 12192000"/>
              <a:gd name="connsiteY242-12508" fmla="*/ 47147 h 4999978"/>
              <a:gd name="connsiteX243-12509" fmla="*/ 3803931 w 12192000"/>
              <a:gd name="connsiteY243-12510" fmla="*/ 49309 h 4999978"/>
              <a:gd name="connsiteX244-12511" fmla="*/ 3925626 w 12192000"/>
              <a:gd name="connsiteY244-12512" fmla="*/ 40301 h 4999978"/>
              <a:gd name="connsiteX245-12513" fmla="*/ 4033324 w 12192000"/>
              <a:gd name="connsiteY245-12514" fmla="*/ 26451 h 4999978"/>
              <a:gd name="connsiteX0-12515" fmla="*/ 4033324 w 12192000"/>
              <a:gd name="connsiteY0-12516" fmla="*/ 26451 h 4999978"/>
              <a:gd name="connsiteX1-12517" fmla="*/ 4138795 w 12192000"/>
              <a:gd name="connsiteY1-12518" fmla="*/ 28995 h 4999978"/>
              <a:gd name="connsiteX2-12519" fmla="*/ 4197186 w 12192000"/>
              <a:gd name="connsiteY2-12520" fmla="*/ 16311 h 4999978"/>
              <a:gd name="connsiteX3-12521" fmla="*/ 4371550 w 12192000"/>
              <a:gd name="connsiteY3-12522" fmla="*/ 8916 h 4999978"/>
              <a:gd name="connsiteX4-12523" fmla="*/ 4424056 w 12192000"/>
              <a:gd name="connsiteY4-12524" fmla="*/ 15151 h 4999978"/>
              <a:gd name="connsiteX5-12525" fmla="*/ 4469897 w 12192000"/>
              <a:gd name="connsiteY5-12526" fmla="*/ 0 h 4999978"/>
              <a:gd name="connsiteX6-12527" fmla="*/ 4489151 w 12192000"/>
              <a:gd name="connsiteY6-12528" fmla="*/ 7067 h 4999978"/>
              <a:gd name="connsiteX7-12529" fmla="*/ 4492479 w 12192000"/>
              <a:gd name="connsiteY7-12530" fmla="*/ 8512 h 4999978"/>
              <a:gd name="connsiteX8-12531" fmla="*/ 4505693 w 12192000"/>
              <a:gd name="connsiteY8-12532" fmla="*/ 9366 h 4999978"/>
              <a:gd name="connsiteX9-12533" fmla="*/ 4509529 w 12192000"/>
              <a:gd name="connsiteY9-12534" fmla="*/ 15767 h 4999978"/>
              <a:gd name="connsiteX10-12535" fmla="*/ 4529499 w 12192000"/>
              <a:gd name="connsiteY10-12536" fmla="*/ 21469 h 4999978"/>
              <a:gd name="connsiteX11-12537" fmla="*/ 4553795 w 12192000"/>
              <a:gd name="connsiteY11-12538" fmla="*/ 21323 h 4999978"/>
              <a:gd name="connsiteX12-12539" fmla="*/ 4640118 w 12192000"/>
              <a:gd name="connsiteY12-12540" fmla="*/ 21481 h 4999978"/>
              <a:gd name="connsiteX13-12541" fmla="*/ 4654127 w 12192000"/>
              <a:gd name="connsiteY13-12542" fmla="*/ 17734 h 4999978"/>
              <a:gd name="connsiteX14-12543" fmla="*/ 4700168 w 12192000"/>
              <a:gd name="connsiteY14-12544" fmla="*/ 22735 h 4999978"/>
              <a:gd name="connsiteX15-12545" fmla="*/ 4741127 w 12192000"/>
              <a:gd name="connsiteY15-12546" fmla="*/ 23309 h 4999978"/>
              <a:gd name="connsiteX16-12547" fmla="*/ 4767598 w 12192000"/>
              <a:gd name="connsiteY16-12548" fmla="*/ 20054 h 4999978"/>
              <a:gd name="connsiteX17-12549" fmla="*/ 4774592 w 12192000"/>
              <a:gd name="connsiteY17-12550" fmla="*/ 22231 h 4999978"/>
              <a:gd name="connsiteX18-12551" fmla="*/ 4801328 w 12192000"/>
              <a:gd name="connsiteY18-12552" fmla="*/ 23236 h 4999978"/>
              <a:gd name="connsiteX19-12553" fmla="*/ 4814870 w 12192000"/>
              <a:gd name="connsiteY19-12554" fmla="*/ 19579 h 4999978"/>
              <a:gd name="connsiteX20-12555" fmla="*/ 4828440 w 12192000"/>
              <a:gd name="connsiteY20-12556" fmla="*/ 27197 h 4999978"/>
              <a:gd name="connsiteX21-12557" fmla="*/ 4831826 w 12192000"/>
              <a:gd name="connsiteY21-12558" fmla="*/ 32900 h 4999978"/>
              <a:gd name="connsiteX22-12559" fmla="*/ 4850785 w 12192000"/>
              <a:gd name="connsiteY22-12560" fmla="*/ 29972 h 4999978"/>
              <a:gd name="connsiteX23-12561" fmla="*/ 4866468 w 12192000"/>
              <a:gd name="connsiteY23-12562" fmla="*/ 35321 h 4999978"/>
              <a:gd name="connsiteX24-12563" fmla="*/ 4879983 w 12192000"/>
              <a:gd name="connsiteY24-12564" fmla="*/ 31397 h 4999978"/>
              <a:gd name="connsiteX25-12565" fmla="*/ 4885635 w 12192000"/>
              <a:gd name="connsiteY25-12566" fmla="*/ 32124 h 4999978"/>
              <a:gd name="connsiteX26-12567" fmla="*/ 4899698 w 12192000"/>
              <a:gd name="connsiteY26-12568" fmla="*/ 34658 h 4999978"/>
              <a:gd name="connsiteX27-12569" fmla="*/ 4923986 w 12192000"/>
              <a:gd name="connsiteY27-12570" fmla="*/ 40414 h 4999978"/>
              <a:gd name="connsiteX28-12571" fmla="*/ 4931544 w 12192000"/>
              <a:gd name="connsiteY28-12572" fmla="*/ 41140 h 4999978"/>
              <a:gd name="connsiteX29-12573" fmla="*/ 4948135 w 12192000"/>
              <a:gd name="connsiteY29-12574" fmla="*/ 50311 h 4999978"/>
              <a:gd name="connsiteX30-12575" fmla="*/ 4980068 w 12192000"/>
              <a:gd name="connsiteY30-12576" fmla="*/ 57834 h 4999978"/>
              <a:gd name="connsiteX31-12577" fmla="*/ 5036541 w 12192000"/>
              <a:gd name="connsiteY31-12578" fmla="*/ 85075 h 4999978"/>
              <a:gd name="connsiteX32-12579" fmla="*/ 5069678 w 12192000"/>
              <a:gd name="connsiteY32-12580" fmla="*/ 97961 h 4999978"/>
              <a:gd name="connsiteX33-12581" fmla="*/ 5092160 w 12192000"/>
              <a:gd name="connsiteY33-12582" fmla="*/ 109985 h 4999978"/>
              <a:gd name="connsiteX34-12583" fmla="*/ 5158166 w 12192000"/>
              <a:gd name="connsiteY34-12584" fmla="*/ 126350 h 4999978"/>
              <a:gd name="connsiteX35-12585" fmla="*/ 5271252 w 12192000"/>
              <a:gd name="connsiteY35-12586" fmla="*/ 147520 h 4999978"/>
              <a:gd name="connsiteX36-12587" fmla="*/ 5294438 w 12192000"/>
              <a:gd name="connsiteY36-12588" fmla="*/ 153338 h 4999978"/>
              <a:gd name="connsiteX37-12589" fmla="*/ 5310840 w 12192000"/>
              <a:gd name="connsiteY37-12590" fmla="*/ 163551 h 4999978"/>
              <a:gd name="connsiteX38-12591" fmla="*/ 5311570 w 12192000"/>
              <a:gd name="connsiteY38-12592" fmla="*/ 170463 h 4999978"/>
              <a:gd name="connsiteX39-12593" fmla="*/ 5323756 w 12192000"/>
              <a:gd name="connsiteY39-12594" fmla="*/ 174500 h 4999978"/>
              <a:gd name="connsiteX40-12595" fmla="*/ 5326259 w 12192000"/>
              <a:gd name="connsiteY40-12596" fmla="*/ 176662 h 4999978"/>
              <a:gd name="connsiteX41-12597" fmla="*/ 5341357 w 12192000"/>
              <a:gd name="connsiteY41-12598" fmla="*/ 187975 h 4999978"/>
              <a:gd name="connsiteX42-12599" fmla="*/ 5391908 w 12192000"/>
              <a:gd name="connsiteY42-12600" fmla="*/ 185073 h 4999978"/>
              <a:gd name="connsiteX43-12601" fmla="*/ 5492371 w 12192000"/>
              <a:gd name="connsiteY43-12602" fmla="*/ 230923 h 4999978"/>
              <a:gd name="connsiteX44-12603" fmla="*/ 5640913 w 12192000"/>
              <a:gd name="connsiteY44-12604" fmla="*/ 239810 h 4999978"/>
              <a:gd name="connsiteX45-12605" fmla="*/ 5877770 w 12192000"/>
              <a:gd name="connsiteY45-12606" fmla="*/ 283747 h 4999978"/>
              <a:gd name="connsiteX46-12607" fmla="*/ 5989615 w 12192000"/>
              <a:gd name="connsiteY46-12608" fmla="*/ 306445 h 4999978"/>
              <a:gd name="connsiteX47-12609" fmla="*/ 5996857 w 12192000"/>
              <a:gd name="connsiteY47-12610" fmla="*/ 310331 h 4999978"/>
              <a:gd name="connsiteX48-12611" fmla="*/ 6037387 w 12192000"/>
              <a:gd name="connsiteY48-12612" fmla="*/ 299308 h 4999978"/>
              <a:gd name="connsiteX49-12613" fmla="*/ 6113074 w 12192000"/>
              <a:gd name="connsiteY49-12614" fmla="*/ 312627 h 4999978"/>
              <a:gd name="connsiteX50-12615" fmla="*/ 6280929 w 12192000"/>
              <a:gd name="connsiteY50-12616" fmla="*/ 337226 h 4999978"/>
              <a:gd name="connsiteX51-12617" fmla="*/ 6298665 w 12192000"/>
              <a:gd name="connsiteY51-12618" fmla="*/ 329713 h 4999978"/>
              <a:gd name="connsiteX52-12619" fmla="*/ 6317326 w 12192000"/>
              <a:gd name="connsiteY52-12620" fmla="*/ 326576 h 4999978"/>
              <a:gd name="connsiteX53-12621" fmla="*/ 6319212 w 12192000"/>
              <a:gd name="connsiteY53-12622" fmla="*/ 327786 h 4999978"/>
              <a:gd name="connsiteX54-12623" fmla="*/ 6339724 w 12192000"/>
              <a:gd name="connsiteY54-12624" fmla="*/ 328880 h 4999978"/>
              <a:gd name="connsiteX55-12625" fmla="*/ 6345010 w 12192000"/>
              <a:gd name="connsiteY55-12626" fmla="*/ 325930 h 4999978"/>
              <a:gd name="connsiteX56-12627" fmla="*/ 6359332 w 12192000"/>
              <a:gd name="connsiteY56-12628" fmla="*/ 325681 h 4999978"/>
              <a:gd name="connsiteX57-12629" fmla="*/ 6388220 w 12192000"/>
              <a:gd name="connsiteY57-12630" fmla="*/ 322496 h 4999978"/>
              <a:gd name="connsiteX58-12631" fmla="*/ 6392994 w 12192000"/>
              <a:gd name="connsiteY58-12632" fmla="*/ 324426 h 4999978"/>
              <a:gd name="connsiteX59-12633" fmla="*/ 6435581 w 12192000"/>
              <a:gd name="connsiteY59-12634" fmla="*/ 323557 h 4999978"/>
              <a:gd name="connsiteX60-12635" fmla="*/ 6435870 w 12192000"/>
              <a:gd name="connsiteY60-12636" fmla="*/ 324745 h 4999978"/>
              <a:gd name="connsiteX61-12637" fmla="*/ 6446571 w 12192000"/>
              <a:gd name="connsiteY61-12638" fmla="*/ 329739 h 4999978"/>
              <a:gd name="connsiteX62-12639" fmla="*/ 6467701 w 12192000"/>
              <a:gd name="connsiteY62-12640" fmla="*/ 336547 h 4999978"/>
              <a:gd name="connsiteX63-12641" fmla="*/ 6512727 w 12192000"/>
              <a:gd name="connsiteY63-12642" fmla="*/ 367087 h 4999978"/>
              <a:gd name="connsiteX64-12643" fmla="*/ 6557094 w 12192000"/>
              <a:gd name="connsiteY64-12644" fmla="*/ 366314 h 4999978"/>
              <a:gd name="connsiteX65-12645" fmla="*/ 6565879 w 12192000"/>
              <a:gd name="connsiteY65-12646" fmla="*/ 366812 h 4999978"/>
              <a:gd name="connsiteX66-12647" fmla="*/ 6565997 w 12192000"/>
              <a:gd name="connsiteY66-12648" fmla="*/ 367092 h 4999978"/>
              <a:gd name="connsiteX67-12649" fmla="*/ 6575147 w 12192000"/>
              <a:gd name="connsiteY67-12650" fmla="*/ 368156 h 4999978"/>
              <a:gd name="connsiteX68-12651" fmla="*/ 6581899 w 12192000"/>
              <a:gd name="connsiteY68-12652" fmla="*/ 367720 h 4999978"/>
              <a:gd name="connsiteX69-12653" fmla="*/ 6598943 w 12192000"/>
              <a:gd name="connsiteY69-12654" fmla="*/ 368688 h 4999978"/>
              <a:gd name="connsiteX70-12655" fmla="*/ 6604421 w 12192000"/>
              <a:gd name="connsiteY70-12656" fmla="*/ 370815 h 4999978"/>
              <a:gd name="connsiteX71-12657" fmla="*/ 6606035 w 12192000"/>
              <a:gd name="connsiteY71-12658" fmla="*/ 374247 h 4999978"/>
              <a:gd name="connsiteX72-12659" fmla="*/ 6607669 w 12192000"/>
              <a:gd name="connsiteY72-12660" fmla="*/ 373968 h 4999978"/>
              <a:gd name="connsiteX73-12661" fmla="*/ 6637532 w 12192000"/>
              <a:gd name="connsiteY73-12662" fmla="*/ 384907 h 4999978"/>
              <a:gd name="connsiteX74-12663" fmla="*/ 6706880 w 12192000"/>
              <a:gd name="connsiteY74-12664" fmla="*/ 399163 h 4999978"/>
              <a:gd name="connsiteX75-12665" fmla="*/ 6747500 w 12192000"/>
              <a:gd name="connsiteY75-12666" fmla="*/ 403168 h 4999978"/>
              <a:gd name="connsiteX76-12667" fmla="*/ 6857783 w 12192000"/>
              <a:gd name="connsiteY76-12668" fmla="*/ 418687 h 4999978"/>
              <a:gd name="connsiteX77-12669" fmla="*/ 6967720 w 12192000"/>
              <a:gd name="connsiteY77-12670" fmla="*/ 437721 h 4999978"/>
              <a:gd name="connsiteX78-12671" fmla="*/ 7018394 w 12192000"/>
              <a:gd name="connsiteY78-12672" fmla="*/ 466613 h 4999978"/>
              <a:gd name="connsiteX79-12673" fmla="*/ 7024679 w 12192000"/>
              <a:gd name="connsiteY79-12674" fmla="*/ 467750 h 4999978"/>
              <a:gd name="connsiteX80-12675" fmla="*/ 7041715 w 12192000"/>
              <a:gd name="connsiteY80-12676" fmla="*/ 465902 h 4999978"/>
              <a:gd name="connsiteX81-12677" fmla="*/ 7048103 w 12192000"/>
              <a:gd name="connsiteY81-12678" fmla="*/ 464392 h 4999978"/>
              <a:gd name="connsiteX82-12679" fmla="*/ 7057490 w 12192000"/>
              <a:gd name="connsiteY82-12680" fmla="*/ 463917 h 4999978"/>
              <a:gd name="connsiteX83-12681" fmla="*/ 7057730 w 12192000"/>
              <a:gd name="connsiteY83-12682" fmla="*/ 464165 h 4999978"/>
              <a:gd name="connsiteX84-12683" fmla="*/ 7066511 w 12192000"/>
              <a:gd name="connsiteY84-12684" fmla="*/ 463214 h 4999978"/>
              <a:gd name="connsiteX85-12685" fmla="*/ 7109401 w 12192000"/>
              <a:gd name="connsiteY85-12686" fmla="*/ 455268 h 4999978"/>
              <a:gd name="connsiteX86-12687" fmla="*/ 7166830 w 12192000"/>
              <a:gd name="connsiteY86-12688" fmla="*/ 477037 h 4999978"/>
              <a:gd name="connsiteX87-12689" fmla="*/ 7190442 w 12192000"/>
              <a:gd name="connsiteY87-12690" fmla="*/ 480090 h 4999978"/>
              <a:gd name="connsiteX88-12691" fmla="*/ 7203083 w 12192000"/>
              <a:gd name="connsiteY88-12692" fmla="*/ 483106 h 4999978"/>
              <a:gd name="connsiteX89-12693" fmla="*/ 7203894 w 12192000"/>
              <a:gd name="connsiteY89-12694" fmla="*/ 484190 h 4999978"/>
              <a:gd name="connsiteX90-12695" fmla="*/ 7245004 w 12192000"/>
              <a:gd name="connsiteY90-12696" fmla="*/ 476444 h 4999978"/>
              <a:gd name="connsiteX91-12697" fmla="*/ 7250514 w 12192000"/>
              <a:gd name="connsiteY91-12698" fmla="*/ 477506 h 4999978"/>
              <a:gd name="connsiteX92-12699" fmla="*/ 7277246 w 12192000"/>
              <a:gd name="connsiteY92-12700" fmla="*/ 469782 h 4999978"/>
              <a:gd name="connsiteX93-12701" fmla="*/ 7291092 w 12192000"/>
              <a:gd name="connsiteY93-12702" fmla="*/ 467217 h 4999978"/>
              <a:gd name="connsiteX94-12703" fmla="*/ 7294933 w 12192000"/>
              <a:gd name="connsiteY94-12704" fmla="*/ 463549 h 4999978"/>
              <a:gd name="connsiteX95-12705" fmla="*/ 7315408 w 12192000"/>
              <a:gd name="connsiteY95-12706" fmla="*/ 461260 h 4999978"/>
              <a:gd name="connsiteX96-12707" fmla="*/ 7317786 w 12192000"/>
              <a:gd name="connsiteY96-12708" fmla="*/ 462106 h 4999978"/>
              <a:gd name="connsiteX97-12709" fmla="*/ 7334572 w 12192000"/>
              <a:gd name="connsiteY97-12710" fmla="*/ 456088 h 4999978"/>
              <a:gd name="connsiteX98-12711" fmla="*/ 7348520 w 12192000"/>
              <a:gd name="connsiteY98-12712" fmla="*/ 446050 h 4999978"/>
              <a:gd name="connsiteX99-12713" fmla="*/ 7522997 w 12192000"/>
              <a:gd name="connsiteY99-12714" fmla="*/ 442209 h 4999978"/>
              <a:gd name="connsiteX100-12715" fmla="*/ 7686985 w 12192000"/>
              <a:gd name="connsiteY100-12716" fmla="*/ 419805 h 4999978"/>
              <a:gd name="connsiteX101-12717" fmla="*/ 7854068 w 12192000"/>
              <a:gd name="connsiteY101-12718" fmla="*/ 409774 h 4999978"/>
              <a:gd name="connsiteX102-12719" fmla="*/ 8034165 w 12192000"/>
              <a:gd name="connsiteY102-12720" fmla="*/ 391699 h 4999978"/>
              <a:gd name="connsiteX103-12721" fmla="*/ 8094381 w 12192000"/>
              <a:gd name="connsiteY103-12722" fmla="*/ 395718 h 4999978"/>
              <a:gd name="connsiteX104-12723" fmla="*/ 8146898 w 12192000"/>
              <a:gd name="connsiteY104-12724" fmla="*/ 378558 h 4999978"/>
              <a:gd name="connsiteX105-12725" fmla="*/ 8168993 w 12192000"/>
              <a:gd name="connsiteY105-12726" fmla="*/ 384830 h 4999978"/>
              <a:gd name="connsiteX106-12727" fmla="*/ 8172809 w 12192000"/>
              <a:gd name="connsiteY106-12728" fmla="*/ 386137 h 4999978"/>
              <a:gd name="connsiteX107-12729" fmla="*/ 8187962 w 12192000"/>
              <a:gd name="connsiteY107-12730" fmla="*/ 386433 h 4999978"/>
              <a:gd name="connsiteX108-12731" fmla="*/ 8192382 w 12192000"/>
              <a:gd name="connsiteY108-12732" fmla="*/ 392692 h 4999978"/>
              <a:gd name="connsiteX109-12733" fmla="*/ 8375192 w 12192000"/>
              <a:gd name="connsiteY109-12734" fmla="*/ 383879 h 4999978"/>
              <a:gd name="connsiteX110-12735" fmla="*/ 8454377 w 12192000"/>
              <a:gd name="connsiteY110-12736" fmla="*/ 380331 h 4999978"/>
              <a:gd name="connsiteX111-12737" fmla="*/ 8484740 w 12192000"/>
              <a:gd name="connsiteY111-12738" fmla="*/ 385159 h 4999978"/>
              <a:gd name="connsiteX112-12739" fmla="*/ 8601673 w 12192000"/>
              <a:gd name="connsiteY112-12740" fmla="*/ 397101 h 4999978"/>
              <a:gd name="connsiteX113-12741" fmla="*/ 8701676 w 12192000"/>
              <a:gd name="connsiteY113-12742" fmla="*/ 401351 h 4999978"/>
              <a:gd name="connsiteX114-12743" fmla="*/ 8773288 w 12192000"/>
              <a:gd name="connsiteY114-12744" fmla="*/ 378077 h 4999978"/>
              <a:gd name="connsiteX115-12745" fmla="*/ 8779909 w 12192000"/>
              <a:gd name="connsiteY115-12746" fmla="*/ 382446 h 4999978"/>
              <a:gd name="connsiteX116-12747" fmla="*/ 8829932 w 12192000"/>
              <a:gd name="connsiteY116-12748" fmla="*/ 379243 h 4999978"/>
              <a:gd name="connsiteX117-12749" fmla="*/ 9003386 w 12192000"/>
              <a:gd name="connsiteY117-12750" fmla="*/ 336242 h 4999978"/>
              <a:gd name="connsiteX118-12751" fmla="*/ 9101185 w 12192000"/>
              <a:gd name="connsiteY118-12752" fmla="*/ 330862 h 4999978"/>
              <a:gd name="connsiteX119-12753" fmla="*/ 9136185 w 12192000"/>
              <a:gd name="connsiteY119-12754" fmla="*/ 334078 h 4999978"/>
              <a:gd name="connsiteX120-12755" fmla="*/ 9194801 w 12192000"/>
              <a:gd name="connsiteY120-12756" fmla="*/ 339149 h 4999978"/>
              <a:gd name="connsiteX121-12757" fmla="*/ 9239316 w 12192000"/>
              <a:gd name="connsiteY121-12758" fmla="*/ 355558 h 4999978"/>
              <a:gd name="connsiteX122-12759" fmla="*/ 9288052 w 12192000"/>
              <a:gd name="connsiteY122-12760" fmla="*/ 354796 h 4999978"/>
              <a:gd name="connsiteX123-12761" fmla="*/ 9298465 w 12192000"/>
              <a:gd name="connsiteY123-12762" fmla="*/ 338296 h 4999978"/>
              <a:gd name="connsiteX124-12763" fmla="*/ 9350892 w 12192000"/>
              <a:gd name="connsiteY124-12764" fmla="*/ 342778 h 4999978"/>
              <a:gd name="connsiteX125-12765" fmla="*/ 9430522 w 12192000"/>
              <a:gd name="connsiteY125-12766" fmla="*/ 351368 h 4999978"/>
              <a:gd name="connsiteX126-12767" fmla="*/ 9476215 w 12192000"/>
              <a:gd name="connsiteY126-12768" fmla="*/ 352107 h 4999978"/>
              <a:gd name="connsiteX127-12769" fmla="*/ 9601276 w 12192000"/>
              <a:gd name="connsiteY127-12770" fmla="*/ 358704 h 4999978"/>
              <a:gd name="connsiteX128-12771" fmla="*/ 9726733 w 12192000"/>
              <a:gd name="connsiteY128-12772" fmla="*/ 368801 h 4999978"/>
              <a:gd name="connsiteX129-12773" fmla="*/ 9802144 w 12192000"/>
              <a:gd name="connsiteY129-12774" fmla="*/ 394479 h 4999978"/>
              <a:gd name="connsiteX130-12775" fmla="*/ 9905153 w 12192000"/>
              <a:gd name="connsiteY130-12776" fmla="*/ 400650 h 4999978"/>
              <a:gd name="connsiteX131-12777" fmla="*/ 9922553 w 12192000"/>
              <a:gd name="connsiteY131-12778" fmla="*/ 404569 h 4999978"/>
              <a:gd name="connsiteX132-12779" fmla="*/ 10044658 w 12192000"/>
              <a:gd name="connsiteY132-12780" fmla="*/ 418077 h 4999978"/>
              <a:gd name="connsiteX133-12781" fmla="*/ 10184585 w 12192000"/>
              <a:gd name="connsiteY133-12782" fmla="*/ 407138 h 4999978"/>
              <a:gd name="connsiteX134-12783" fmla="*/ 10366435 w 12192000"/>
              <a:gd name="connsiteY134-12784" fmla="*/ 462428 h 4999978"/>
              <a:gd name="connsiteX135-12785" fmla="*/ 10688220 w 12192000"/>
              <a:gd name="connsiteY135-12786" fmla="*/ 542258 h 4999978"/>
              <a:gd name="connsiteX136-12787" fmla="*/ 11026690 w 12192000"/>
              <a:gd name="connsiteY136-12788" fmla="*/ 550681 h 4999978"/>
              <a:gd name="connsiteX137-12789" fmla="*/ 11113779 w 12192000"/>
              <a:gd name="connsiteY137-12790" fmla="*/ 533868 h 4999978"/>
              <a:gd name="connsiteX138-12791" fmla="*/ 11369556 w 12192000"/>
              <a:gd name="connsiteY138-12792" fmla="*/ 491719 h 4999978"/>
              <a:gd name="connsiteX139-12793" fmla="*/ 11623342 w 12192000"/>
              <a:gd name="connsiteY139-12794" fmla="*/ 388428 h 4999978"/>
              <a:gd name="connsiteX140-12795" fmla="*/ 11786511 w 12192000"/>
              <a:gd name="connsiteY140-12796" fmla="*/ 358390 h 4999978"/>
              <a:gd name="connsiteX141-12797" fmla="*/ 11862577 w 12192000"/>
              <a:gd name="connsiteY141-12798" fmla="*/ 330549 h 4999978"/>
              <a:gd name="connsiteX142-12799" fmla="*/ 11916612 w 12192000"/>
              <a:gd name="connsiteY142-12800" fmla="*/ 323810 h 4999978"/>
              <a:gd name="connsiteX143-12801" fmla="*/ 11948830 w 12192000"/>
              <a:gd name="connsiteY143-12802" fmla="*/ 318062 h 4999978"/>
              <a:gd name="connsiteX144-12803" fmla="*/ 12001583 w 12192000"/>
              <a:gd name="connsiteY144-12804" fmla="*/ 279643 h 4999978"/>
              <a:gd name="connsiteX145-12805" fmla="*/ 12174977 w 12192000"/>
              <a:gd name="connsiteY145-12806" fmla="*/ 264652 h 4999978"/>
              <a:gd name="connsiteX146-12807" fmla="*/ 12192000 w 12192000"/>
              <a:gd name="connsiteY146-12808" fmla="*/ 256549 h 4999978"/>
              <a:gd name="connsiteX147-12809" fmla="*/ 12192000 w 12192000"/>
              <a:gd name="connsiteY147-12810" fmla="*/ 4999978 h 4999978"/>
              <a:gd name="connsiteX148-12811" fmla="*/ 0 w 12192000"/>
              <a:gd name="connsiteY148-12812" fmla="*/ 4999978 h 4999978"/>
              <a:gd name="connsiteX149-12813" fmla="*/ 0 w 12192000"/>
              <a:gd name="connsiteY149-12814" fmla="*/ 617449 h 4999978"/>
              <a:gd name="connsiteX150-12815" fmla="*/ 11075 w 12192000"/>
              <a:gd name="connsiteY150-12816" fmla="*/ 615178 h 4999978"/>
              <a:gd name="connsiteX151-12817" fmla="*/ 44061 w 12192000"/>
              <a:gd name="connsiteY151-12818" fmla="*/ 608596 h 4999978"/>
              <a:gd name="connsiteX152-12819" fmla="*/ 136694 w 12192000"/>
              <a:gd name="connsiteY152-12820" fmla="*/ 556415 h 4999978"/>
              <a:gd name="connsiteX153-12821" fmla="*/ 170342 w 12192000"/>
              <a:gd name="connsiteY153-12822" fmla="*/ 551077 h 4999978"/>
              <a:gd name="connsiteX154-12823" fmla="*/ 168955 w 12192000"/>
              <a:gd name="connsiteY154-12824" fmla="*/ 542164 h 4999978"/>
              <a:gd name="connsiteX155-12825" fmla="*/ 181474 w 12192000"/>
              <a:gd name="connsiteY155-12826" fmla="*/ 541281 h 4999978"/>
              <a:gd name="connsiteX156-12827" fmla="*/ 209440 w 12192000"/>
              <a:gd name="connsiteY156-12828" fmla="*/ 540561 h 4999978"/>
              <a:gd name="connsiteX157-12829" fmla="*/ 293152 w 12192000"/>
              <a:gd name="connsiteY157-12830" fmla="*/ 536576 h 4999978"/>
              <a:gd name="connsiteX158-12831" fmla="*/ 315693 w 12192000"/>
              <a:gd name="connsiteY158-12832" fmla="*/ 519030 h 4999978"/>
              <a:gd name="connsiteX159-12833" fmla="*/ 337305 w 12192000"/>
              <a:gd name="connsiteY159-12834" fmla="*/ 518372 h 4999978"/>
              <a:gd name="connsiteX160-12835" fmla="*/ 462252 w 12192000"/>
              <a:gd name="connsiteY160-12836" fmla="*/ 493151 h 4999978"/>
              <a:gd name="connsiteX161-12837" fmla="*/ 479457 w 12192000"/>
              <a:gd name="connsiteY161-12838" fmla="*/ 491123 h 4999978"/>
              <a:gd name="connsiteX162-12839" fmla="*/ 488653 w 12192000"/>
              <a:gd name="connsiteY162-12840" fmla="*/ 483257 h 4999978"/>
              <a:gd name="connsiteX163-12841" fmla="*/ 522053 w 12192000"/>
              <a:gd name="connsiteY163-12842" fmla="*/ 481125 h 4999978"/>
              <a:gd name="connsiteX164-12843" fmla="*/ 523520 w 12192000"/>
              <a:gd name="connsiteY164-12844" fmla="*/ 476713 h 4999978"/>
              <a:gd name="connsiteX165-12845" fmla="*/ 632714 w 12192000"/>
              <a:gd name="connsiteY165-12846" fmla="*/ 437101 h 4999978"/>
              <a:gd name="connsiteX166-12847" fmla="*/ 651426 w 12192000"/>
              <a:gd name="connsiteY166-12848" fmla="*/ 430544 h 4999978"/>
              <a:gd name="connsiteX167-12849" fmla="*/ 667724 w 12192000"/>
              <a:gd name="connsiteY167-12850" fmla="*/ 432138 h 4999978"/>
              <a:gd name="connsiteX168-12851" fmla="*/ 757679 w 12192000"/>
              <a:gd name="connsiteY168-12852" fmla="*/ 425145 h 4999978"/>
              <a:gd name="connsiteX169-12853" fmla="*/ 779159 w 12192000"/>
              <a:gd name="connsiteY169-12854" fmla="*/ 428059 h 4999978"/>
              <a:gd name="connsiteX170-12855" fmla="*/ 788293 w 12192000"/>
              <a:gd name="connsiteY170-12856" fmla="*/ 434863 h 4999978"/>
              <a:gd name="connsiteX171-12857" fmla="*/ 822923 w 12192000"/>
              <a:gd name="connsiteY171-12858" fmla="*/ 421074 h 4999978"/>
              <a:gd name="connsiteX172-12859" fmla="*/ 876559 w 12192000"/>
              <a:gd name="connsiteY172-12860" fmla="*/ 411088 h 4999978"/>
              <a:gd name="connsiteX173-12861" fmla="*/ 902011 w 12192000"/>
              <a:gd name="connsiteY173-12862" fmla="*/ 404118 h 4999978"/>
              <a:gd name="connsiteX174-12863" fmla="*/ 922715 w 12192000"/>
              <a:gd name="connsiteY174-12864" fmla="*/ 407699 h 4999978"/>
              <a:gd name="connsiteX175-12865" fmla="*/ 1040139 w 12192000"/>
              <a:gd name="connsiteY175-12866" fmla="*/ 406590 h 4999978"/>
              <a:gd name="connsiteX176-12867" fmla="*/ 1067251 w 12192000"/>
              <a:gd name="connsiteY176-12868" fmla="*/ 412384 h 4999978"/>
              <a:gd name="connsiteX177-12869" fmla="*/ 1080272 w 12192000"/>
              <a:gd name="connsiteY177-12870" fmla="*/ 424669 h 4999978"/>
              <a:gd name="connsiteX178-12871" fmla="*/ 1090219 w 12192000"/>
              <a:gd name="connsiteY178-12872" fmla="*/ 420026 h 4999978"/>
              <a:gd name="connsiteX179-12873" fmla="*/ 1161226 w 12192000"/>
              <a:gd name="connsiteY179-12874" fmla="*/ 418304 h 4999978"/>
              <a:gd name="connsiteX180-12875" fmla="*/ 1207525 w 12192000"/>
              <a:gd name="connsiteY180-12876" fmla="*/ 416039 h 4999978"/>
              <a:gd name="connsiteX181-12877" fmla="*/ 1295331 w 12192000"/>
              <a:gd name="connsiteY181-12878" fmla="*/ 402182 h 4999978"/>
              <a:gd name="connsiteX182-12879" fmla="*/ 1347118 w 12192000"/>
              <a:gd name="connsiteY182-12880" fmla="*/ 399704 h 4999978"/>
              <a:gd name="connsiteX183-12881" fmla="*/ 1378108 w 12192000"/>
              <a:gd name="connsiteY183-12882" fmla="*/ 398410 h 4999978"/>
              <a:gd name="connsiteX184-12883" fmla="*/ 1459192 w 12192000"/>
              <a:gd name="connsiteY184-12884" fmla="*/ 380919 h 4999978"/>
              <a:gd name="connsiteX185-12885" fmla="*/ 1590120 w 12192000"/>
              <a:gd name="connsiteY185-12886" fmla="*/ 317608 h 4999978"/>
              <a:gd name="connsiteX186-12887" fmla="*/ 1631417 w 12192000"/>
              <a:gd name="connsiteY186-12888" fmla="*/ 308227 h 4999978"/>
              <a:gd name="connsiteX187-12889" fmla="*/ 1638727 w 12192000"/>
              <a:gd name="connsiteY187-12890" fmla="*/ 311610 h 4999978"/>
              <a:gd name="connsiteX188-12891" fmla="*/ 1844438 w 12192000"/>
              <a:gd name="connsiteY188-12892" fmla="*/ 271304 h 4999978"/>
              <a:gd name="connsiteX189-12893" fmla="*/ 1881324 w 12192000"/>
              <a:gd name="connsiteY189-12894" fmla="*/ 268497 h 4999978"/>
              <a:gd name="connsiteX190-12895" fmla="*/ 1908999 w 12192000"/>
              <a:gd name="connsiteY190-12896" fmla="*/ 269338 h 4999978"/>
              <a:gd name="connsiteX191-12897" fmla="*/ 1974956 w 12192000"/>
              <a:gd name="connsiteY191-12898" fmla="*/ 255958 h 4999978"/>
              <a:gd name="connsiteX192-12899" fmla="*/ 2082409 w 12192000"/>
              <a:gd name="connsiteY192-12900" fmla="*/ 227290 h 4999978"/>
              <a:gd name="connsiteX193-12901" fmla="*/ 2105639 w 12192000"/>
              <a:gd name="connsiteY193-12902" fmla="*/ 222648 h 4999978"/>
              <a:gd name="connsiteX194-12903" fmla="*/ 2126992 w 12192000"/>
              <a:gd name="connsiteY194-12904" fmla="*/ 224468 h 4999978"/>
              <a:gd name="connsiteX195-12905" fmla="*/ 2133154 w 12192000"/>
              <a:gd name="connsiteY195-12906" fmla="*/ 229952 h 4999978"/>
              <a:gd name="connsiteX196-12907" fmla="*/ 2146154 w 12192000"/>
              <a:gd name="connsiteY196-12908" fmla="*/ 228332 h 4999978"/>
              <a:gd name="connsiteX197-12909" fmla="*/ 2149901 w 12192000"/>
              <a:gd name="connsiteY197-12910" fmla="*/ 229116 h 4999978"/>
              <a:gd name="connsiteX198-12911" fmla="*/ 2171100 w 12192000"/>
              <a:gd name="connsiteY198-12912" fmla="*/ 232389 h 4999978"/>
              <a:gd name="connsiteX199-12913" fmla="*/ 2209148 w 12192000"/>
              <a:gd name="connsiteY199-12914" fmla="*/ 209225 h 4999978"/>
              <a:gd name="connsiteX200-12915" fmla="*/ 2261889 w 12192000"/>
              <a:gd name="connsiteY200-12916" fmla="*/ 205532 h 4999978"/>
              <a:gd name="connsiteX201-12917" fmla="*/ 2452315 w 12192000"/>
              <a:gd name="connsiteY201-12918" fmla="*/ 152899 h 4999978"/>
              <a:gd name="connsiteX202-12919" fmla="*/ 2495330 w 12192000"/>
              <a:gd name="connsiteY202-12920" fmla="*/ 142101 h 4999978"/>
              <a:gd name="connsiteX203-12921" fmla="*/ 2665623 w 12192000"/>
              <a:gd name="connsiteY203-12922" fmla="*/ 96394 h 4999978"/>
              <a:gd name="connsiteX204-12923" fmla="*/ 2763332 w 12192000"/>
              <a:gd name="connsiteY204-12924" fmla="*/ 74831 h 4999978"/>
              <a:gd name="connsiteX205-12925" fmla="*/ 2843870 w 12192000"/>
              <a:gd name="connsiteY205-12926" fmla="*/ 47507 h 4999978"/>
              <a:gd name="connsiteX206-12927" fmla="*/ 2862745 w 12192000"/>
              <a:gd name="connsiteY206-12928" fmla="*/ 43242 h 4999978"/>
              <a:gd name="connsiteX207-12929" fmla="*/ 2864596 w 12192000"/>
              <a:gd name="connsiteY207-12930" fmla="*/ 39218 h 4999978"/>
              <a:gd name="connsiteX208-12931" fmla="*/ 2875381 w 12192000"/>
              <a:gd name="connsiteY208-12932" fmla="*/ 35003 h 4999978"/>
              <a:gd name="connsiteX209-12933" fmla="*/ 2895139 w 12192000"/>
              <a:gd name="connsiteY209-12934" fmla="*/ 24186 h 4999978"/>
              <a:gd name="connsiteX210-12935" fmla="*/ 2932205 w 12192000"/>
              <a:gd name="connsiteY210-12936" fmla="*/ 11873 h 4999978"/>
              <a:gd name="connsiteX211-12937" fmla="*/ 2933310 w 12192000"/>
              <a:gd name="connsiteY211-12938" fmla="*/ 12816 h 4999978"/>
              <a:gd name="connsiteX212-12939" fmla="*/ 2945218 w 12192000"/>
              <a:gd name="connsiteY212-12940" fmla="*/ 14141 h 4999978"/>
              <a:gd name="connsiteX213-12941" fmla="*/ 2966465 w 12192000"/>
              <a:gd name="connsiteY213-12942" fmla="*/ 14117 h 4999978"/>
              <a:gd name="connsiteX214-12943" fmla="*/ 3016048 w 12192000"/>
              <a:gd name="connsiteY214-12944" fmla="*/ 12381 h 4999978"/>
              <a:gd name="connsiteX215-12945" fmla="*/ 3057077 w 12192000"/>
              <a:gd name="connsiteY215-12946" fmla="*/ 14845 h 4999978"/>
              <a:gd name="connsiteX216-12947" fmla="*/ 3148105 w 12192000"/>
              <a:gd name="connsiteY216-12948" fmla="*/ 30648 h 4999978"/>
              <a:gd name="connsiteX217-12949" fmla="*/ 3251671 w 12192000"/>
              <a:gd name="connsiteY217-12950" fmla="*/ 31575 h 4999978"/>
              <a:gd name="connsiteX218-12951" fmla="*/ 3351400 w 12192000"/>
              <a:gd name="connsiteY218-12952" fmla="*/ 32687 h 4999978"/>
              <a:gd name="connsiteX219-12953" fmla="*/ 3387481 w 12192000"/>
              <a:gd name="connsiteY219-12954" fmla="*/ 31443 h 4999978"/>
              <a:gd name="connsiteX220-12955" fmla="*/ 3451923 w 12192000"/>
              <a:gd name="connsiteY220-12956" fmla="*/ 36482 h 4999978"/>
              <a:gd name="connsiteX221-12957" fmla="*/ 3481520 w 12192000"/>
              <a:gd name="connsiteY221-12958" fmla="*/ 43287 h 4999978"/>
              <a:gd name="connsiteX222-12959" fmla="*/ 3482804 w 12192000"/>
              <a:gd name="connsiteY222-12960" fmla="*/ 42812 h 4999978"/>
              <a:gd name="connsiteX223-12961" fmla="*/ 3485495 w 12192000"/>
              <a:gd name="connsiteY223-12962" fmla="*/ 45921 h 4999978"/>
              <a:gd name="connsiteX224-12963" fmla="*/ 3490972 w 12192000"/>
              <a:gd name="connsiteY224-12964" fmla="*/ 47286 h 4999978"/>
              <a:gd name="connsiteX225-12965" fmla="*/ 3505835 w 12192000"/>
              <a:gd name="connsiteY225-12966" fmla="*/ 46077 h 4999978"/>
              <a:gd name="connsiteX226-12967" fmla="*/ 3511410 w 12192000"/>
              <a:gd name="connsiteY226-12968" fmla="*/ 44808 h 4999978"/>
              <a:gd name="connsiteX227-12969" fmla="*/ 3519598 w 12192000"/>
              <a:gd name="connsiteY227-12970" fmla="*/ 44683 h 4999978"/>
              <a:gd name="connsiteX228-12971" fmla="*/ 3519807 w 12192000"/>
              <a:gd name="connsiteY228-12972" fmla="*/ 44938 h 4999978"/>
              <a:gd name="connsiteX229-12973" fmla="*/ 3527466 w 12192000"/>
              <a:gd name="connsiteY229-12974" fmla="*/ 44316 h 4999978"/>
              <a:gd name="connsiteX230-12975" fmla="*/ 3564889 w 12192000"/>
              <a:gd name="connsiteY230-12976" fmla="*/ 57394 h 4999978"/>
              <a:gd name="connsiteX231-12977" fmla="*/ 3614922 w 12192000"/>
              <a:gd name="connsiteY231-12978" fmla="*/ 61804 h 4999978"/>
              <a:gd name="connsiteX232-12979" fmla="*/ 3635506 w 12192000"/>
              <a:gd name="connsiteY232-12980" fmla="*/ 65718 h 4999978"/>
              <a:gd name="connsiteX233-12981" fmla="*/ 3646525 w 12192000"/>
              <a:gd name="connsiteY233-12982" fmla="*/ 69193 h 4999978"/>
              <a:gd name="connsiteX234-12983" fmla="*/ 3647224 w 12192000"/>
              <a:gd name="connsiteY234-12984" fmla="*/ 70303 h 4999978"/>
              <a:gd name="connsiteX235-12985" fmla="*/ 3683100 w 12192000"/>
              <a:gd name="connsiteY235-12986" fmla="*/ 64109 h 4999978"/>
              <a:gd name="connsiteX236-12987" fmla="*/ 3687901 w 12192000"/>
              <a:gd name="connsiteY236-12988" fmla="*/ 65372 h 4999978"/>
              <a:gd name="connsiteX237-12989" fmla="*/ 3711234 w 12192000"/>
              <a:gd name="connsiteY237-12990" fmla="*/ 58665 h 4999978"/>
              <a:gd name="connsiteX238-12991" fmla="*/ 3723318 w 12192000"/>
              <a:gd name="connsiteY238-12992" fmla="*/ 56625 h 4999978"/>
              <a:gd name="connsiteX239-12993" fmla="*/ 3726677 w 12192000"/>
              <a:gd name="connsiteY239-12994" fmla="*/ 53112 h 4999978"/>
              <a:gd name="connsiteX240-12995" fmla="*/ 3744535 w 12192000"/>
              <a:gd name="connsiteY240-12996" fmla="*/ 51590 h 4999978"/>
              <a:gd name="connsiteX241-12997" fmla="*/ 3746608 w 12192000"/>
              <a:gd name="connsiteY241-12998" fmla="*/ 52522 h 4999978"/>
              <a:gd name="connsiteX242-12999" fmla="*/ 3761262 w 12192000"/>
              <a:gd name="connsiteY242-13000" fmla="*/ 47147 h 4999978"/>
              <a:gd name="connsiteX243-13001" fmla="*/ 3803931 w 12192000"/>
              <a:gd name="connsiteY243-13002" fmla="*/ 49309 h 4999978"/>
              <a:gd name="connsiteX244-13003" fmla="*/ 3925626 w 12192000"/>
              <a:gd name="connsiteY244-13004" fmla="*/ 40301 h 4999978"/>
              <a:gd name="connsiteX245-13005" fmla="*/ 4033324 w 12192000"/>
              <a:gd name="connsiteY245-13006" fmla="*/ 26451 h 4999978"/>
              <a:gd name="connsiteX0-13007" fmla="*/ 4033324 w 12192000"/>
              <a:gd name="connsiteY0-13008" fmla="*/ 26451 h 4999978"/>
              <a:gd name="connsiteX1-13009" fmla="*/ 4138795 w 12192000"/>
              <a:gd name="connsiteY1-13010" fmla="*/ 28995 h 4999978"/>
              <a:gd name="connsiteX2-13011" fmla="*/ 4197186 w 12192000"/>
              <a:gd name="connsiteY2-13012" fmla="*/ 16311 h 4999978"/>
              <a:gd name="connsiteX3-13013" fmla="*/ 4371550 w 12192000"/>
              <a:gd name="connsiteY3-13014" fmla="*/ 8916 h 4999978"/>
              <a:gd name="connsiteX4-13015" fmla="*/ 4424056 w 12192000"/>
              <a:gd name="connsiteY4-13016" fmla="*/ 15151 h 4999978"/>
              <a:gd name="connsiteX5-13017" fmla="*/ 4469897 w 12192000"/>
              <a:gd name="connsiteY5-13018" fmla="*/ 0 h 4999978"/>
              <a:gd name="connsiteX6-13019" fmla="*/ 4489151 w 12192000"/>
              <a:gd name="connsiteY6-13020" fmla="*/ 7067 h 4999978"/>
              <a:gd name="connsiteX7-13021" fmla="*/ 4492479 w 12192000"/>
              <a:gd name="connsiteY7-13022" fmla="*/ 8512 h 4999978"/>
              <a:gd name="connsiteX8-13023" fmla="*/ 4505693 w 12192000"/>
              <a:gd name="connsiteY8-13024" fmla="*/ 9366 h 4999978"/>
              <a:gd name="connsiteX9-13025" fmla="*/ 4509529 w 12192000"/>
              <a:gd name="connsiteY9-13026" fmla="*/ 15767 h 4999978"/>
              <a:gd name="connsiteX10-13027" fmla="*/ 4529499 w 12192000"/>
              <a:gd name="connsiteY10-13028" fmla="*/ 21469 h 4999978"/>
              <a:gd name="connsiteX11-13029" fmla="*/ 4553795 w 12192000"/>
              <a:gd name="connsiteY11-13030" fmla="*/ 21323 h 4999978"/>
              <a:gd name="connsiteX12-13031" fmla="*/ 4640118 w 12192000"/>
              <a:gd name="connsiteY12-13032" fmla="*/ 21481 h 4999978"/>
              <a:gd name="connsiteX13-13033" fmla="*/ 4654127 w 12192000"/>
              <a:gd name="connsiteY13-13034" fmla="*/ 17734 h 4999978"/>
              <a:gd name="connsiteX14-13035" fmla="*/ 4700168 w 12192000"/>
              <a:gd name="connsiteY14-13036" fmla="*/ 22735 h 4999978"/>
              <a:gd name="connsiteX15-13037" fmla="*/ 4741127 w 12192000"/>
              <a:gd name="connsiteY15-13038" fmla="*/ 23309 h 4999978"/>
              <a:gd name="connsiteX16-13039" fmla="*/ 4767598 w 12192000"/>
              <a:gd name="connsiteY16-13040" fmla="*/ 20054 h 4999978"/>
              <a:gd name="connsiteX17-13041" fmla="*/ 4774592 w 12192000"/>
              <a:gd name="connsiteY17-13042" fmla="*/ 22231 h 4999978"/>
              <a:gd name="connsiteX18-13043" fmla="*/ 4801328 w 12192000"/>
              <a:gd name="connsiteY18-13044" fmla="*/ 23236 h 4999978"/>
              <a:gd name="connsiteX19-13045" fmla="*/ 4814870 w 12192000"/>
              <a:gd name="connsiteY19-13046" fmla="*/ 19579 h 4999978"/>
              <a:gd name="connsiteX20-13047" fmla="*/ 4828440 w 12192000"/>
              <a:gd name="connsiteY20-13048" fmla="*/ 27197 h 4999978"/>
              <a:gd name="connsiteX21-13049" fmla="*/ 4831826 w 12192000"/>
              <a:gd name="connsiteY21-13050" fmla="*/ 32900 h 4999978"/>
              <a:gd name="connsiteX22-13051" fmla="*/ 4850785 w 12192000"/>
              <a:gd name="connsiteY22-13052" fmla="*/ 29972 h 4999978"/>
              <a:gd name="connsiteX23-13053" fmla="*/ 4866468 w 12192000"/>
              <a:gd name="connsiteY23-13054" fmla="*/ 35321 h 4999978"/>
              <a:gd name="connsiteX24-13055" fmla="*/ 4879983 w 12192000"/>
              <a:gd name="connsiteY24-13056" fmla="*/ 31397 h 4999978"/>
              <a:gd name="connsiteX25-13057" fmla="*/ 4885635 w 12192000"/>
              <a:gd name="connsiteY25-13058" fmla="*/ 32124 h 4999978"/>
              <a:gd name="connsiteX26-13059" fmla="*/ 4899698 w 12192000"/>
              <a:gd name="connsiteY26-13060" fmla="*/ 34658 h 4999978"/>
              <a:gd name="connsiteX27-13061" fmla="*/ 4923986 w 12192000"/>
              <a:gd name="connsiteY27-13062" fmla="*/ 40414 h 4999978"/>
              <a:gd name="connsiteX28-13063" fmla="*/ 4931544 w 12192000"/>
              <a:gd name="connsiteY28-13064" fmla="*/ 41140 h 4999978"/>
              <a:gd name="connsiteX29-13065" fmla="*/ 4948135 w 12192000"/>
              <a:gd name="connsiteY29-13066" fmla="*/ 50311 h 4999978"/>
              <a:gd name="connsiteX30-13067" fmla="*/ 4980068 w 12192000"/>
              <a:gd name="connsiteY30-13068" fmla="*/ 57834 h 4999978"/>
              <a:gd name="connsiteX31-13069" fmla="*/ 5036541 w 12192000"/>
              <a:gd name="connsiteY31-13070" fmla="*/ 85075 h 4999978"/>
              <a:gd name="connsiteX32-13071" fmla="*/ 5069678 w 12192000"/>
              <a:gd name="connsiteY32-13072" fmla="*/ 97961 h 4999978"/>
              <a:gd name="connsiteX33-13073" fmla="*/ 5092160 w 12192000"/>
              <a:gd name="connsiteY33-13074" fmla="*/ 109985 h 4999978"/>
              <a:gd name="connsiteX34-13075" fmla="*/ 5158166 w 12192000"/>
              <a:gd name="connsiteY34-13076" fmla="*/ 126350 h 4999978"/>
              <a:gd name="connsiteX35-13077" fmla="*/ 5271252 w 12192000"/>
              <a:gd name="connsiteY35-13078" fmla="*/ 147520 h 4999978"/>
              <a:gd name="connsiteX36-13079" fmla="*/ 5294438 w 12192000"/>
              <a:gd name="connsiteY36-13080" fmla="*/ 153338 h 4999978"/>
              <a:gd name="connsiteX37-13081" fmla="*/ 5310840 w 12192000"/>
              <a:gd name="connsiteY37-13082" fmla="*/ 163551 h 4999978"/>
              <a:gd name="connsiteX38-13083" fmla="*/ 5311570 w 12192000"/>
              <a:gd name="connsiteY38-13084" fmla="*/ 170463 h 4999978"/>
              <a:gd name="connsiteX39-13085" fmla="*/ 5323756 w 12192000"/>
              <a:gd name="connsiteY39-13086" fmla="*/ 174500 h 4999978"/>
              <a:gd name="connsiteX40-13087" fmla="*/ 5326259 w 12192000"/>
              <a:gd name="connsiteY40-13088" fmla="*/ 176662 h 4999978"/>
              <a:gd name="connsiteX41-13089" fmla="*/ 5341357 w 12192000"/>
              <a:gd name="connsiteY41-13090" fmla="*/ 187975 h 4999978"/>
              <a:gd name="connsiteX42-13091" fmla="*/ 5399528 w 12192000"/>
              <a:gd name="connsiteY42-13092" fmla="*/ 196715 h 4999978"/>
              <a:gd name="connsiteX43-13093" fmla="*/ 5492371 w 12192000"/>
              <a:gd name="connsiteY43-13094" fmla="*/ 230923 h 4999978"/>
              <a:gd name="connsiteX44-13095" fmla="*/ 5640913 w 12192000"/>
              <a:gd name="connsiteY44-13096" fmla="*/ 239810 h 4999978"/>
              <a:gd name="connsiteX45-13097" fmla="*/ 5877770 w 12192000"/>
              <a:gd name="connsiteY45-13098" fmla="*/ 283747 h 4999978"/>
              <a:gd name="connsiteX46-13099" fmla="*/ 5989615 w 12192000"/>
              <a:gd name="connsiteY46-13100" fmla="*/ 306445 h 4999978"/>
              <a:gd name="connsiteX47-13101" fmla="*/ 5996857 w 12192000"/>
              <a:gd name="connsiteY47-13102" fmla="*/ 310331 h 4999978"/>
              <a:gd name="connsiteX48-13103" fmla="*/ 6037387 w 12192000"/>
              <a:gd name="connsiteY48-13104" fmla="*/ 299308 h 4999978"/>
              <a:gd name="connsiteX49-13105" fmla="*/ 6113074 w 12192000"/>
              <a:gd name="connsiteY49-13106" fmla="*/ 312627 h 4999978"/>
              <a:gd name="connsiteX50-13107" fmla="*/ 6280929 w 12192000"/>
              <a:gd name="connsiteY50-13108" fmla="*/ 337226 h 4999978"/>
              <a:gd name="connsiteX51-13109" fmla="*/ 6298665 w 12192000"/>
              <a:gd name="connsiteY51-13110" fmla="*/ 329713 h 4999978"/>
              <a:gd name="connsiteX52-13111" fmla="*/ 6317326 w 12192000"/>
              <a:gd name="connsiteY52-13112" fmla="*/ 326576 h 4999978"/>
              <a:gd name="connsiteX53-13113" fmla="*/ 6319212 w 12192000"/>
              <a:gd name="connsiteY53-13114" fmla="*/ 327786 h 4999978"/>
              <a:gd name="connsiteX54-13115" fmla="*/ 6339724 w 12192000"/>
              <a:gd name="connsiteY54-13116" fmla="*/ 328880 h 4999978"/>
              <a:gd name="connsiteX55-13117" fmla="*/ 6345010 w 12192000"/>
              <a:gd name="connsiteY55-13118" fmla="*/ 325930 h 4999978"/>
              <a:gd name="connsiteX56-13119" fmla="*/ 6359332 w 12192000"/>
              <a:gd name="connsiteY56-13120" fmla="*/ 325681 h 4999978"/>
              <a:gd name="connsiteX57-13121" fmla="*/ 6388220 w 12192000"/>
              <a:gd name="connsiteY57-13122" fmla="*/ 322496 h 4999978"/>
              <a:gd name="connsiteX58-13123" fmla="*/ 6392994 w 12192000"/>
              <a:gd name="connsiteY58-13124" fmla="*/ 324426 h 4999978"/>
              <a:gd name="connsiteX59-13125" fmla="*/ 6435581 w 12192000"/>
              <a:gd name="connsiteY59-13126" fmla="*/ 323557 h 4999978"/>
              <a:gd name="connsiteX60-13127" fmla="*/ 6435870 w 12192000"/>
              <a:gd name="connsiteY60-13128" fmla="*/ 324745 h 4999978"/>
              <a:gd name="connsiteX61-13129" fmla="*/ 6446571 w 12192000"/>
              <a:gd name="connsiteY61-13130" fmla="*/ 329739 h 4999978"/>
              <a:gd name="connsiteX62-13131" fmla="*/ 6467701 w 12192000"/>
              <a:gd name="connsiteY62-13132" fmla="*/ 336547 h 4999978"/>
              <a:gd name="connsiteX63-13133" fmla="*/ 6512727 w 12192000"/>
              <a:gd name="connsiteY63-13134" fmla="*/ 367087 h 4999978"/>
              <a:gd name="connsiteX64-13135" fmla="*/ 6557094 w 12192000"/>
              <a:gd name="connsiteY64-13136" fmla="*/ 366314 h 4999978"/>
              <a:gd name="connsiteX65-13137" fmla="*/ 6565879 w 12192000"/>
              <a:gd name="connsiteY65-13138" fmla="*/ 366812 h 4999978"/>
              <a:gd name="connsiteX66-13139" fmla="*/ 6565997 w 12192000"/>
              <a:gd name="connsiteY66-13140" fmla="*/ 367092 h 4999978"/>
              <a:gd name="connsiteX67-13141" fmla="*/ 6575147 w 12192000"/>
              <a:gd name="connsiteY67-13142" fmla="*/ 368156 h 4999978"/>
              <a:gd name="connsiteX68-13143" fmla="*/ 6581899 w 12192000"/>
              <a:gd name="connsiteY68-13144" fmla="*/ 367720 h 4999978"/>
              <a:gd name="connsiteX69-13145" fmla="*/ 6598943 w 12192000"/>
              <a:gd name="connsiteY69-13146" fmla="*/ 368688 h 4999978"/>
              <a:gd name="connsiteX70-13147" fmla="*/ 6604421 w 12192000"/>
              <a:gd name="connsiteY70-13148" fmla="*/ 370815 h 4999978"/>
              <a:gd name="connsiteX71-13149" fmla="*/ 6606035 w 12192000"/>
              <a:gd name="connsiteY71-13150" fmla="*/ 374247 h 4999978"/>
              <a:gd name="connsiteX72-13151" fmla="*/ 6607669 w 12192000"/>
              <a:gd name="connsiteY72-13152" fmla="*/ 373968 h 4999978"/>
              <a:gd name="connsiteX73-13153" fmla="*/ 6637532 w 12192000"/>
              <a:gd name="connsiteY73-13154" fmla="*/ 384907 h 4999978"/>
              <a:gd name="connsiteX74-13155" fmla="*/ 6706880 w 12192000"/>
              <a:gd name="connsiteY74-13156" fmla="*/ 399163 h 4999978"/>
              <a:gd name="connsiteX75-13157" fmla="*/ 6747500 w 12192000"/>
              <a:gd name="connsiteY75-13158" fmla="*/ 403168 h 4999978"/>
              <a:gd name="connsiteX76-13159" fmla="*/ 6857783 w 12192000"/>
              <a:gd name="connsiteY76-13160" fmla="*/ 418687 h 4999978"/>
              <a:gd name="connsiteX77-13161" fmla="*/ 6967720 w 12192000"/>
              <a:gd name="connsiteY77-13162" fmla="*/ 437721 h 4999978"/>
              <a:gd name="connsiteX78-13163" fmla="*/ 7018394 w 12192000"/>
              <a:gd name="connsiteY78-13164" fmla="*/ 466613 h 4999978"/>
              <a:gd name="connsiteX79-13165" fmla="*/ 7024679 w 12192000"/>
              <a:gd name="connsiteY79-13166" fmla="*/ 467750 h 4999978"/>
              <a:gd name="connsiteX80-13167" fmla="*/ 7041715 w 12192000"/>
              <a:gd name="connsiteY80-13168" fmla="*/ 465902 h 4999978"/>
              <a:gd name="connsiteX81-13169" fmla="*/ 7048103 w 12192000"/>
              <a:gd name="connsiteY81-13170" fmla="*/ 464392 h 4999978"/>
              <a:gd name="connsiteX82-13171" fmla="*/ 7057490 w 12192000"/>
              <a:gd name="connsiteY82-13172" fmla="*/ 463917 h 4999978"/>
              <a:gd name="connsiteX83-13173" fmla="*/ 7057730 w 12192000"/>
              <a:gd name="connsiteY83-13174" fmla="*/ 464165 h 4999978"/>
              <a:gd name="connsiteX84-13175" fmla="*/ 7066511 w 12192000"/>
              <a:gd name="connsiteY84-13176" fmla="*/ 463214 h 4999978"/>
              <a:gd name="connsiteX85-13177" fmla="*/ 7109401 w 12192000"/>
              <a:gd name="connsiteY85-13178" fmla="*/ 455268 h 4999978"/>
              <a:gd name="connsiteX86-13179" fmla="*/ 7166830 w 12192000"/>
              <a:gd name="connsiteY86-13180" fmla="*/ 477037 h 4999978"/>
              <a:gd name="connsiteX87-13181" fmla="*/ 7190442 w 12192000"/>
              <a:gd name="connsiteY87-13182" fmla="*/ 480090 h 4999978"/>
              <a:gd name="connsiteX88-13183" fmla="*/ 7203083 w 12192000"/>
              <a:gd name="connsiteY88-13184" fmla="*/ 483106 h 4999978"/>
              <a:gd name="connsiteX89-13185" fmla="*/ 7203894 w 12192000"/>
              <a:gd name="connsiteY89-13186" fmla="*/ 484190 h 4999978"/>
              <a:gd name="connsiteX90-13187" fmla="*/ 7245004 w 12192000"/>
              <a:gd name="connsiteY90-13188" fmla="*/ 476444 h 4999978"/>
              <a:gd name="connsiteX91-13189" fmla="*/ 7250514 w 12192000"/>
              <a:gd name="connsiteY91-13190" fmla="*/ 477506 h 4999978"/>
              <a:gd name="connsiteX92-13191" fmla="*/ 7277246 w 12192000"/>
              <a:gd name="connsiteY92-13192" fmla="*/ 469782 h 4999978"/>
              <a:gd name="connsiteX93-13193" fmla="*/ 7291092 w 12192000"/>
              <a:gd name="connsiteY93-13194" fmla="*/ 467217 h 4999978"/>
              <a:gd name="connsiteX94-13195" fmla="*/ 7294933 w 12192000"/>
              <a:gd name="connsiteY94-13196" fmla="*/ 463549 h 4999978"/>
              <a:gd name="connsiteX95-13197" fmla="*/ 7315408 w 12192000"/>
              <a:gd name="connsiteY95-13198" fmla="*/ 461260 h 4999978"/>
              <a:gd name="connsiteX96-13199" fmla="*/ 7317786 w 12192000"/>
              <a:gd name="connsiteY96-13200" fmla="*/ 462106 h 4999978"/>
              <a:gd name="connsiteX97-13201" fmla="*/ 7334572 w 12192000"/>
              <a:gd name="connsiteY97-13202" fmla="*/ 456088 h 4999978"/>
              <a:gd name="connsiteX98-13203" fmla="*/ 7348520 w 12192000"/>
              <a:gd name="connsiteY98-13204" fmla="*/ 446050 h 4999978"/>
              <a:gd name="connsiteX99-13205" fmla="*/ 7522997 w 12192000"/>
              <a:gd name="connsiteY99-13206" fmla="*/ 442209 h 4999978"/>
              <a:gd name="connsiteX100-13207" fmla="*/ 7686985 w 12192000"/>
              <a:gd name="connsiteY100-13208" fmla="*/ 419805 h 4999978"/>
              <a:gd name="connsiteX101-13209" fmla="*/ 7854068 w 12192000"/>
              <a:gd name="connsiteY101-13210" fmla="*/ 409774 h 4999978"/>
              <a:gd name="connsiteX102-13211" fmla="*/ 8034165 w 12192000"/>
              <a:gd name="connsiteY102-13212" fmla="*/ 391699 h 4999978"/>
              <a:gd name="connsiteX103-13213" fmla="*/ 8094381 w 12192000"/>
              <a:gd name="connsiteY103-13214" fmla="*/ 395718 h 4999978"/>
              <a:gd name="connsiteX104-13215" fmla="*/ 8146898 w 12192000"/>
              <a:gd name="connsiteY104-13216" fmla="*/ 378558 h 4999978"/>
              <a:gd name="connsiteX105-13217" fmla="*/ 8168993 w 12192000"/>
              <a:gd name="connsiteY105-13218" fmla="*/ 384830 h 4999978"/>
              <a:gd name="connsiteX106-13219" fmla="*/ 8172809 w 12192000"/>
              <a:gd name="connsiteY106-13220" fmla="*/ 386137 h 4999978"/>
              <a:gd name="connsiteX107-13221" fmla="*/ 8187962 w 12192000"/>
              <a:gd name="connsiteY107-13222" fmla="*/ 386433 h 4999978"/>
              <a:gd name="connsiteX108-13223" fmla="*/ 8192382 w 12192000"/>
              <a:gd name="connsiteY108-13224" fmla="*/ 392692 h 4999978"/>
              <a:gd name="connsiteX109-13225" fmla="*/ 8375192 w 12192000"/>
              <a:gd name="connsiteY109-13226" fmla="*/ 383879 h 4999978"/>
              <a:gd name="connsiteX110-13227" fmla="*/ 8454377 w 12192000"/>
              <a:gd name="connsiteY110-13228" fmla="*/ 380331 h 4999978"/>
              <a:gd name="connsiteX111-13229" fmla="*/ 8484740 w 12192000"/>
              <a:gd name="connsiteY111-13230" fmla="*/ 385159 h 4999978"/>
              <a:gd name="connsiteX112-13231" fmla="*/ 8601673 w 12192000"/>
              <a:gd name="connsiteY112-13232" fmla="*/ 397101 h 4999978"/>
              <a:gd name="connsiteX113-13233" fmla="*/ 8701676 w 12192000"/>
              <a:gd name="connsiteY113-13234" fmla="*/ 401351 h 4999978"/>
              <a:gd name="connsiteX114-13235" fmla="*/ 8773288 w 12192000"/>
              <a:gd name="connsiteY114-13236" fmla="*/ 378077 h 4999978"/>
              <a:gd name="connsiteX115-13237" fmla="*/ 8779909 w 12192000"/>
              <a:gd name="connsiteY115-13238" fmla="*/ 382446 h 4999978"/>
              <a:gd name="connsiteX116-13239" fmla="*/ 8829932 w 12192000"/>
              <a:gd name="connsiteY116-13240" fmla="*/ 379243 h 4999978"/>
              <a:gd name="connsiteX117-13241" fmla="*/ 9003386 w 12192000"/>
              <a:gd name="connsiteY117-13242" fmla="*/ 336242 h 4999978"/>
              <a:gd name="connsiteX118-13243" fmla="*/ 9101185 w 12192000"/>
              <a:gd name="connsiteY118-13244" fmla="*/ 330862 h 4999978"/>
              <a:gd name="connsiteX119-13245" fmla="*/ 9136185 w 12192000"/>
              <a:gd name="connsiteY119-13246" fmla="*/ 334078 h 4999978"/>
              <a:gd name="connsiteX120-13247" fmla="*/ 9194801 w 12192000"/>
              <a:gd name="connsiteY120-13248" fmla="*/ 339149 h 4999978"/>
              <a:gd name="connsiteX121-13249" fmla="*/ 9239316 w 12192000"/>
              <a:gd name="connsiteY121-13250" fmla="*/ 355558 h 4999978"/>
              <a:gd name="connsiteX122-13251" fmla="*/ 9288052 w 12192000"/>
              <a:gd name="connsiteY122-13252" fmla="*/ 354796 h 4999978"/>
              <a:gd name="connsiteX123-13253" fmla="*/ 9298465 w 12192000"/>
              <a:gd name="connsiteY123-13254" fmla="*/ 338296 h 4999978"/>
              <a:gd name="connsiteX124-13255" fmla="*/ 9350892 w 12192000"/>
              <a:gd name="connsiteY124-13256" fmla="*/ 342778 h 4999978"/>
              <a:gd name="connsiteX125-13257" fmla="*/ 9430522 w 12192000"/>
              <a:gd name="connsiteY125-13258" fmla="*/ 351368 h 4999978"/>
              <a:gd name="connsiteX126-13259" fmla="*/ 9476215 w 12192000"/>
              <a:gd name="connsiteY126-13260" fmla="*/ 352107 h 4999978"/>
              <a:gd name="connsiteX127-13261" fmla="*/ 9601276 w 12192000"/>
              <a:gd name="connsiteY127-13262" fmla="*/ 358704 h 4999978"/>
              <a:gd name="connsiteX128-13263" fmla="*/ 9726733 w 12192000"/>
              <a:gd name="connsiteY128-13264" fmla="*/ 368801 h 4999978"/>
              <a:gd name="connsiteX129-13265" fmla="*/ 9802144 w 12192000"/>
              <a:gd name="connsiteY129-13266" fmla="*/ 394479 h 4999978"/>
              <a:gd name="connsiteX130-13267" fmla="*/ 9905153 w 12192000"/>
              <a:gd name="connsiteY130-13268" fmla="*/ 400650 h 4999978"/>
              <a:gd name="connsiteX131-13269" fmla="*/ 9922553 w 12192000"/>
              <a:gd name="connsiteY131-13270" fmla="*/ 404569 h 4999978"/>
              <a:gd name="connsiteX132-13271" fmla="*/ 10044658 w 12192000"/>
              <a:gd name="connsiteY132-13272" fmla="*/ 418077 h 4999978"/>
              <a:gd name="connsiteX133-13273" fmla="*/ 10184585 w 12192000"/>
              <a:gd name="connsiteY133-13274" fmla="*/ 407138 h 4999978"/>
              <a:gd name="connsiteX134-13275" fmla="*/ 10366435 w 12192000"/>
              <a:gd name="connsiteY134-13276" fmla="*/ 462428 h 4999978"/>
              <a:gd name="connsiteX135-13277" fmla="*/ 10688220 w 12192000"/>
              <a:gd name="connsiteY135-13278" fmla="*/ 542258 h 4999978"/>
              <a:gd name="connsiteX136-13279" fmla="*/ 11026690 w 12192000"/>
              <a:gd name="connsiteY136-13280" fmla="*/ 550681 h 4999978"/>
              <a:gd name="connsiteX137-13281" fmla="*/ 11113779 w 12192000"/>
              <a:gd name="connsiteY137-13282" fmla="*/ 533868 h 4999978"/>
              <a:gd name="connsiteX138-13283" fmla="*/ 11369556 w 12192000"/>
              <a:gd name="connsiteY138-13284" fmla="*/ 491719 h 4999978"/>
              <a:gd name="connsiteX139-13285" fmla="*/ 11623342 w 12192000"/>
              <a:gd name="connsiteY139-13286" fmla="*/ 388428 h 4999978"/>
              <a:gd name="connsiteX140-13287" fmla="*/ 11786511 w 12192000"/>
              <a:gd name="connsiteY140-13288" fmla="*/ 358390 h 4999978"/>
              <a:gd name="connsiteX141-13289" fmla="*/ 11862577 w 12192000"/>
              <a:gd name="connsiteY141-13290" fmla="*/ 330549 h 4999978"/>
              <a:gd name="connsiteX142-13291" fmla="*/ 11916612 w 12192000"/>
              <a:gd name="connsiteY142-13292" fmla="*/ 323810 h 4999978"/>
              <a:gd name="connsiteX143-13293" fmla="*/ 11948830 w 12192000"/>
              <a:gd name="connsiteY143-13294" fmla="*/ 318062 h 4999978"/>
              <a:gd name="connsiteX144-13295" fmla="*/ 12001583 w 12192000"/>
              <a:gd name="connsiteY144-13296" fmla="*/ 279643 h 4999978"/>
              <a:gd name="connsiteX145-13297" fmla="*/ 12174977 w 12192000"/>
              <a:gd name="connsiteY145-13298" fmla="*/ 264652 h 4999978"/>
              <a:gd name="connsiteX146-13299" fmla="*/ 12192000 w 12192000"/>
              <a:gd name="connsiteY146-13300" fmla="*/ 256549 h 4999978"/>
              <a:gd name="connsiteX147-13301" fmla="*/ 12192000 w 12192000"/>
              <a:gd name="connsiteY147-13302" fmla="*/ 4999978 h 4999978"/>
              <a:gd name="connsiteX148-13303" fmla="*/ 0 w 12192000"/>
              <a:gd name="connsiteY148-13304" fmla="*/ 4999978 h 4999978"/>
              <a:gd name="connsiteX149-13305" fmla="*/ 0 w 12192000"/>
              <a:gd name="connsiteY149-13306" fmla="*/ 617449 h 4999978"/>
              <a:gd name="connsiteX150-13307" fmla="*/ 11075 w 12192000"/>
              <a:gd name="connsiteY150-13308" fmla="*/ 615178 h 4999978"/>
              <a:gd name="connsiteX151-13309" fmla="*/ 44061 w 12192000"/>
              <a:gd name="connsiteY151-13310" fmla="*/ 608596 h 4999978"/>
              <a:gd name="connsiteX152-13311" fmla="*/ 136694 w 12192000"/>
              <a:gd name="connsiteY152-13312" fmla="*/ 556415 h 4999978"/>
              <a:gd name="connsiteX153-13313" fmla="*/ 170342 w 12192000"/>
              <a:gd name="connsiteY153-13314" fmla="*/ 551077 h 4999978"/>
              <a:gd name="connsiteX154-13315" fmla="*/ 168955 w 12192000"/>
              <a:gd name="connsiteY154-13316" fmla="*/ 542164 h 4999978"/>
              <a:gd name="connsiteX155-13317" fmla="*/ 181474 w 12192000"/>
              <a:gd name="connsiteY155-13318" fmla="*/ 541281 h 4999978"/>
              <a:gd name="connsiteX156-13319" fmla="*/ 209440 w 12192000"/>
              <a:gd name="connsiteY156-13320" fmla="*/ 540561 h 4999978"/>
              <a:gd name="connsiteX157-13321" fmla="*/ 293152 w 12192000"/>
              <a:gd name="connsiteY157-13322" fmla="*/ 536576 h 4999978"/>
              <a:gd name="connsiteX158-13323" fmla="*/ 315693 w 12192000"/>
              <a:gd name="connsiteY158-13324" fmla="*/ 519030 h 4999978"/>
              <a:gd name="connsiteX159-13325" fmla="*/ 337305 w 12192000"/>
              <a:gd name="connsiteY159-13326" fmla="*/ 518372 h 4999978"/>
              <a:gd name="connsiteX160-13327" fmla="*/ 462252 w 12192000"/>
              <a:gd name="connsiteY160-13328" fmla="*/ 493151 h 4999978"/>
              <a:gd name="connsiteX161-13329" fmla="*/ 479457 w 12192000"/>
              <a:gd name="connsiteY161-13330" fmla="*/ 491123 h 4999978"/>
              <a:gd name="connsiteX162-13331" fmla="*/ 488653 w 12192000"/>
              <a:gd name="connsiteY162-13332" fmla="*/ 483257 h 4999978"/>
              <a:gd name="connsiteX163-13333" fmla="*/ 522053 w 12192000"/>
              <a:gd name="connsiteY163-13334" fmla="*/ 481125 h 4999978"/>
              <a:gd name="connsiteX164-13335" fmla="*/ 523520 w 12192000"/>
              <a:gd name="connsiteY164-13336" fmla="*/ 476713 h 4999978"/>
              <a:gd name="connsiteX165-13337" fmla="*/ 632714 w 12192000"/>
              <a:gd name="connsiteY165-13338" fmla="*/ 437101 h 4999978"/>
              <a:gd name="connsiteX166-13339" fmla="*/ 651426 w 12192000"/>
              <a:gd name="connsiteY166-13340" fmla="*/ 430544 h 4999978"/>
              <a:gd name="connsiteX167-13341" fmla="*/ 667724 w 12192000"/>
              <a:gd name="connsiteY167-13342" fmla="*/ 432138 h 4999978"/>
              <a:gd name="connsiteX168-13343" fmla="*/ 757679 w 12192000"/>
              <a:gd name="connsiteY168-13344" fmla="*/ 425145 h 4999978"/>
              <a:gd name="connsiteX169-13345" fmla="*/ 779159 w 12192000"/>
              <a:gd name="connsiteY169-13346" fmla="*/ 428059 h 4999978"/>
              <a:gd name="connsiteX170-13347" fmla="*/ 788293 w 12192000"/>
              <a:gd name="connsiteY170-13348" fmla="*/ 434863 h 4999978"/>
              <a:gd name="connsiteX171-13349" fmla="*/ 822923 w 12192000"/>
              <a:gd name="connsiteY171-13350" fmla="*/ 421074 h 4999978"/>
              <a:gd name="connsiteX172-13351" fmla="*/ 876559 w 12192000"/>
              <a:gd name="connsiteY172-13352" fmla="*/ 411088 h 4999978"/>
              <a:gd name="connsiteX173-13353" fmla="*/ 902011 w 12192000"/>
              <a:gd name="connsiteY173-13354" fmla="*/ 404118 h 4999978"/>
              <a:gd name="connsiteX174-13355" fmla="*/ 922715 w 12192000"/>
              <a:gd name="connsiteY174-13356" fmla="*/ 407699 h 4999978"/>
              <a:gd name="connsiteX175-13357" fmla="*/ 1040139 w 12192000"/>
              <a:gd name="connsiteY175-13358" fmla="*/ 406590 h 4999978"/>
              <a:gd name="connsiteX176-13359" fmla="*/ 1067251 w 12192000"/>
              <a:gd name="connsiteY176-13360" fmla="*/ 412384 h 4999978"/>
              <a:gd name="connsiteX177-13361" fmla="*/ 1080272 w 12192000"/>
              <a:gd name="connsiteY177-13362" fmla="*/ 424669 h 4999978"/>
              <a:gd name="connsiteX178-13363" fmla="*/ 1090219 w 12192000"/>
              <a:gd name="connsiteY178-13364" fmla="*/ 420026 h 4999978"/>
              <a:gd name="connsiteX179-13365" fmla="*/ 1161226 w 12192000"/>
              <a:gd name="connsiteY179-13366" fmla="*/ 418304 h 4999978"/>
              <a:gd name="connsiteX180-13367" fmla="*/ 1207525 w 12192000"/>
              <a:gd name="connsiteY180-13368" fmla="*/ 416039 h 4999978"/>
              <a:gd name="connsiteX181-13369" fmla="*/ 1295331 w 12192000"/>
              <a:gd name="connsiteY181-13370" fmla="*/ 402182 h 4999978"/>
              <a:gd name="connsiteX182-13371" fmla="*/ 1347118 w 12192000"/>
              <a:gd name="connsiteY182-13372" fmla="*/ 399704 h 4999978"/>
              <a:gd name="connsiteX183-13373" fmla="*/ 1378108 w 12192000"/>
              <a:gd name="connsiteY183-13374" fmla="*/ 398410 h 4999978"/>
              <a:gd name="connsiteX184-13375" fmla="*/ 1459192 w 12192000"/>
              <a:gd name="connsiteY184-13376" fmla="*/ 380919 h 4999978"/>
              <a:gd name="connsiteX185-13377" fmla="*/ 1590120 w 12192000"/>
              <a:gd name="connsiteY185-13378" fmla="*/ 317608 h 4999978"/>
              <a:gd name="connsiteX186-13379" fmla="*/ 1631417 w 12192000"/>
              <a:gd name="connsiteY186-13380" fmla="*/ 308227 h 4999978"/>
              <a:gd name="connsiteX187-13381" fmla="*/ 1638727 w 12192000"/>
              <a:gd name="connsiteY187-13382" fmla="*/ 311610 h 4999978"/>
              <a:gd name="connsiteX188-13383" fmla="*/ 1844438 w 12192000"/>
              <a:gd name="connsiteY188-13384" fmla="*/ 271304 h 4999978"/>
              <a:gd name="connsiteX189-13385" fmla="*/ 1881324 w 12192000"/>
              <a:gd name="connsiteY189-13386" fmla="*/ 268497 h 4999978"/>
              <a:gd name="connsiteX190-13387" fmla="*/ 1908999 w 12192000"/>
              <a:gd name="connsiteY190-13388" fmla="*/ 269338 h 4999978"/>
              <a:gd name="connsiteX191-13389" fmla="*/ 1974956 w 12192000"/>
              <a:gd name="connsiteY191-13390" fmla="*/ 255958 h 4999978"/>
              <a:gd name="connsiteX192-13391" fmla="*/ 2082409 w 12192000"/>
              <a:gd name="connsiteY192-13392" fmla="*/ 227290 h 4999978"/>
              <a:gd name="connsiteX193-13393" fmla="*/ 2105639 w 12192000"/>
              <a:gd name="connsiteY193-13394" fmla="*/ 222648 h 4999978"/>
              <a:gd name="connsiteX194-13395" fmla="*/ 2126992 w 12192000"/>
              <a:gd name="connsiteY194-13396" fmla="*/ 224468 h 4999978"/>
              <a:gd name="connsiteX195-13397" fmla="*/ 2133154 w 12192000"/>
              <a:gd name="connsiteY195-13398" fmla="*/ 229952 h 4999978"/>
              <a:gd name="connsiteX196-13399" fmla="*/ 2146154 w 12192000"/>
              <a:gd name="connsiteY196-13400" fmla="*/ 228332 h 4999978"/>
              <a:gd name="connsiteX197-13401" fmla="*/ 2149901 w 12192000"/>
              <a:gd name="connsiteY197-13402" fmla="*/ 229116 h 4999978"/>
              <a:gd name="connsiteX198-13403" fmla="*/ 2171100 w 12192000"/>
              <a:gd name="connsiteY198-13404" fmla="*/ 232389 h 4999978"/>
              <a:gd name="connsiteX199-13405" fmla="*/ 2209148 w 12192000"/>
              <a:gd name="connsiteY199-13406" fmla="*/ 209225 h 4999978"/>
              <a:gd name="connsiteX200-13407" fmla="*/ 2261889 w 12192000"/>
              <a:gd name="connsiteY200-13408" fmla="*/ 205532 h 4999978"/>
              <a:gd name="connsiteX201-13409" fmla="*/ 2452315 w 12192000"/>
              <a:gd name="connsiteY201-13410" fmla="*/ 152899 h 4999978"/>
              <a:gd name="connsiteX202-13411" fmla="*/ 2495330 w 12192000"/>
              <a:gd name="connsiteY202-13412" fmla="*/ 142101 h 4999978"/>
              <a:gd name="connsiteX203-13413" fmla="*/ 2665623 w 12192000"/>
              <a:gd name="connsiteY203-13414" fmla="*/ 96394 h 4999978"/>
              <a:gd name="connsiteX204-13415" fmla="*/ 2763332 w 12192000"/>
              <a:gd name="connsiteY204-13416" fmla="*/ 74831 h 4999978"/>
              <a:gd name="connsiteX205-13417" fmla="*/ 2843870 w 12192000"/>
              <a:gd name="connsiteY205-13418" fmla="*/ 47507 h 4999978"/>
              <a:gd name="connsiteX206-13419" fmla="*/ 2862745 w 12192000"/>
              <a:gd name="connsiteY206-13420" fmla="*/ 43242 h 4999978"/>
              <a:gd name="connsiteX207-13421" fmla="*/ 2864596 w 12192000"/>
              <a:gd name="connsiteY207-13422" fmla="*/ 39218 h 4999978"/>
              <a:gd name="connsiteX208-13423" fmla="*/ 2875381 w 12192000"/>
              <a:gd name="connsiteY208-13424" fmla="*/ 35003 h 4999978"/>
              <a:gd name="connsiteX209-13425" fmla="*/ 2895139 w 12192000"/>
              <a:gd name="connsiteY209-13426" fmla="*/ 24186 h 4999978"/>
              <a:gd name="connsiteX210-13427" fmla="*/ 2932205 w 12192000"/>
              <a:gd name="connsiteY210-13428" fmla="*/ 11873 h 4999978"/>
              <a:gd name="connsiteX211-13429" fmla="*/ 2933310 w 12192000"/>
              <a:gd name="connsiteY211-13430" fmla="*/ 12816 h 4999978"/>
              <a:gd name="connsiteX212-13431" fmla="*/ 2945218 w 12192000"/>
              <a:gd name="connsiteY212-13432" fmla="*/ 14141 h 4999978"/>
              <a:gd name="connsiteX213-13433" fmla="*/ 2966465 w 12192000"/>
              <a:gd name="connsiteY213-13434" fmla="*/ 14117 h 4999978"/>
              <a:gd name="connsiteX214-13435" fmla="*/ 3016048 w 12192000"/>
              <a:gd name="connsiteY214-13436" fmla="*/ 12381 h 4999978"/>
              <a:gd name="connsiteX215-13437" fmla="*/ 3057077 w 12192000"/>
              <a:gd name="connsiteY215-13438" fmla="*/ 14845 h 4999978"/>
              <a:gd name="connsiteX216-13439" fmla="*/ 3148105 w 12192000"/>
              <a:gd name="connsiteY216-13440" fmla="*/ 30648 h 4999978"/>
              <a:gd name="connsiteX217-13441" fmla="*/ 3251671 w 12192000"/>
              <a:gd name="connsiteY217-13442" fmla="*/ 31575 h 4999978"/>
              <a:gd name="connsiteX218-13443" fmla="*/ 3351400 w 12192000"/>
              <a:gd name="connsiteY218-13444" fmla="*/ 32687 h 4999978"/>
              <a:gd name="connsiteX219-13445" fmla="*/ 3387481 w 12192000"/>
              <a:gd name="connsiteY219-13446" fmla="*/ 31443 h 4999978"/>
              <a:gd name="connsiteX220-13447" fmla="*/ 3451923 w 12192000"/>
              <a:gd name="connsiteY220-13448" fmla="*/ 36482 h 4999978"/>
              <a:gd name="connsiteX221-13449" fmla="*/ 3481520 w 12192000"/>
              <a:gd name="connsiteY221-13450" fmla="*/ 43287 h 4999978"/>
              <a:gd name="connsiteX222-13451" fmla="*/ 3482804 w 12192000"/>
              <a:gd name="connsiteY222-13452" fmla="*/ 42812 h 4999978"/>
              <a:gd name="connsiteX223-13453" fmla="*/ 3485495 w 12192000"/>
              <a:gd name="connsiteY223-13454" fmla="*/ 45921 h 4999978"/>
              <a:gd name="connsiteX224-13455" fmla="*/ 3490972 w 12192000"/>
              <a:gd name="connsiteY224-13456" fmla="*/ 47286 h 4999978"/>
              <a:gd name="connsiteX225-13457" fmla="*/ 3505835 w 12192000"/>
              <a:gd name="connsiteY225-13458" fmla="*/ 46077 h 4999978"/>
              <a:gd name="connsiteX226-13459" fmla="*/ 3511410 w 12192000"/>
              <a:gd name="connsiteY226-13460" fmla="*/ 44808 h 4999978"/>
              <a:gd name="connsiteX227-13461" fmla="*/ 3519598 w 12192000"/>
              <a:gd name="connsiteY227-13462" fmla="*/ 44683 h 4999978"/>
              <a:gd name="connsiteX228-13463" fmla="*/ 3519807 w 12192000"/>
              <a:gd name="connsiteY228-13464" fmla="*/ 44938 h 4999978"/>
              <a:gd name="connsiteX229-13465" fmla="*/ 3527466 w 12192000"/>
              <a:gd name="connsiteY229-13466" fmla="*/ 44316 h 4999978"/>
              <a:gd name="connsiteX230-13467" fmla="*/ 3564889 w 12192000"/>
              <a:gd name="connsiteY230-13468" fmla="*/ 57394 h 4999978"/>
              <a:gd name="connsiteX231-13469" fmla="*/ 3614922 w 12192000"/>
              <a:gd name="connsiteY231-13470" fmla="*/ 61804 h 4999978"/>
              <a:gd name="connsiteX232-13471" fmla="*/ 3635506 w 12192000"/>
              <a:gd name="connsiteY232-13472" fmla="*/ 65718 h 4999978"/>
              <a:gd name="connsiteX233-13473" fmla="*/ 3646525 w 12192000"/>
              <a:gd name="connsiteY233-13474" fmla="*/ 69193 h 4999978"/>
              <a:gd name="connsiteX234-13475" fmla="*/ 3647224 w 12192000"/>
              <a:gd name="connsiteY234-13476" fmla="*/ 70303 h 4999978"/>
              <a:gd name="connsiteX235-13477" fmla="*/ 3683100 w 12192000"/>
              <a:gd name="connsiteY235-13478" fmla="*/ 64109 h 4999978"/>
              <a:gd name="connsiteX236-13479" fmla="*/ 3687901 w 12192000"/>
              <a:gd name="connsiteY236-13480" fmla="*/ 65372 h 4999978"/>
              <a:gd name="connsiteX237-13481" fmla="*/ 3711234 w 12192000"/>
              <a:gd name="connsiteY237-13482" fmla="*/ 58665 h 4999978"/>
              <a:gd name="connsiteX238-13483" fmla="*/ 3723318 w 12192000"/>
              <a:gd name="connsiteY238-13484" fmla="*/ 56625 h 4999978"/>
              <a:gd name="connsiteX239-13485" fmla="*/ 3726677 w 12192000"/>
              <a:gd name="connsiteY239-13486" fmla="*/ 53112 h 4999978"/>
              <a:gd name="connsiteX240-13487" fmla="*/ 3744535 w 12192000"/>
              <a:gd name="connsiteY240-13488" fmla="*/ 51590 h 4999978"/>
              <a:gd name="connsiteX241-13489" fmla="*/ 3746608 w 12192000"/>
              <a:gd name="connsiteY241-13490" fmla="*/ 52522 h 4999978"/>
              <a:gd name="connsiteX242-13491" fmla="*/ 3761262 w 12192000"/>
              <a:gd name="connsiteY242-13492" fmla="*/ 47147 h 4999978"/>
              <a:gd name="connsiteX243-13493" fmla="*/ 3803931 w 12192000"/>
              <a:gd name="connsiteY243-13494" fmla="*/ 49309 h 4999978"/>
              <a:gd name="connsiteX244-13495" fmla="*/ 3925626 w 12192000"/>
              <a:gd name="connsiteY244-13496" fmla="*/ 40301 h 4999978"/>
              <a:gd name="connsiteX245-13497" fmla="*/ 4033324 w 12192000"/>
              <a:gd name="connsiteY245-13498" fmla="*/ 26451 h 4999978"/>
              <a:gd name="connsiteX0-13499" fmla="*/ 4033324 w 12192000"/>
              <a:gd name="connsiteY0-13500" fmla="*/ 26451 h 4999978"/>
              <a:gd name="connsiteX1-13501" fmla="*/ 4138795 w 12192000"/>
              <a:gd name="connsiteY1-13502" fmla="*/ 28995 h 4999978"/>
              <a:gd name="connsiteX2-13503" fmla="*/ 4197186 w 12192000"/>
              <a:gd name="connsiteY2-13504" fmla="*/ 16311 h 4999978"/>
              <a:gd name="connsiteX3-13505" fmla="*/ 4371550 w 12192000"/>
              <a:gd name="connsiteY3-13506" fmla="*/ 8916 h 4999978"/>
              <a:gd name="connsiteX4-13507" fmla="*/ 4424056 w 12192000"/>
              <a:gd name="connsiteY4-13508" fmla="*/ 15151 h 4999978"/>
              <a:gd name="connsiteX5-13509" fmla="*/ 4469897 w 12192000"/>
              <a:gd name="connsiteY5-13510" fmla="*/ 0 h 4999978"/>
              <a:gd name="connsiteX6-13511" fmla="*/ 4489151 w 12192000"/>
              <a:gd name="connsiteY6-13512" fmla="*/ 7067 h 4999978"/>
              <a:gd name="connsiteX7-13513" fmla="*/ 4492479 w 12192000"/>
              <a:gd name="connsiteY7-13514" fmla="*/ 8512 h 4999978"/>
              <a:gd name="connsiteX8-13515" fmla="*/ 4505693 w 12192000"/>
              <a:gd name="connsiteY8-13516" fmla="*/ 9366 h 4999978"/>
              <a:gd name="connsiteX9-13517" fmla="*/ 4509529 w 12192000"/>
              <a:gd name="connsiteY9-13518" fmla="*/ 15767 h 4999978"/>
              <a:gd name="connsiteX10-13519" fmla="*/ 4529499 w 12192000"/>
              <a:gd name="connsiteY10-13520" fmla="*/ 21469 h 4999978"/>
              <a:gd name="connsiteX11-13521" fmla="*/ 4553795 w 12192000"/>
              <a:gd name="connsiteY11-13522" fmla="*/ 21323 h 4999978"/>
              <a:gd name="connsiteX12-13523" fmla="*/ 4640118 w 12192000"/>
              <a:gd name="connsiteY12-13524" fmla="*/ 21481 h 4999978"/>
              <a:gd name="connsiteX13-13525" fmla="*/ 4654127 w 12192000"/>
              <a:gd name="connsiteY13-13526" fmla="*/ 17734 h 4999978"/>
              <a:gd name="connsiteX14-13527" fmla="*/ 4700168 w 12192000"/>
              <a:gd name="connsiteY14-13528" fmla="*/ 22735 h 4999978"/>
              <a:gd name="connsiteX15-13529" fmla="*/ 4741127 w 12192000"/>
              <a:gd name="connsiteY15-13530" fmla="*/ 23309 h 4999978"/>
              <a:gd name="connsiteX16-13531" fmla="*/ 4767598 w 12192000"/>
              <a:gd name="connsiteY16-13532" fmla="*/ 20054 h 4999978"/>
              <a:gd name="connsiteX17-13533" fmla="*/ 4774592 w 12192000"/>
              <a:gd name="connsiteY17-13534" fmla="*/ 22231 h 4999978"/>
              <a:gd name="connsiteX18-13535" fmla="*/ 4801328 w 12192000"/>
              <a:gd name="connsiteY18-13536" fmla="*/ 23236 h 4999978"/>
              <a:gd name="connsiteX19-13537" fmla="*/ 4814870 w 12192000"/>
              <a:gd name="connsiteY19-13538" fmla="*/ 19579 h 4999978"/>
              <a:gd name="connsiteX20-13539" fmla="*/ 4828440 w 12192000"/>
              <a:gd name="connsiteY20-13540" fmla="*/ 27197 h 4999978"/>
              <a:gd name="connsiteX21-13541" fmla="*/ 4831826 w 12192000"/>
              <a:gd name="connsiteY21-13542" fmla="*/ 32900 h 4999978"/>
              <a:gd name="connsiteX22-13543" fmla="*/ 4850785 w 12192000"/>
              <a:gd name="connsiteY22-13544" fmla="*/ 29972 h 4999978"/>
              <a:gd name="connsiteX23-13545" fmla="*/ 4866468 w 12192000"/>
              <a:gd name="connsiteY23-13546" fmla="*/ 35321 h 4999978"/>
              <a:gd name="connsiteX24-13547" fmla="*/ 4879983 w 12192000"/>
              <a:gd name="connsiteY24-13548" fmla="*/ 31397 h 4999978"/>
              <a:gd name="connsiteX25-13549" fmla="*/ 4885635 w 12192000"/>
              <a:gd name="connsiteY25-13550" fmla="*/ 32124 h 4999978"/>
              <a:gd name="connsiteX26-13551" fmla="*/ 4899698 w 12192000"/>
              <a:gd name="connsiteY26-13552" fmla="*/ 34658 h 4999978"/>
              <a:gd name="connsiteX27-13553" fmla="*/ 4923986 w 12192000"/>
              <a:gd name="connsiteY27-13554" fmla="*/ 40414 h 4999978"/>
              <a:gd name="connsiteX28-13555" fmla="*/ 4931544 w 12192000"/>
              <a:gd name="connsiteY28-13556" fmla="*/ 41140 h 4999978"/>
              <a:gd name="connsiteX29-13557" fmla="*/ 4948135 w 12192000"/>
              <a:gd name="connsiteY29-13558" fmla="*/ 50311 h 4999978"/>
              <a:gd name="connsiteX30-13559" fmla="*/ 4980068 w 12192000"/>
              <a:gd name="connsiteY30-13560" fmla="*/ 57834 h 4999978"/>
              <a:gd name="connsiteX31-13561" fmla="*/ 5036541 w 12192000"/>
              <a:gd name="connsiteY31-13562" fmla="*/ 85075 h 4999978"/>
              <a:gd name="connsiteX32-13563" fmla="*/ 5069678 w 12192000"/>
              <a:gd name="connsiteY32-13564" fmla="*/ 97961 h 4999978"/>
              <a:gd name="connsiteX33-13565" fmla="*/ 5092160 w 12192000"/>
              <a:gd name="connsiteY33-13566" fmla="*/ 109985 h 4999978"/>
              <a:gd name="connsiteX34-13567" fmla="*/ 5158166 w 12192000"/>
              <a:gd name="connsiteY34-13568" fmla="*/ 126350 h 4999978"/>
              <a:gd name="connsiteX35-13569" fmla="*/ 5271252 w 12192000"/>
              <a:gd name="connsiteY35-13570" fmla="*/ 147520 h 4999978"/>
              <a:gd name="connsiteX36-13571" fmla="*/ 5294438 w 12192000"/>
              <a:gd name="connsiteY36-13572" fmla="*/ 153338 h 4999978"/>
              <a:gd name="connsiteX37-13573" fmla="*/ 5310840 w 12192000"/>
              <a:gd name="connsiteY37-13574" fmla="*/ 163551 h 4999978"/>
              <a:gd name="connsiteX38-13575" fmla="*/ 5311570 w 12192000"/>
              <a:gd name="connsiteY38-13576" fmla="*/ 170463 h 4999978"/>
              <a:gd name="connsiteX39-13577" fmla="*/ 5323756 w 12192000"/>
              <a:gd name="connsiteY39-13578" fmla="*/ 174500 h 4999978"/>
              <a:gd name="connsiteX40-13579" fmla="*/ 5326259 w 12192000"/>
              <a:gd name="connsiteY40-13580" fmla="*/ 176662 h 4999978"/>
              <a:gd name="connsiteX41-13581" fmla="*/ 5341357 w 12192000"/>
              <a:gd name="connsiteY41-13582" fmla="*/ 187975 h 4999978"/>
              <a:gd name="connsiteX42-13583" fmla="*/ 5492371 w 12192000"/>
              <a:gd name="connsiteY42-13584" fmla="*/ 230923 h 4999978"/>
              <a:gd name="connsiteX43-13585" fmla="*/ 5640913 w 12192000"/>
              <a:gd name="connsiteY43-13586" fmla="*/ 239810 h 4999978"/>
              <a:gd name="connsiteX44-13587" fmla="*/ 5877770 w 12192000"/>
              <a:gd name="connsiteY44-13588" fmla="*/ 283747 h 4999978"/>
              <a:gd name="connsiteX45-13589" fmla="*/ 5989615 w 12192000"/>
              <a:gd name="connsiteY45-13590" fmla="*/ 306445 h 4999978"/>
              <a:gd name="connsiteX46-13591" fmla="*/ 5996857 w 12192000"/>
              <a:gd name="connsiteY46-13592" fmla="*/ 310331 h 4999978"/>
              <a:gd name="connsiteX47-13593" fmla="*/ 6037387 w 12192000"/>
              <a:gd name="connsiteY47-13594" fmla="*/ 299308 h 4999978"/>
              <a:gd name="connsiteX48-13595" fmla="*/ 6113074 w 12192000"/>
              <a:gd name="connsiteY48-13596" fmla="*/ 312627 h 4999978"/>
              <a:gd name="connsiteX49-13597" fmla="*/ 6280929 w 12192000"/>
              <a:gd name="connsiteY49-13598" fmla="*/ 337226 h 4999978"/>
              <a:gd name="connsiteX50-13599" fmla="*/ 6298665 w 12192000"/>
              <a:gd name="connsiteY50-13600" fmla="*/ 329713 h 4999978"/>
              <a:gd name="connsiteX51-13601" fmla="*/ 6317326 w 12192000"/>
              <a:gd name="connsiteY51-13602" fmla="*/ 326576 h 4999978"/>
              <a:gd name="connsiteX52-13603" fmla="*/ 6319212 w 12192000"/>
              <a:gd name="connsiteY52-13604" fmla="*/ 327786 h 4999978"/>
              <a:gd name="connsiteX53-13605" fmla="*/ 6339724 w 12192000"/>
              <a:gd name="connsiteY53-13606" fmla="*/ 328880 h 4999978"/>
              <a:gd name="connsiteX54-13607" fmla="*/ 6345010 w 12192000"/>
              <a:gd name="connsiteY54-13608" fmla="*/ 325930 h 4999978"/>
              <a:gd name="connsiteX55-13609" fmla="*/ 6359332 w 12192000"/>
              <a:gd name="connsiteY55-13610" fmla="*/ 325681 h 4999978"/>
              <a:gd name="connsiteX56-13611" fmla="*/ 6388220 w 12192000"/>
              <a:gd name="connsiteY56-13612" fmla="*/ 322496 h 4999978"/>
              <a:gd name="connsiteX57-13613" fmla="*/ 6392994 w 12192000"/>
              <a:gd name="connsiteY57-13614" fmla="*/ 324426 h 4999978"/>
              <a:gd name="connsiteX58-13615" fmla="*/ 6435581 w 12192000"/>
              <a:gd name="connsiteY58-13616" fmla="*/ 323557 h 4999978"/>
              <a:gd name="connsiteX59-13617" fmla="*/ 6435870 w 12192000"/>
              <a:gd name="connsiteY59-13618" fmla="*/ 324745 h 4999978"/>
              <a:gd name="connsiteX60-13619" fmla="*/ 6446571 w 12192000"/>
              <a:gd name="connsiteY60-13620" fmla="*/ 329739 h 4999978"/>
              <a:gd name="connsiteX61-13621" fmla="*/ 6467701 w 12192000"/>
              <a:gd name="connsiteY61-13622" fmla="*/ 336547 h 4999978"/>
              <a:gd name="connsiteX62-13623" fmla="*/ 6512727 w 12192000"/>
              <a:gd name="connsiteY62-13624" fmla="*/ 367087 h 4999978"/>
              <a:gd name="connsiteX63-13625" fmla="*/ 6557094 w 12192000"/>
              <a:gd name="connsiteY63-13626" fmla="*/ 366314 h 4999978"/>
              <a:gd name="connsiteX64-13627" fmla="*/ 6565879 w 12192000"/>
              <a:gd name="connsiteY64-13628" fmla="*/ 366812 h 4999978"/>
              <a:gd name="connsiteX65-13629" fmla="*/ 6565997 w 12192000"/>
              <a:gd name="connsiteY65-13630" fmla="*/ 367092 h 4999978"/>
              <a:gd name="connsiteX66-13631" fmla="*/ 6575147 w 12192000"/>
              <a:gd name="connsiteY66-13632" fmla="*/ 368156 h 4999978"/>
              <a:gd name="connsiteX67-13633" fmla="*/ 6581899 w 12192000"/>
              <a:gd name="connsiteY67-13634" fmla="*/ 367720 h 4999978"/>
              <a:gd name="connsiteX68-13635" fmla="*/ 6598943 w 12192000"/>
              <a:gd name="connsiteY68-13636" fmla="*/ 368688 h 4999978"/>
              <a:gd name="connsiteX69-13637" fmla="*/ 6604421 w 12192000"/>
              <a:gd name="connsiteY69-13638" fmla="*/ 370815 h 4999978"/>
              <a:gd name="connsiteX70-13639" fmla="*/ 6606035 w 12192000"/>
              <a:gd name="connsiteY70-13640" fmla="*/ 374247 h 4999978"/>
              <a:gd name="connsiteX71-13641" fmla="*/ 6607669 w 12192000"/>
              <a:gd name="connsiteY71-13642" fmla="*/ 373968 h 4999978"/>
              <a:gd name="connsiteX72-13643" fmla="*/ 6637532 w 12192000"/>
              <a:gd name="connsiteY72-13644" fmla="*/ 384907 h 4999978"/>
              <a:gd name="connsiteX73-13645" fmla="*/ 6706880 w 12192000"/>
              <a:gd name="connsiteY73-13646" fmla="*/ 399163 h 4999978"/>
              <a:gd name="connsiteX74-13647" fmla="*/ 6747500 w 12192000"/>
              <a:gd name="connsiteY74-13648" fmla="*/ 403168 h 4999978"/>
              <a:gd name="connsiteX75-13649" fmla="*/ 6857783 w 12192000"/>
              <a:gd name="connsiteY75-13650" fmla="*/ 418687 h 4999978"/>
              <a:gd name="connsiteX76-13651" fmla="*/ 6967720 w 12192000"/>
              <a:gd name="connsiteY76-13652" fmla="*/ 437721 h 4999978"/>
              <a:gd name="connsiteX77-13653" fmla="*/ 7018394 w 12192000"/>
              <a:gd name="connsiteY77-13654" fmla="*/ 466613 h 4999978"/>
              <a:gd name="connsiteX78-13655" fmla="*/ 7024679 w 12192000"/>
              <a:gd name="connsiteY78-13656" fmla="*/ 467750 h 4999978"/>
              <a:gd name="connsiteX79-13657" fmla="*/ 7041715 w 12192000"/>
              <a:gd name="connsiteY79-13658" fmla="*/ 465902 h 4999978"/>
              <a:gd name="connsiteX80-13659" fmla="*/ 7048103 w 12192000"/>
              <a:gd name="connsiteY80-13660" fmla="*/ 464392 h 4999978"/>
              <a:gd name="connsiteX81-13661" fmla="*/ 7057490 w 12192000"/>
              <a:gd name="connsiteY81-13662" fmla="*/ 463917 h 4999978"/>
              <a:gd name="connsiteX82-13663" fmla="*/ 7057730 w 12192000"/>
              <a:gd name="connsiteY82-13664" fmla="*/ 464165 h 4999978"/>
              <a:gd name="connsiteX83-13665" fmla="*/ 7066511 w 12192000"/>
              <a:gd name="connsiteY83-13666" fmla="*/ 463214 h 4999978"/>
              <a:gd name="connsiteX84-13667" fmla="*/ 7109401 w 12192000"/>
              <a:gd name="connsiteY84-13668" fmla="*/ 455268 h 4999978"/>
              <a:gd name="connsiteX85-13669" fmla="*/ 7166830 w 12192000"/>
              <a:gd name="connsiteY85-13670" fmla="*/ 477037 h 4999978"/>
              <a:gd name="connsiteX86-13671" fmla="*/ 7190442 w 12192000"/>
              <a:gd name="connsiteY86-13672" fmla="*/ 480090 h 4999978"/>
              <a:gd name="connsiteX87-13673" fmla="*/ 7203083 w 12192000"/>
              <a:gd name="connsiteY87-13674" fmla="*/ 483106 h 4999978"/>
              <a:gd name="connsiteX88-13675" fmla="*/ 7203894 w 12192000"/>
              <a:gd name="connsiteY88-13676" fmla="*/ 484190 h 4999978"/>
              <a:gd name="connsiteX89-13677" fmla="*/ 7245004 w 12192000"/>
              <a:gd name="connsiteY89-13678" fmla="*/ 476444 h 4999978"/>
              <a:gd name="connsiteX90-13679" fmla="*/ 7250514 w 12192000"/>
              <a:gd name="connsiteY90-13680" fmla="*/ 477506 h 4999978"/>
              <a:gd name="connsiteX91-13681" fmla="*/ 7277246 w 12192000"/>
              <a:gd name="connsiteY91-13682" fmla="*/ 469782 h 4999978"/>
              <a:gd name="connsiteX92-13683" fmla="*/ 7291092 w 12192000"/>
              <a:gd name="connsiteY92-13684" fmla="*/ 467217 h 4999978"/>
              <a:gd name="connsiteX93-13685" fmla="*/ 7294933 w 12192000"/>
              <a:gd name="connsiteY93-13686" fmla="*/ 463549 h 4999978"/>
              <a:gd name="connsiteX94-13687" fmla="*/ 7315408 w 12192000"/>
              <a:gd name="connsiteY94-13688" fmla="*/ 461260 h 4999978"/>
              <a:gd name="connsiteX95-13689" fmla="*/ 7317786 w 12192000"/>
              <a:gd name="connsiteY95-13690" fmla="*/ 462106 h 4999978"/>
              <a:gd name="connsiteX96-13691" fmla="*/ 7334572 w 12192000"/>
              <a:gd name="connsiteY96-13692" fmla="*/ 456088 h 4999978"/>
              <a:gd name="connsiteX97-13693" fmla="*/ 7348520 w 12192000"/>
              <a:gd name="connsiteY97-13694" fmla="*/ 446050 h 4999978"/>
              <a:gd name="connsiteX98-13695" fmla="*/ 7522997 w 12192000"/>
              <a:gd name="connsiteY98-13696" fmla="*/ 442209 h 4999978"/>
              <a:gd name="connsiteX99-13697" fmla="*/ 7686985 w 12192000"/>
              <a:gd name="connsiteY99-13698" fmla="*/ 419805 h 4999978"/>
              <a:gd name="connsiteX100-13699" fmla="*/ 7854068 w 12192000"/>
              <a:gd name="connsiteY100-13700" fmla="*/ 409774 h 4999978"/>
              <a:gd name="connsiteX101-13701" fmla="*/ 8034165 w 12192000"/>
              <a:gd name="connsiteY101-13702" fmla="*/ 391699 h 4999978"/>
              <a:gd name="connsiteX102-13703" fmla="*/ 8094381 w 12192000"/>
              <a:gd name="connsiteY102-13704" fmla="*/ 395718 h 4999978"/>
              <a:gd name="connsiteX103-13705" fmla="*/ 8146898 w 12192000"/>
              <a:gd name="connsiteY103-13706" fmla="*/ 378558 h 4999978"/>
              <a:gd name="connsiteX104-13707" fmla="*/ 8168993 w 12192000"/>
              <a:gd name="connsiteY104-13708" fmla="*/ 384830 h 4999978"/>
              <a:gd name="connsiteX105-13709" fmla="*/ 8172809 w 12192000"/>
              <a:gd name="connsiteY105-13710" fmla="*/ 386137 h 4999978"/>
              <a:gd name="connsiteX106-13711" fmla="*/ 8187962 w 12192000"/>
              <a:gd name="connsiteY106-13712" fmla="*/ 386433 h 4999978"/>
              <a:gd name="connsiteX107-13713" fmla="*/ 8192382 w 12192000"/>
              <a:gd name="connsiteY107-13714" fmla="*/ 392692 h 4999978"/>
              <a:gd name="connsiteX108-13715" fmla="*/ 8375192 w 12192000"/>
              <a:gd name="connsiteY108-13716" fmla="*/ 383879 h 4999978"/>
              <a:gd name="connsiteX109-13717" fmla="*/ 8454377 w 12192000"/>
              <a:gd name="connsiteY109-13718" fmla="*/ 380331 h 4999978"/>
              <a:gd name="connsiteX110-13719" fmla="*/ 8484740 w 12192000"/>
              <a:gd name="connsiteY110-13720" fmla="*/ 385159 h 4999978"/>
              <a:gd name="connsiteX111-13721" fmla="*/ 8601673 w 12192000"/>
              <a:gd name="connsiteY111-13722" fmla="*/ 397101 h 4999978"/>
              <a:gd name="connsiteX112-13723" fmla="*/ 8701676 w 12192000"/>
              <a:gd name="connsiteY112-13724" fmla="*/ 401351 h 4999978"/>
              <a:gd name="connsiteX113-13725" fmla="*/ 8773288 w 12192000"/>
              <a:gd name="connsiteY113-13726" fmla="*/ 378077 h 4999978"/>
              <a:gd name="connsiteX114-13727" fmla="*/ 8779909 w 12192000"/>
              <a:gd name="connsiteY114-13728" fmla="*/ 382446 h 4999978"/>
              <a:gd name="connsiteX115-13729" fmla="*/ 8829932 w 12192000"/>
              <a:gd name="connsiteY115-13730" fmla="*/ 379243 h 4999978"/>
              <a:gd name="connsiteX116-13731" fmla="*/ 9003386 w 12192000"/>
              <a:gd name="connsiteY116-13732" fmla="*/ 336242 h 4999978"/>
              <a:gd name="connsiteX117-13733" fmla="*/ 9101185 w 12192000"/>
              <a:gd name="connsiteY117-13734" fmla="*/ 330862 h 4999978"/>
              <a:gd name="connsiteX118-13735" fmla="*/ 9136185 w 12192000"/>
              <a:gd name="connsiteY118-13736" fmla="*/ 334078 h 4999978"/>
              <a:gd name="connsiteX119-13737" fmla="*/ 9194801 w 12192000"/>
              <a:gd name="connsiteY119-13738" fmla="*/ 339149 h 4999978"/>
              <a:gd name="connsiteX120-13739" fmla="*/ 9239316 w 12192000"/>
              <a:gd name="connsiteY120-13740" fmla="*/ 355558 h 4999978"/>
              <a:gd name="connsiteX121-13741" fmla="*/ 9288052 w 12192000"/>
              <a:gd name="connsiteY121-13742" fmla="*/ 354796 h 4999978"/>
              <a:gd name="connsiteX122-13743" fmla="*/ 9298465 w 12192000"/>
              <a:gd name="connsiteY122-13744" fmla="*/ 338296 h 4999978"/>
              <a:gd name="connsiteX123-13745" fmla="*/ 9350892 w 12192000"/>
              <a:gd name="connsiteY123-13746" fmla="*/ 342778 h 4999978"/>
              <a:gd name="connsiteX124-13747" fmla="*/ 9430522 w 12192000"/>
              <a:gd name="connsiteY124-13748" fmla="*/ 351368 h 4999978"/>
              <a:gd name="connsiteX125-13749" fmla="*/ 9476215 w 12192000"/>
              <a:gd name="connsiteY125-13750" fmla="*/ 352107 h 4999978"/>
              <a:gd name="connsiteX126-13751" fmla="*/ 9601276 w 12192000"/>
              <a:gd name="connsiteY126-13752" fmla="*/ 358704 h 4999978"/>
              <a:gd name="connsiteX127-13753" fmla="*/ 9726733 w 12192000"/>
              <a:gd name="connsiteY127-13754" fmla="*/ 368801 h 4999978"/>
              <a:gd name="connsiteX128-13755" fmla="*/ 9802144 w 12192000"/>
              <a:gd name="connsiteY128-13756" fmla="*/ 394479 h 4999978"/>
              <a:gd name="connsiteX129-13757" fmla="*/ 9905153 w 12192000"/>
              <a:gd name="connsiteY129-13758" fmla="*/ 400650 h 4999978"/>
              <a:gd name="connsiteX130-13759" fmla="*/ 9922553 w 12192000"/>
              <a:gd name="connsiteY130-13760" fmla="*/ 404569 h 4999978"/>
              <a:gd name="connsiteX131-13761" fmla="*/ 10044658 w 12192000"/>
              <a:gd name="connsiteY131-13762" fmla="*/ 418077 h 4999978"/>
              <a:gd name="connsiteX132-13763" fmla="*/ 10184585 w 12192000"/>
              <a:gd name="connsiteY132-13764" fmla="*/ 407138 h 4999978"/>
              <a:gd name="connsiteX133-13765" fmla="*/ 10366435 w 12192000"/>
              <a:gd name="connsiteY133-13766" fmla="*/ 462428 h 4999978"/>
              <a:gd name="connsiteX134-13767" fmla="*/ 10688220 w 12192000"/>
              <a:gd name="connsiteY134-13768" fmla="*/ 542258 h 4999978"/>
              <a:gd name="connsiteX135-13769" fmla="*/ 11026690 w 12192000"/>
              <a:gd name="connsiteY135-13770" fmla="*/ 550681 h 4999978"/>
              <a:gd name="connsiteX136-13771" fmla="*/ 11113779 w 12192000"/>
              <a:gd name="connsiteY136-13772" fmla="*/ 533868 h 4999978"/>
              <a:gd name="connsiteX137-13773" fmla="*/ 11369556 w 12192000"/>
              <a:gd name="connsiteY137-13774" fmla="*/ 491719 h 4999978"/>
              <a:gd name="connsiteX138-13775" fmla="*/ 11623342 w 12192000"/>
              <a:gd name="connsiteY138-13776" fmla="*/ 388428 h 4999978"/>
              <a:gd name="connsiteX139-13777" fmla="*/ 11786511 w 12192000"/>
              <a:gd name="connsiteY139-13778" fmla="*/ 358390 h 4999978"/>
              <a:gd name="connsiteX140-13779" fmla="*/ 11862577 w 12192000"/>
              <a:gd name="connsiteY140-13780" fmla="*/ 330549 h 4999978"/>
              <a:gd name="connsiteX141-13781" fmla="*/ 11916612 w 12192000"/>
              <a:gd name="connsiteY141-13782" fmla="*/ 323810 h 4999978"/>
              <a:gd name="connsiteX142-13783" fmla="*/ 11948830 w 12192000"/>
              <a:gd name="connsiteY142-13784" fmla="*/ 318062 h 4999978"/>
              <a:gd name="connsiteX143-13785" fmla="*/ 12001583 w 12192000"/>
              <a:gd name="connsiteY143-13786" fmla="*/ 279643 h 4999978"/>
              <a:gd name="connsiteX144-13787" fmla="*/ 12174977 w 12192000"/>
              <a:gd name="connsiteY144-13788" fmla="*/ 264652 h 4999978"/>
              <a:gd name="connsiteX145-13789" fmla="*/ 12192000 w 12192000"/>
              <a:gd name="connsiteY145-13790" fmla="*/ 256549 h 4999978"/>
              <a:gd name="connsiteX146-13791" fmla="*/ 12192000 w 12192000"/>
              <a:gd name="connsiteY146-13792" fmla="*/ 4999978 h 4999978"/>
              <a:gd name="connsiteX147-13793" fmla="*/ 0 w 12192000"/>
              <a:gd name="connsiteY147-13794" fmla="*/ 4999978 h 4999978"/>
              <a:gd name="connsiteX148-13795" fmla="*/ 0 w 12192000"/>
              <a:gd name="connsiteY148-13796" fmla="*/ 617449 h 4999978"/>
              <a:gd name="connsiteX149-13797" fmla="*/ 11075 w 12192000"/>
              <a:gd name="connsiteY149-13798" fmla="*/ 615178 h 4999978"/>
              <a:gd name="connsiteX150-13799" fmla="*/ 44061 w 12192000"/>
              <a:gd name="connsiteY150-13800" fmla="*/ 608596 h 4999978"/>
              <a:gd name="connsiteX151-13801" fmla="*/ 136694 w 12192000"/>
              <a:gd name="connsiteY151-13802" fmla="*/ 556415 h 4999978"/>
              <a:gd name="connsiteX152-13803" fmla="*/ 170342 w 12192000"/>
              <a:gd name="connsiteY152-13804" fmla="*/ 551077 h 4999978"/>
              <a:gd name="connsiteX153-13805" fmla="*/ 168955 w 12192000"/>
              <a:gd name="connsiteY153-13806" fmla="*/ 542164 h 4999978"/>
              <a:gd name="connsiteX154-13807" fmla="*/ 181474 w 12192000"/>
              <a:gd name="connsiteY154-13808" fmla="*/ 541281 h 4999978"/>
              <a:gd name="connsiteX155-13809" fmla="*/ 209440 w 12192000"/>
              <a:gd name="connsiteY155-13810" fmla="*/ 540561 h 4999978"/>
              <a:gd name="connsiteX156-13811" fmla="*/ 293152 w 12192000"/>
              <a:gd name="connsiteY156-13812" fmla="*/ 536576 h 4999978"/>
              <a:gd name="connsiteX157-13813" fmla="*/ 315693 w 12192000"/>
              <a:gd name="connsiteY157-13814" fmla="*/ 519030 h 4999978"/>
              <a:gd name="connsiteX158-13815" fmla="*/ 337305 w 12192000"/>
              <a:gd name="connsiteY158-13816" fmla="*/ 518372 h 4999978"/>
              <a:gd name="connsiteX159-13817" fmla="*/ 462252 w 12192000"/>
              <a:gd name="connsiteY159-13818" fmla="*/ 493151 h 4999978"/>
              <a:gd name="connsiteX160-13819" fmla="*/ 479457 w 12192000"/>
              <a:gd name="connsiteY160-13820" fmla="*/ 491123 h 4999978"/>
              <a:gd name="connsiteX161-13821" fmla="*/ 488653 w 12192000"/>
              <a:gd name="connsiteY161-13822" fmla="*/ 483257 h 4999978"/>
              <a:gd name="connsiteX162-13823" fmla="*/ 522053 w 12192000"/>
              <a:gd name="connsiteY162-13824" fmla="*/ 481125 h 4999978"/>
              <a:gd name="connsiteX163-13825" fmla="*/ 523520 w 12192000"/>
              <a:gd name="connsiteY163-13826" fmla="*/ 476713 h 4999978"/>
              <a:gd name="connsiteX164-13827" fmla="*/ 632714 w 12192000"/>
              <a:gd name="connsiteY164-13828" fmla="*/ 437101 h 4999978"/>
              <a:gd name="connsiteX165-13829" fmla="*/ 651426 w 12192000"/>
              <a:gd name="connsiteY165-13830" fmla="*/ 430544 h 4999978"/>
              <a:gd name="connsiteX166-13831" fmla="*/ 667724 w 12192000"/>
              <a:gd name="connsiteY166-13832" fmla="*/ 432138 h 4999978"/>
              <a:gd name="connsiteX167-13833" fmla="*/ 757679 w 12192000"/>
              <a:gd name="connsiteY167-13834" fmla="*/ 425145 h 4999978"/>
              <a:gd name="connsiteX168-13835" fmla="*/ 779159 w 12192000"/>
              <a:gd name="connsiteY168-13836" fmla="*/ 428059 h 4999978"/>
              <a:gd name="connsiteX169-13837" fmla="*/ 788293 w 12192000"/>
              <a:gd name="connsiteY169-13838" fmla="*/ 434863 h 4999978"/>
              <a:gd name="connsiteX170-13839" fmla="*/ 822923 w 12192000"/>
              <a:gd name="connsiteY170-13840" fmla="*/ 421074 h 4999978"/>
              <a:gd name="connsiteX171-13841" fmla="*/ 876559 w 12192000"/>
              <a:gd name="connsiteY171-13842" fmla="*/ 411088 h 4999978"/>
              <a:gd name="connsiteX172-13843" fmla="*/ 902011 w 12192000"/>
              <a:gd name="connsiteY172-13844" fmla="*/ 404118 h 4999978"/>
              <a:gd name="connsiteX173-13845" fmla="*/ 922715 w 12192000"/>
              <a:gd name="connsiteY173-13846" fmla="*/ 407699 h 4999978"/>
              <a:gd name="connsiteX174-13847" fmla="*/ 1040139 w 12192000"/>
              <a:gd name="connsiteY174-13848" fmla="*/ 406590 h 4999978"/>
              <a:gd name="connsiteX175-13849" fmla="*/ 1067251 w 12192000"/>
              <a:gd name="connsiteY175-13850" fmla="*/ 412384 h 4999978"/>
              <a:gd name="connsiteX176-13851" fmla="*/ 1080272 w 12192000"/>
              <a:gd name="connsiteY176-13852" fmla="*/ 424669 h 4999978"/>
              <a:gd name="connsiteX177-13853" fmla="*/ 1090219 w 12192000"/>
              <a:gd name="connsiteY177-13854" fmla="*/ 420026 h 4999978"/>
              <a:gd name="connsiteX178-13855" fmla="*/ 1161226 w 12192000"/>
              <a:gd name="connsiteY178-13856" fmla="*/ 418304 h 4999978"/>
              <a:gd name="connsiteX179-13857" fmla="*/ 1207525 w 12192000"/>
              <a:gd name="connsiteY179-13858" fmla="*/ 416039 h 4999978"/>
              <a:gd name="connsiteX180-13859" fmla="*/ 1295331 w 12192000"/>
              <a:gd name="connsiteY180-13860" fmla="*/ 402182 h 4999978"/>
              <a:gd name="connsiteX181-13861" fmla="*/ 1347118 w 12192000"/>
              <a:gd name="connsiteY181-13862" fmla="*/ 399704 h 4999978"/>
              <a:gd name="connsiteX182-13863" fmla="*/ 1378108 w 12192000"/>
              <a:gd name="connsiteY182-13864" fmla="*/ 398410 h 4999978"/>
              <a:gd name="connsiteX183-13865" fmla="*/ 1459192 w 12192000"/>
              <a:gd name="connsiteY183-13866" fmla="*/ 380919 h 4999978"/>
              <a:gd name="connsiteX184-13867" fmla="*/ 1590120 w 12192000"/>
              <a:gd name="connsiteY184-13868" fmla="*/ 317608 h 4999978"/>
              <a:gd name="connsiteX185-13869" fmla="*/ 1631417 w 12192000"/>
              <a:gd name="connsiteY185-13870" fmla="*/ 308227 h 4999978"/>
              <a:gd name="connsiteX186-13871" fmla="*/ 1638727 w 12192000"/>
              <a:gd name="connsiteY186-13872" fmla="*/ 311610 h 4999978"/>
              <a:gd name="connsiteX187-13873" fmla="*/ 1844438 w 12192000"/>
              <a:gd name="connsiteY187-13874" fmla="*/ 271304 h 4999978"/>
              <a:gd name="connsiteX188-13875" fmla="*/ 1881324 w 12192000"/>
              <a:gd name="connsiteY188-13876" fmla="*/ 268497 h 4999978"/>
              <a:gd name="connsiteX189-13877" fmla="*/ 1908999 w 12192000"/>
              <a:gd name="connsiteY189-13878" fmla="*/ 269338 h 4999978"/>
              <a:gd name="connsiteX190-13879" fmla="*/ 1974956 w 12192000"/>
              <a:gd name="connsiteY190-13880" fmla="*/ 255958 h 4999978"/>
              <a:gd name="connsiteX191-13881" fmla="*/ 2082409 w 12192000"/>
              <a:gd name="connsiteY191-13882" fmla="*/ 227290 h 4999978"/>
              <a:gd name="connsiteX192-13883" fmla="*/ 2105639 w 12192000"/>
              <a:gd name="connsiteY192-13884" fmla="*/ 222648 h 4999978"/>
              <a:gd name="connsiteX193-13885" fmla="*/ 2126992 w 12192000"/>
              <a:gd name="connsiteY193-13886" fmla="*/ 224468 h 4999978"/>
              <a:gd name="connsiteX194-13887" fmla="*/ 2133154 w 12192000"/>
              <a:gd name="connsiteY194-13888" fmla="*/ 229952 h 4999978"/>
              <a:gd name="connsiteX195-13889" fmla="*/ 2146154 w 12192000"/>
              <a:gd name="connsiteY195-13890" fmla="*/ 228332 h 4999978"/>
              <a:gd name="connsiteX196-13891" fmla="*/ 2149901 w 12192000"/>
              <a:gd name="connsiteY196-13892" fmla="*/ 229116 h 4999978"/>
              <a:gd name="connsiteX197-13893" fmla="*/ 2171100 w 12192000"/>
              <a:gd name="connsiteY197-13894" fmla="*/ 232389 h 4999978"/>
              <a:gd name="connsiteX198-13895" fmla="*/ 2209148 w 12192000"/>
              <a:gd name="connsiteY198-13896" fmla="*/ 209225 h 4999978"/>
              <a:gd name="connsiteX199-13897" fmla="*/ 2261889 w 12192000"/>
              <a:gd name="connsiteY199-13898" fmla="*/ 205532 h 4999978"/>
              <a:gd name="connsiteX200-13899" fmla="*/ 2452315 w 12192000"/>
              <a:gd name="connsiteY200-13900" fmla="*/ 152899 h 4999978"/>
              <a:gd name="connsiteX201-13901" fmla="*/ 2495330 w 12192000"/>
              <a:gd name="connsiteY201-13902" fmla="*/ 142101 h 4999978"/>
              <a:gd name="connsiteX202-13903" fmla="*/ 2665623 w 12192000"/>
              <a:gd name="connsiteY202-13904" fmla="*/ 96394 h 4999978"/>
              <a:gd name="connsiteX203-13905" fmla="*/ 2763332 w 12192000"/>
              <a:gd name="connsiteY203-13906" fmla="*/ 74831 h 4999978"/>
              <a:gd name="connsiteX204-13907" fmla="*/ 2843870 w 12192000"/>
              <a:gd name="connsiteY204-13908" fmla="*/ 47507 h 4999978"/>
              <a:gd name="connsiteX205-13909" fmla="*/ 2862745 w 12192000"/>
              <a:gd name="connsiteY205-13910" fmla="*/ 43242 h 4999978"/>
              <a:gd name="connsiteX206-13911" fmla="*/ 2864596 w 12192000"/>
              <a:gd name="connsiteY206-13912" fmla="*/ 39218 h 4999978"/>
              <a:gd name="connsiteX207-13913" fmla="*/ 2875381 w 12192000"/>
              <a:gd name="connsiteY207-13914" fmla="*/ 35003 h 4999978"/>
              <a:gd name="connsiteX208-13915" fmla="*/ 2895139 w 12192000"/>
              <a:gd name="connsiteY208-13916" fmla="*/ 24186 h 4999978"/>
              <a:gd name="connsiteX209-13917" fmla="*/ 2932205 w 12192000"/>
              <a:gd name="connsiteY209-13918" fmla="*/ 11873 h 4999978"/>
              <a:gd name="connsiteX210-13919" fmla="*/ 2933310 w 12192000"/>
              <a:gd name="connsiteY210-13920" fmla="*/ 12816 h 4999978"/>
              <a:gd name="connsiteX211-13921" fmla="*/ 2945218 w 12192000"/>
              <a:gd name="connsiteY211-13922" fmla="*/ 14141 h 4999978"/>
              <a:gd name="connsiteX212-13923" fmla="*/ 2966465 w 12192000"/>
              <a:gd name="connsiteY212-13924" fmla="*/ 14117 h 4999978"/>
              <a:gd name="connsiteX213-13925" fmla="*/ 3016048 w 12192000"/>
              <a:gd name="connsiteY213-13926" fmla="*/ 12381 h 4999978"/>
              <a:gd name="connsiteX214-13927" fmla="*/ 3057077 w 12192000"/>
              <a:gd name="connsiteY214-13928" fmla="*/ 14845 h 4999978"/>
              <a:gd name="connsiteX215-13929" fmla="*/ 3148105 w 12192000"/>
              <a:gd name="connsiteY215-13930" fmla="*/ 30648 h 4999978"/>
              <a:gd name="connsiteX216-13931" fmla="*/ 3251671 w 12192000"/>
              <a:gd name="connsiteY216-13932" fmla="*/ 31575 h 4999978"/>
              <a:gd name="connsiteX217-13933" fmla="*/ 3351400 w 12192000"/>
              <a:gd name="connsiteY217-13934" fmla="*/ 32687 h 4999978"/>
              <a:gd name="connsiteX218-13935" fmla="*/ 3387481 w 12192000"/>
              <a:gd name="connsiteY218-13936" fmla="*/ 31443 h 4999978"/>
              <a:gd name="connsiteX219-13937" fmla="*/ 3451923 w 12192000"/>
              <a:gd name="connsiteY219-13938" fmla="*/ 36482 h 4999978"/>
              <a:gd name="connsiteX220-13939" fmla="*/ 3481520 w 12192000"/>
              <a:gd name="connsiteY220-13940" fmla="*/ 43287 h 4999978"/>
              <a:gd name="connsiteX221-13941" fmla="*/ 3482804 w 12192000"/>
              <a:gd name="connsiteY221-13942" fmla="*/ 42812 h 4999978"/>
              <a:gd name="connsiteX222-13943" fmla="*/ 3485495 w 12192000"/>
              <a:gd name="connsiteY222-13944" fmla="*/ 45921 h 4999978"/>
              <a:gd name="connsiteX223-13945" fmla="*/ 3490972 w 12192000"/>
              <a:gd name="connsiteY223-13946" fmla="*/ 47286 h 4999978"/>
              <a:gd name="connsiteX224-13947" fmla="*/ 3505835 w 12192000"/>
              <a:gd name="connsiteY224-13948" fmla="*/ 46077 h 4999978"/>
              <a:gd name="connsiteX225-13949" fmla="*/ 3511410 w 12192000"/>
              <a:gd name="connsiteY225-13950" fmla="*/ 44808 h 4999978"/>
              <a:gd name="connsiteX226-13951" fmla="*/ 3519598 w 12192000"/>
              <a:gd name="connsiteY226-13952" fmla="*/ 44683 h 4999978"/>
              <a:gd name="connsiteX227-13953" fmla="*/ 3519807 w 12192000"/>
              <a:gd name="connsiteY227-13954" fmla="*/ 44938 h 4999978"/>
              <a:gd name="connsiteX228-13955" fmla="*/ 3527466 w 12192000"/>
              <a:gd name="connsiteY228-13956" fmla="*/ 44316 h 4999978"/>
              <a:gd name="connsiteX229-13957" fmla="*/ 3564889 w 12192000"/>
              <a:gd name="connsiteY229-13958" fmla="*/ 57394 h 4999978"/>
              <a:gd name="connsiteX230-13959" fmla="*/ 3614922 w 12192000"/>
              <a:gd name="connsiteY230-13960" fmla="*/ 61804 h 4999978"/>
              <a:gd name="connsiteX231-13961" fmla="*/ 3635506 w 12192000"/>
              <a:gd name="connsiteY231-13962" fmla="*/ 65718 h 4999978"/>
              <a:gd name="connsiteX232-13963" fmla="*/ 3646525 w 12192000"/>
              <a:gd name="connsiteY232-13964" fmla="*/ 69193 h 4999978"/>
              <a:gd name="connsiteX233-13965" fmla="*/ 3647224 w 12192000"/>
              <a:gd name="connsiteY233-13966" fmla="*/ 70303 h 4999978"/>
              <a:gd name="connsiteX234-13967" fmla="*/ 3683100 w 12192000"/>
              <a:gd name="connsiteY234-13968" fmla="*/ 64109 h 4999978"/>
              <a:gd name="connsiteX235-13969" fmla="*/ 3687901 w 12192000"/>
              <a:gd name="connsiteY235-13970" fmla="*/ 65372 h 4999978"/>
              <a:gd name="connsiteX236-13971" fmla="*/ 3711234 w 12192000"/>
              <a:gd name="connsiteY236-13972" fmla="*/ 58665 h 4999978"/>
              <a:gd name="connsiteX237-13973" fmla="*/ 3723318 w 12192000"/>
              <a:gd name="connsiteY237-13974" fmla="*/ 56625 h 4999978"/>
              <a:gd name="connsiteX238-13975" fmla="*/ 3726677 w 12192000"/>
              <a:gd name="connsiteY238-13976" fmla="*/ 53112 h 4999978"/>
              <a:gd name="connsiteX239-13977" fmla="*/ 3744535 w 12192000"/>
              <a:gd name="connsiteY239-13978" fmla="*/ 51590 h 4999978"/>
              <a:gd name="connsiteX240-13979" fmla="*/ 3746608 w 12192000"/>
              <a:gd name="connsiteY240-13980" fmla="*/ 52522 h 4999978"/>
              <a:gd name="connsiteX241-13981" fmla="*/ 3761262 w 12192000"/>
              <a:gd name="connsiteY241-13982" fmla="*/ 47147 h 4999978"/>
              <a:gd name="connsiteX242-13983" fmla="*/ 3803931 w 12192000"/>
              <a:gd name="connsiteY242-13984" fmla="*/ 49309 h 4999978"/>
              <a:gd name="connsiteX243-13985" fmla="*/ 3925626 w 12192000"/>
              <a:gd name="connsiteY243-13986" fmla="*/ 40301 h 4999978"/>
              <a:gd name="connsiteX244-13987" fmla="*/ 4033324 w 12192000"/>
              <a:gd name="connsiteY244-13988" fmla="*/ 26451 h 4999978"/>
              <a:gd name="connsiteX0-13989" fmla="*/ 4033324 w 12192000"/>
              <a:gd name="connsiteY0-13990" fmla="*/ 26451 h 4999978"/>
              <a:gd name="connsiteX1-13991" fmla="*/ 4138795 w 12192000"/>
              <a:gd name="connsiteY1-13992" fmla="*/ 28995 h 4999978"/>
              <a:gd name="connsiteX2-13993" fmla="*/ 4197186 w 12192000"/>
              <a:gd name="connsiteY2-13994" fmla="*/ 16311 h 4999978"/>
              <a:gd name="connsiteX3-13995" fmla="*/ 4371550 w 12192000"/>
              <a:gd name="connsiteY3-13996" fmla="*/ 8916 h 4999978"/>
              <a:gd name="connsiteX4-13997" fmla="*/ 4424056 w 12192000"/>
              <a:gd name="connsiteY4-13998" fmla="*/ 15151 h 4999978"/>
              <a:gd name="connsiteX5-13999" fmla="*/ 4469897 w 12192000"/>
              <a:gd name="connsiteY5-14000" fmla="*/ 0 h 4999978"/>
              <a:gd name="connsiteX6-14001" fmla="*/ 4489151 w 12192000"/>
              <a:gd name="connsiteY6-14002" fmla="*/ 7067 h 4999978"/>
              <a:gd name="connsiteX7-14003" fmla="*/ 4492479 w 12192000"/>
              <a:gd name="connsiteY7-14004" fmla="*/ 8512 h 4999978"/>
              <a:gd name="connsiteX8-14005" fmla="*/ 4505693 w 12192000"/>
              <a:gd name="connsiteY8-14006" fmla="*/ 9366 h 4999978"/>
              <a:gd name="connsiteX9-14007" fmla="*/ 4509529 w 12192000"/>
              <a:gd name="connsiteY9-14008" fmla="*/ 15767 h 4999978"/>
              <a:gd name="connsiteX10-14009" fmla="*/ 4529499 w 12192000"/>
              <a:gd name="connsiteY10-14010" fmla="*/ 21469 h 4999978"/>
              <a:gd name="connsiteX11-14011" fmla="*/ 4553795 w 12192000"/>
              <a:gd name="connsiteY11-14012" fmla="*/ 21323 h 4999978"/>
              <a:gd name="connsiteX12-14013" fmla="*/ 4640118 w 12192000"/>
              <a:gd name="connsiteY12-14014" fmla="*/ 21481 h 4999978"/>
              <a:gd name="connsiteX13-14015" fmla="*/ 4654127 w 12192000"/>
              <a:gd name="connsiteY13-14016" fmla="*/ 17734 h 4999978"/>
              <a:gd name="connsiteX14-14017" fmla="*/ 4700168 w 12192000"/>
              <a:gd name="connsiteY14-14018" fmla="*/ 22735 h 4999978"/>
              <a:gd name="connsiteX15-14019" fmla="*/ 4741127 w 12192000"/>
              <a:gd name="connsiteY15-14020" fmla="*/ 23309 h 4999978"/>
              <a:gd name="connsiteX16-14021" fmla="*/ 4767598 w 12192000"/>
              <a:gd name="connsiteY16-14022" fmla="*/ 20054 h 4999978"/>
              <a:gd name="connsiteX17-14023" fmla="*/ 4774592 w 12192000"/>
              <a:gd name="connsiteY17-14024" fmla="*/ 22231 h 4999978"/>
              <a:gd name="connsiteX18-14025" fmla="*/ 4801328 w 12192000"/>
              <a:gd name="connsiteY18-14026" fmla="*/ 23236 h 4999978"/>
              <a:gd name="connsiteX19-14027" fmla="*/ 4814870 w 12192000"/>
              <a:gd name="connsiteY19-14028" fmla="*/ 19579 h 4999978"/>
              <a:gd name="connsiteX20-14029" fmla="*/ 4828440 w 12192000"/>
              <a:gd name="connsiteY20-14030" fmla="*/ 27197 h 4999978"/>
              <a:gd name="connsiteX21-14031" fmla="*/ 4831826 w 12192000"/>
              <a:gd name="connsiteY21-14032" fmla="*/ 32900 h 4999978"/>
              <a:gd name="connsiteX22-14033" fmla="*/ 4850785 w 12192000"/>
              <a:gd name="connsiteY22-14034" fmla="*/ 29972 h 4999978"/>
              <a:gd name="connsiteX23-14035" fmla="*/ 4866468 w 12192000"/>
              <a:gd name="connsiteY23-14036" fmla="*/ 35321 h 4999978"/>
              <a:gd name="connsiteX24-14037" fmla="*/ 4879983 w 12192000"/>
              <a:gd name="connsiteY24-14038" fmla="*/ 31397 h 4999978"/>
              <a:gd name="connsiteX25-14039" fmla="*/ 4885635 w 12192000"/>
              <a:gd name="connsiteY25-14040" fmla="*/ 32124 h 4999978"/>
              <a:gd name="connsiteX26-14041" fmla="*/ 4899698 w 12192000"/>
              <a:gd name="connsiteY26-14042" fmla="*/ 34658 h 4999978"/>
              <a:gd name="connsiteX27-14043" fmla="*/ 4923986 w 12192000"/>
              <a:gd name="connsiteY27-14044" fmla="*/ 40414 h 4999978"/>
              <a:gd name="connsiteX28-14045" fmla="*/ 4931544 w 12192000"/>
              <a:gd name="connsiteY28-14046" fmla="*/ 41140 h 4999978"/>
              <a:gd name="connsiteX29-14047" fmla="*/ 4948135 w 12192000"/>
              <a:gd name="connsiteY29-14048" fmla="*/ 50311 h 4999978"/>
              <a:gd name="connsiteX30-14049" fmla="*/ 4980068 w 12192000"/>
              <a:gd name="connsiteY30-14050" fmla="*/ 57834 h 4999978"/>
              <a:gd name="connsiteX31-14051" fmla="*/ 5036541 w 12192000"/>
              <a:gd name="connsiteY31-14052" fmla="*/ 85075 h 4999978"/>
              <a:gd name="connsiteX32-14053" fmla="*/ 5069678 w 12192000"/>
              <a:gd name="connsiteY32-14054" fmla="*/ 97961 h 4999978"/>
              <a:gd name="connsiteX33-14055" fmla="*/ 5092160 w 12192000"/>
              <a:gd name="connsiteY33-14056" fmla="*/ 109985 h 4999978"/>
              <a:gd name="connsiteX34-14057" fmla="*/ 5158166 w 12192000"/>
              <a:gd name="connsiteY34-14058" fmla="*/ 126350 h 4999978"/>
              <a:gd name="connsiteX35-14059" fmla="*/ 5271252 w 12192000"/>
              <a:gd name="connsiteY35-14060" fmla="*/ 147520 h 4999978"/>
              <a:gd name="connsiteX36-14061" fmla="*/ 5294438 w 12192000"/>
              <a:gd name="connsiteY36-14062" fmla="*/ 153338 h 4999978"/>
              <a:gd name="connsiteX37-14063" fmla="*/ 5310840 w 12192000"/>
              <a:gd name="connsiteY37-14064" fmla="*/ 163551 h 4999978"/>
              <a:gd name="connsiteX38-14065" fmla="*/ 5311570 w 12192000"/>
              <a:gd name="connsiteY38-14066" fmla="*/ 170463 h 4999978"/>
              <a:gd name="connsiteX39-14067" fmla="*/ 5323756 w 12192000"/>
              <a:gd name="connsiteY39-14068" fmla="*/ 174500 h 4999978"/>
              <a:gd name="connsiteX40-14069" fmla="*/ 5326259 w 12192000"/>
              <a:gd name="connsiteY40-14070" fmla="*/ 176662 h 4999978"/>
              <a:gd name="connsiteX41-14071" fmla="*/ 5383267 w 12192000"/>
              <a:gd name="connsiteY41-14072" fmla="*/ 199617 h 4999978"/>
              <a:gd name="connsiteX42-14073" fmla="*/ 5492371 w 12192000"/>
              <a:gd name="connsiteY42-14074" fmla="*/ 230923 h 4999978"/>
              <a:gd name="connsiteX43-14075" fmla="*/ 5640913 w 12192000"/>
              <a:gd name="connsiteY43-14076" fmla="*/ 239810 h 4999978"/>
              <a:gd name="connsiteX44-14077" fmla="*/ 5877770 w 12192000"/>
              <a:gd name="connsiteY44-14078" fmla="*/ 283747 h 4999978"/>
              <a:gd name="connsiteX45-14079" fmla="*/ 5989615 w 12192000"/>
              <a:gd name="connsiteY45-14080" fmla="*/ 306445 h 4999978"/>
              <a:gd name="connsiteX46-14081" fmla="*/ 5996857 w 12192000"/>
              <a:gd name="connsiteY46-14082" fmla="*/ 310331 h 4999978"/>
              <a:gd name="connsiteX47-14083" fmla="*/ 6037387 w 12192000"/>
              <a:gd name="connsiteY47-14084" fmla="*/ 299308 h 4999978"/>
              <a:gd name="connsiteX48-14085" fmla="*/ 6113074 w 12192000"/>
              <a:gd name="connsiteY48-14086" fmla="*/ 312627 h 4999978"/>
              <a:gd name="connsiteX49-14087" fmla="*/ 6280929 w 12192000"/>
              <a:gd name="connsiteY49-14088" fmla="*/ 337226 h 4999978"/>
              <a:gd name="connsiteX50-14089" fmla="*/ 6298665 w 12192000"/>
              <a:gd name="connsiteY50-14090" fmla="*/ 329713 h 4999978"/>
              <a:gd name="connsiteX51-14091" fmla="*/ 6317326 w 12192000"/>
              <a:gd name="connsiteY51-14092" fmla="*/ 326576 h 4999978"/>
              <a:gd name="connsiteX52-14093" fmla="*/ 6319212 w 12192000"/>
              <a:gd name="connsiteY52-14094" fmla="*/ 327786 h 4999978"/>
              <a:gd name="connsiteX53-14095" fmla="*/ 6339724 w 12192000"/>
              <a:gd name="connsiteY53-14096" fmla="*/ 328880 h 4999978"/>
              <a:gd name="connsiteX54-14097" fmla="*/ 6345010 w 12192000"/>
              <a:gd name="connsiteY54-14098" fmla="*/ 325930 h 4999978"/>
              <a:gd name="connsiteX55-14099" fmla="*/ 6359332 w 12192000"/>
              <a:gd name="connsiteY55-14100" fmla="*/ 325681 h 4999978"/>
              <a:gd name="connsiteX56-14101" fmla="*/ 6388220 w 12192000"/>
              <a:gd name="connsiteY56-14102" fmla="*/ 322496 h 4999978"/>
              <a:gd name="connsiteX57-14103" fmla="*/ 6392994 w 12192000"/>
              <a:gd name="connsiteY57-14104" fmla="*/ 324426 h 4999978"/>
              <a:gd name="connsiteX58-14105" fmla="*/ 6435581 w 12192000"/>
              <a:gd name="connsiteY58-14106" fmla="*/ 323557 h 4999978"/>
              <a:gd name="connsiteX59-14107" fmla="*/ 6435870 w 12192000"/>
              <a:gd name="connsiteY59-14108" fmla="*/ 324745 h 4999978"/>
              <a:gd name="connsiteX60-14109" fmla="*/ 6446571 w 12192000"/>
              <a:gd name="connsiteY60-14110" fmla="*/ 329739 h 4999978"/>
              <a:gd name="connsiteX61-14111" fmla="*/ 6467701 w 12192000"/>
              <a:gd name="connsiteY61-14112" fmla="*/ 336547 h 4999978"/>
              <a:gd name="connsiteX62-14113" fmla="*/ 6512727 w 12192000"/>
              <a:gd name="connsiteY62-14114" fmla="*/ 367087 h 4999978"/>
              <a:gd name="connsiteX63-14115" fmla="*/ 6557094 w 12192000"/>
              <a:gd name="connsiteY63-14116" fmla="*/ 366314 h 4999978"/>
              <a:gd name="connsiteX64-14117" fmla="*/ 6565879 w 12192000"/>
              <a:gd name="connsiteY64-14118" fmla="*/ 366812 h 4999978"/>
              <a:gd name="connsiteX65-14119" fmla="*/ 6565997 w 12192000"/>
              <a:gd name="connsiteY65-14120" fmla="*/ 367092 h 4999978"/>
              <a:gd name="connsiteX66-14121" fmla="*/ 6575147 w 12192000"/>
              <a:gd name="connsiteY66-14122" fmla="*/ 368156 h 4999978"/>
              <a:gd name="connsiteX67-14123" fmla="*/ 6581899 w 12192000"/>
              <a:gd name="connsiteY67-14124" fmla="*/ 367720 h 4999978"/>
              <a:gd name="connsiteX68-14125" fmla="*/ 6598943 w 12192000"/>
              <a:gd name="connsiteY68-14126" fmla="*/ 368688 h 4999978"/>
              <a:gd name="connsiteX69-14127" fmla="*/ 6604421 w 12192000"/>
              <a:gd name="connsiteY69-14128" fmla="*/ 370815 h 4999978"/>
              <a:gd name="connsiteX70-14129" fmla="*/ 6606035 w 12192000"/>
              <a:gd name="connsiteY70-14130" fmla="*/ 374247 h 4999978"/>
              <a:gd name="connsiteX71-14131" fmla="*/ 6607669 w 12192000"/>
              <a:gd name="connsiteY71-14132" fmla="*/ 373968 h 4999978"/>
              <a:gd name="connsiteX72-14133" fmla="*/ 6637532 w 12192000"/>
              <a:gd name="connsiteY72-14134" fmla="*/ 384907 h 4999978"/>
              <a:gd name="connsiteX73-14135" fmla="*/ 6706880 w 12192000"/>
              <a:gd name="connsiteY73-14136" fmla="*/ 399163 h 4999978"/>
              <a:gd name="connsiteX74-14137" fmla="*/ 6747500 w 12192000"/>
              <a:gd name="connsiteY74-14138" fmla="*/ 403168 h 4999978"/>
              <a:gd name="connsiteX75-14139" fmla="*/ 6857783 w 12192000"/>
              <a:gd name="connsiteY75-14140" fmla="*/ 418687 h 4999978"/>
              <a:gd name="connsiteX76-14141" fmla="*/ 6967720 w 12192000"/>
              <a:gd name="connsiteY76-14142" fmla="*/ 437721 h 4999978"/>
              <a:gd name="connsiteX77-14143" fmla="*/ 7018394 w 12192000"/>
              <a:gd name="connsiteY77-14144" fmla="*/ 466613 h 4999978"/>
              <a:gd name="connsiteX78-14145" fmla="*/ 7024679 w 12192000"/>
              <a:gd name="connsiteY78-14146" fmla="*/ 467750 h 4999978"/>
              <a:gd name="connsiteX79-14147" fmla="*/ 7041715 w 12192000"/>
              <a:gd name="connsiteY79-14148" fmla="*/ 465902 h 4999978"/>
              <a:gd name="connsiteX80-14149" fmla="*/ 7048103 w 12192000"/>
              <a:gd name="connsiteY80-14150" fmla="*/ 464392 h 4999978"/>
              <a:gd name="connsiteX81-14151" fmla="*/ 7057490 w 12192000"/>
              <a:gd name="connsiteY81-14152" fmla="*/ 463917 h 4999978"/>
              <a:gd name="connsiteX82-14153" fmla="*/ 7057730 w 12192000"/>
              <a:gd name="connsiteY82-14154" fmla="*/ 464165 h 4999978"/>
              <a:gd name="connsiteX83-14155" fmla="*/ 7066511 w 12192000"/>
              <a:gd name="connsiteY83-14156" fmla="*/ 463214 h 4999978"/>
              <a:gd name="connsiteX84-14157" fmla="*/ 7109401 w 12192000"/>
              <a:gd name="connsiteY84-14158" fmla="*/ 455268 h 4999978"/>
              <a:gd name="connsiteX85-14159" fmla="*/ 7166830 w 12192000"/>
              <a:gd name="connsiteY85-14160" fmla="*/ 477037 h 4999978"/>
              <a:gd name="connsiteX86-14161" fmla="*/ 7190442 w 12192000"/>
              <a:gd name="connsiteY86-14162" fmla="*/ 480090 h 4999978"/>
              <a:gd name="connsiteX87-14163" fmla="*/ 7203083 w 12192000"/>
              <a:gd name="connsiteY87-14164" fmla="*/ 483106 h 4999978"/>
              <a:gd name="connsiteX88-14165" fmla="*/ 7203894 w 12192000"/>
              <a:gd name="connsiteY88-14166" fmla="*/ 484190 h 4999978"/>
              <a:gd name="connsiteX89-14167" fmla="*/ 7245004 w 12192000"/>
              <a:gd name="connsiteY89-14168" fmla="*/ 476444 h 4999978"/>
              <a:gd name="connsiteX90-14169" fmla="*/ 7250514 w 12192000"/>
              <a:gd name="connsiteY90-14170" fmla="*/ 477506 h 4999978"/>
              <a:gd name="connsiteX91-14171" fmla="*/ 7277246 w 12192000"/>
              <a:gd name="connsiteY91-14172" fmla="*/ 469782 h 4999978"/>
              <a:gd name="connsiteX92-14173" fmla="*/ 7291092 w 12192000"/>
              <a:gd name="connsiteY92-14174" fmla="*/ 467217 h 4999978"/>
              <a:gd name="connsiteX93-14175" fmla="*/ 7294933 w 12192000"/>
              <a:gd name="connsiteY93-14176" fmla="*/ 463549 h 4999978"/>
              <a:gd name="connsiteX94-14177" fmla="*/ 7315408 w 12192000"/>
              <a:gd name="connsiteY94-14178" fmla="*/ 461260 h 4999978"/>
              <a:gd name="connsiteX95-14179" fmla="*/ 7317786 w 12192000"/>
              <a:gd name="connsiteY95-14180" fmla="*/ 462106 h 4999978"/>
              <a:gd name="connsiteX96-14181" fmla="*/ 7334572 w 12192000"/>
              <a:gd name="connsiteY96-14182" fmla="*/ 456088 h 4999978"/>
              <a:gd name="connsiteX97-14183" fmla="*/ 7348520 w 12192000"/>
              <a:gd name="connsiteY97-14184" fmla="*/ 446050 h 4999978"/>
              <a:gd name="connsiteX98-14185" fmla="*/ 7522997 w 12192000"/>
              <a:gd name="connsiteY98-14186" fmla="*/ 442209 h 4999978"/>
              <a:gd name="connsiteX99-14187" fmla="*/ 7686985 w 12192000"/>
              <a:gd name="connsiteY99-14188" fmla="*/ 419805 h 4999978"/>
              <a:gd name="connsiteX100-14189" fmla="*/ 7854068 w 12192000"/>
              <a:gd name="connsiteY100-14190" fmla="*/ 409774 h 4999978"/>
              <a:gd name="connsiteX101-14191" fmla="*/ 8034165 w 12192000"/>
              <a:gd name="connsiteY101-14192" fmla="*/ 391699 h 4999978"/>
              <a:gd name="connsiteX102-14193" fmla="*/ 8094381 w 12192000"/>
              <a:gd name="connsiteY102-14194" fmla="*/ 395718 h 4999978"/>
              <a:gd name="connsiteX103-14195" fmla="*/ 8146898 w 12192000"/>
              <a:gd name="connsiteY103-14196" fmla="*/ 378558 h 4999978"/>
              <a:gd name="connsiteX104-14197" fmla="*/ 8168993 w 12192000"/>
              <a:gd name="connsiteY104-14198" fmla="*/ 384830 h 4999978"/>
              <a:gd name="connsiteX105-14199" fmla="*/ 8172809 w 12192000"/>
              <a:gd name="connsiteY105-14200" fmla="*/ 386137 h 4999978"/>
              <a:gd name="connsiteX106-14201" fmla="*/ 8187962 w 12192000"/>
              <a:gd name="connsiteY106-14202" fmla="*/ 386433 h 4999978"/>
              <a:gd name="connsiteX107-14203" fmla="*/ 8192382 w 12192000"/>
              <a:gd name="connsiteY107-14204" fmla="*/ 392692 h 4999978"/>
              <a:gd name="connsiteX108-14205" fmla="*/ 8375192 w 12192000"/>
              <a:gd name="connsiteY108-14206" fmla="*/ 383879 h 4999978"/>
              <a:gd name="connsiteX109-14207" fmla="*/ 8454377 w 12192000"/>
              <a:gd name="connsiteY109-14208" fmla="*/ 380331 h 4999978"/>
              <a:gd name="connsiteX110-14209" fmla="*/ 8484740 w 12192000"/>
              <a:gd name="connsiteY110-14210" fmla="*/ 385159 h 4999978"/>
              <a:gd name="connsiteX111-14211" fmla="*/ 8601673 w 12192000"/>
              <a:gd name="connsiteY111-14212" fmla="*/ 397101 h 4999978"/>
              <a:gd name="connsiteX112-14213" fmla="*/ 8701676 w 12192000"/>
              <a:gd name="connsiteY112-14214" fmla="*/ 401351 h 4999978"/>
              <a:gd name="connsiteX113-14215" fmla="*/ 8773288 w 12192000"/>
              <a:gd name="connsiteY113-14216" fmla="*/ 378077 h 4999978"/>
              <a:gd name="connsiteX114-14217" fmla="*/ 8779909 w 12192000"/>
              <a:gd name="connsiteY114-14218" fmla="*/ 382446 h 4999978"/>
              <a:gd name="connsiteX115-14219" fmla="*/ 8829932 w 12192000"/>
              <a:gd name="connsiteY115-14220" fmla="*/ 379243 h 4999978"/>
              <a:gd name="connsiteX116-14221" fmla="*/ 9003386 w 12192000"/>
              <a:gd name="connsiteY116-14222" fmla="*/ 336242 h 4999978"/>
              <a:gd name="connsiteX117-14223" fmla="*/ 9101185 w 12192000"/>
              <a:gd name="connsiteY117-14224" fmla="*/ 330862 h 4999978"/>
              <a:gd name="connsiteX118-14225" fmla="*/ 9136185 w 12192000"/>
              <a:gd name="connsiteY118-14226" fmla="*/ 334078 h 4999978"/>
              <a:gd name="connsiteX119-14227" fmla="*/ 9194801 w 12192000"/>
              <a:gd name="connsiteY119-14228" fmla="*/ 339149 h 4999978"/>
              <a:gd name="connsiteX120-14229" fmla="*/ 9239316 w 12192000"/>
              <a:gd name="connsiteY120-14230" fmla="*/ 355558 h 4999978"/>
              <a:gd name="connsiteX121-14231" fmla="*/ 9288052 w 12192000"/>
              <a:gd name="connsiteY121-14232" fmla="*/ 354796 h 4999978"/>
              <a:gd name="connsiteX122-14233" fmla="*/ 9298465 w 12192000"/>
              <a:gd name="connsiteY122-14234" fmla="*/ 338296 h 4999978"/>
              <a:gd name="connsiteX123-14235" fmla="*/ 9350892 w 12192000"/>
              <a:gd name="connsiteY123-14236" fmla="*/ 342778 h 4999978"/>
              <a:gd name="connsiteX124-14237" fmla="*/ 9430522 w 12192000"/>
              <a:gd name="connsiteY124-14238" fmla="*/ 351368 h 4999978"/>
              <a:gd name="connsiteX125-14239" fmla="*/ 9476215 w 12192000"/>
              <a:gd name="connsiteY125-14240" fmla="*/ 352107 h 4999978"/>
              <a:gd name="connsiteX126-14241" fmla="*/ 9601276 w 12192000"/>
              <a:gd name="connsiteY126-14242" fmla="*/ 358704 h 4999978"/>
              <a:gd name="connsiteX127-14243" fmla="*/ 9726733 w 12192000"/>
              <a:gd name="connsiteY127-14244" fmla="*/ 368801 h 4999978"/>
              <a:gd name="connsiteX128-14245" fmla="*/ 9802144 w 12192000"/>
              <a:gd name="connsiteY128-14246" fmla="*/ 394479 h 4999978"/>
              <a:gd name="connsiteX129-14247" fmla="*/ 9905153 w 12192000"/>
              <a:gd name="connsiteY129-14248" fmla="*/ 400650 h 4999978"/>
              <a:gd name="connsiteX130-14249" fmla="*/ 9922553 w 12192000"/>
              <a:gd name="connsiteY130-14250" fmla="*/ 404569 h 4999978"/>
              <a:gd name="connsiteX131-14251" fmla="*/ 10044658 w 12192000"/>
              <a:gd name="connsiteY131-14252" fmla="*/ 418077 h 4999978"/>
              <a:gd name="connsiteX132-14253" fmla="*/ 10184585 w 12192000"/>
              <a:gd name="connsiteY132-14254" fmla="*/ 407138 h 4999978"/>
              <a:gd name="connsiteX133-14255" fmla="*/ 10366435 w 12192000"/>
              <a:gd name="connsiteY133-14256" fmla="*/ 462428 h 4999978"/>
              <a:gd name="connsiteX134-14257" fmla="*/ 10688220 w 12192000"/>
              <a:gd name="connsiteY134-14258" fmla="*/ 542258 h 4999978"/>
              <a:gd name="connsiteX135-14259" fmla="*/ 11026690 w 12192000"/>
              <a:gd name="connsiteY135-14260" fmla="*/ 550681 h 4999978"/>
              <a:gd name="connsiteX136-14261" fmla="*/ 11113779 w 12192000"/>
              <a:gd name="connsiteY136-14262" fmla="*/ 533868 h 4999978"/>
              <a:gd name="connsiteX137-14263" fmla="*/ 11369556 w 12192000"/>
              <a:gd name="connsiteY137-14264" fmla="*/ 491719 h 4999978"/>
              <a:gd name="connsiteX138-14265" fmla="*/ 11623342 w 12192000"/>
              <a:gd name="connsiteY138-14266" fmla="*/ 388428 h 4999978"/>
              <a:gd name="connsiteX139-14267" fmla="*/ 11786511 w 12192000"/>
              <a:gd name="connsiteY139-14268" fmla="*/ 358390 h 4999978"/>
              <a:gd name="connsiteX140-14269" fmla="*/ 11862577 w 12192000"/>
              <a:gd name="connsiteY140-14270" fmla="*/ 330549 h 4999978"/>
              <a:gd name="connsiteX141-14271" fmla="*/ 11916612 w 12192000"/>
              <a:gd name="connsiteY141-14272" fmla="*/ 323810 h 4999978"/>
              <a:gd name="connsiteX142-14273" fmla="*/ 11948830 w 12192000"/>
              <a:gd name="connsiteY142-14274" fmla="*/ 318062 h 4999978"/>
              <a:gd name="connsiteX143-14275" fmla="*/ 12001583 w 12192000"/>
              <a:gd name="connsiteY143-14276" fmla="*/ 279643 h 4999978"/>
              <a:gd name="connsiteX144-14277" fmla="*/ 12174977 w 12192000"/>
              <a:gd name="connsiteY144-14278" fmla="*/ 264652 h 4999978"/>
              <a:gd name="connsiteX145-14279" fmla="*/ 12192000 w 12192000"/>
              <a:gd name="connsiteY145-14280" fmla="*/ 256549 h 4999978"/>
              <a:gd name="connsiteX146-14281" fmla="*/ 12192000 w 12192000"/>
              <a:gd name="connsiteY146-14282" fmla="*/ 4999978 h 4999978"/>
              <a:gd name="connsiteX147-14283" fmla="*/ 0 w 12192000"/>
              <a:gd name="connsiteY147-14284" fmla="*/ 4999978 h 4999978"/>
              <a:gd name="connsiteX148-14285" fmla="*/ 0 w 12192000"/>
              <a:gd name="connsiteY148-14286" fmla="*/ 617449 h 4999978"/>
              <a:gd name="connsiteX149-14287" fmla="*/ 11075 w 12192000"/>
              <a:gd name="connsiteY149-14288" fmla="*/ 615178 h 4999978"/>
              <a:gd name="connsiteX150-14289" fmla="*/ 44061 w 12192000"/>
              <a:gd name="connsiteY150-14290" fmla="*/ 608596 h 4999978"/>
              <a:gd name="connsiteX151-14291" fmla="*/ 136694 w 12192000"/>
              <a:gd name="connsiteY151-14292" fmla="*/ 556415 h 4999978"/>
              <a:gd name="connsiteX152-14293" fmla="*/ 170342 w 12192000"/>
              <a:gd name="connsiteY152-14294" fmla="*/ 551077 h 4999978"/>
              <a:gd name="connsiteX153-14295" fmla="*/ 168955 w 12192000"/>
              <a:gd name="connsiteY153-14296" fmla="*/ 542164 h 4999978"/>
              <a:gd name="connsiteX154-14297" fmla="*/ 181474 w 12192000"/>
              <a:gd name="connsiteY154-14298" fmla="*/ 541281 h 4999978"/>
              <a:gd name="connsiteX155-14299" fmla="*/ 209440 w 12192000"/>
              <a:gd name="connsiteY155-14300" fmla="*/ 540561 h 4999978"/>
              <a:gd name="connsiteX156-14301" fmla="*/ 293152 w 12192000"/>
              <a:gd name="connsiteY156-14302" fmla="*/ 536576 h 4999978"/>
              <a:gd name="connsiteX157-14303" fmla="*/ 315693 w 12192000"/>
              <a:gd name="connsiteY157-14304" fmla="*/ 519030 h 4999978"/>
              <a:gd name="connsiteX158-14305" fmla="*/ 337305 w 12192000"/>
              <a:gd name="connsiteY158-14306" fmla="*/ 518372 h 4999978"/>
              <a:gd name="connsiteX159-14307" fmla="*/ 462252 w 12192000"/>
              <a:gd name="connsiteY159-14308" fmla="*/ 493151 h 4999978"/>
              <a:gd name="connsiteX160-14309" fmla="*/ 479457 w 12192000"/>
              <a:gd name="connsiteY160-14310" fmla="*/ 491123 h 4999978"/>
              <a:gd name="connsiteX161-14311" fmla="*/ 488653 w 12192000"/>
              <a:gd name="connsiteY161-14312" fmla="*/ 483257 h 4999978"/>
              <a:gd name="connsiteX162-14313" fmla="*/ 522053 w 12192000"/>
              <a:gd name="connsiteY162-14314" fmla="*/ 481125 h 4999978"/>
              <a:gd name="connsiteX163-14315" fmla="*/ 523520 w 12192000"/>
              <a:gd name="connsiteY163-14316" fmla="*/ 476713 h 4999978"/>
              <a:gd name="connsiteX164-14317" fmla="*/ 632714 w 12192000"/>
              <a:gd name="connsiteY164-14318" fmla="*/ 437101 h 4999978"/>
              <a:gd name="connsiteX165-14319" fmla="*/ 651426 w 12192000"/>
              <a:gd name="connsiteY165-14320" fmla="*/ 430544 h 4999978"/>
              <a:gd name="connsiteX166-14321" fmla="*/ 667724 w 12192000"/>
              <a:gd name="connsiteY166-14322" fmla="*/ 432138 h 4999978"/>
              <a:gd name="connsiteX167-14323" fmla="*/ 757679 w 12192000"/>
              <a:gd name="connsiteY167-14324" fmla="*/ 425145 h 4999978"/>
              <a:gd name="connsiteX168-14325" fmla="*/ 779159 w 12192000"/>
              <a:gd name="connsiteY168-14326" fmla="*/ 428059 h 4999978"/>
              <a:gd name="connsiteX169-14327" fmla="*/ 788293 w 12192000"/>
              <a:gd name="connsiteY169-14328" fmla="*/ 434863 h 4999978"/>
              <a:gd name="connsiteX170-14329" fmla="*/ 822923 w 12192000"/>
              <a:gd name="connsiteY170-14330" fmla="*/ 421074 h 4999978"/>
              <a:gd name="connsiteX171-14331" fmla="*/ 876559 w 12192000"/>
              <a:gd name="connsiteY171-14332" fmla="*/ 411088 h 4999978"/>
              <a:gd name="connsiteX172-14333" fmla="*/ 902011 w 12192000"/>
              <a:gd name="connsiteY172-14334" fmla="*/ 404118 h 4999978"/>
              <a:gd name="connsiteX173-14335" fmla="*/ 922715 w 12192000"/>
              <a:gd name="connsiteY173-14336" fmla="*/ 407699 h 4999978"/>
              <a:gd name="connsiteX174-14337" fmla="*/ 1040139 w 12192000"/>
              <a:gd name="connsiteY174-14338" fmla="*/ 406590 h 4999978"/>
              <a:gd name="connsiteX175-14339" fmla="*/ 1067251 w 12192000"/>
              <a:gd name="connsiteY175-14340" fmla="*/ 412384 h 4999978"/>
              <a:gd name="connsiteX176-14341" fmla="*/ 1080272 w 12192000"/>
              <a:gd name="connsiteY176-14342" fmla="*/ 424669 h 4999978"/>
              <a:gd name="connsiteX177-14343" fmla="*/ 1090219 w 12192000"/>
              <a:gd name="connsiteY177-14344" fmla="*/ 420026 h 4999978"/>
              <a:gd name="connsiteX178-14345" fmla="*/ 1161226 w 12192000"/>
              <a:gd name="connsiteY178-14346" fmla="*/ 418304 h 4999978"/>
              <a:gd name="connsiteX179-14347" fmla="*/ 1207525 w 12192000"/>
              <a:gd name="connsiteY179-14348" fmla="*/ 416039 h 4999978"/>
              <a:gd name="connsiteX180-14349" fmla="*/ 1295331 w 12192000"/>
              <a:gd name="connsiteY180-14350" fmla="*/ 402182 h 4999978"/>
              <a:gd name="connsiteX181-14351" fmla="*/ 1347118 w 12192000"/>
              <a:gd name="connsiteY181-14352" fmla="*/ 399704 h 4999978"/>
              <a:gd name="connsiteX182-14353" fmla="*/ 1378108 w 12192000"/>
              <a:gd name="connsiteY182-14354" fmla="*/ 398410 h 4999978"/>
              <a:gd name="connsiteX183-14355" fmla="*/ 1459192 w 12192000"/>
              <a:gd name="connsiteY183-14356" fmla="*/ 380919 h 4999978"/>
              <a:gd name="connsiteX184-14357" fmla="*/ 1590120 w 12192000"/>
              <a:gd name="connsiteY184-14358" fmla="*/ 317608 h 4999978"/>
              <a:gd name="connsiteX185-14359" fmla="*/ 1631417 w 12192000"/>
              <a:gd name="connsiteY185-14360" fmla="*/ 308227 h 4999978"/>
              <a:gd name="connsiteX186-14361" fmla="*/ 1638727 w 12192000"/>
              <a:gd name="connsiteY186-14362" fmla="*/ 311610 h 4999978"/>
              <a:gd name="connsiteX187-14363" fmla="*/ 1844438 w 12192000"/>
              <a:gd name="connsiteY187-14364" fmla="*/ 271304 h 4999978"/>
              <a:gd name="connsiteX188-14365" fmla="*/ 1881324 w 12192000"/>
              <a:gd name="connsiteY188-14366" fmla="*/ 268497 h 4999978"/>
              <a:gd name="connsiteX189-14367" fmla="*/ 1908999 w 12192000"/>
              <a:gd name="connsiteY189-14368" fmla="*/ 269338 h 4999978"/>
              <a:gd name="connsiteX190-14369" fmla="*/ 1974956 w 12192000"/>
              <a:gd name="connsiteY190-14370" fmla="*/ 255958 h 4999978"/>
              <a:gd name="connsiteX191-14371" fmla="*/ 2082409 w 12192000"/>
              <a:gd name="connsiteY191-14372" fmla="*/ 227290 h 4999978"/>
              <a:gd name="connsiteX192-14373" fmla="*/ 2105639 w 12192000"/>
              <a:gd name="connsiteY192-14374" fmla="*/ 222648 h 4999978"/>
              <a:gd name="connsiteX193-14375" fmla="*/ 2126992 w 12192000"/>
              <a:gd name="connsiteY193-14376" fmla="*/ 224468 h 4999978"/>
              <a:gd name="connsiteX194-14377" fmla="*/ 2133154 w 12192000"/>
              <a:gd name="connsiteY194-14378" fmla="*/ 229952 h 4999978"/>
              <a:gd name="connsiteX195-14379" fmla="*/ 2146154 w 12192000"/>
              <a:gd name="connsiteY195-14380" fmla="*/ 228332 h 4999978"/>
              <a:gd name="connsiteX196-14381" fmla="*/ 2149901 w 12192000"/>
              <a:gd name="connsiteY196-14382" fmla="*/ 229116 h 4999978"/>
              <a:gd name="connsiteX197-14383" fmla="*/ 2171100 w 12192000"/>
              <a:gd name="connsiteY197-14384" fmla="*/ 232389 h 4999978"/>
              <a:gd name="connsiteX198-14385" fmla="*/ 2209148 w 12192000"/>
              <a:gd name="connsiteY198-14386" fmla="*/ 209225 h 4999978"/>
              <a:gd name="connsiteX199-14387" fmla="*/ 2261889 w 12192000"/>
              <a:gd name="connsiteY199-14388" fmla="*/ 205532 h 4999978"/>
              <a:gd name="connsiteX200-14389" fmla="*/ 2452315 w 12192000"/>
              <a:gd name="connsiteY200-14390" fmla="*/ 152899 h 4999978"/>
              <a:gd name="connsiteX201-14391" fmla="*/ 2495330 w 12192000"/>
              <a:gd name="connsiteY201-14392" fmla="*/ 142101 h 4999978"/>
              <a:gd name="connsiteX202-14393" fmla="*/ 2665623 w 12192000"/>
              <a:gd name="connsiteY202-14394" fmla="*/ 96394 h 4999978"/>
              <a:gd name="connsiteX203-14395" fmla="*/ 2763332 w 12192000"/>
              <a:gd name="connsiteY203-14396" fmla="*/ 74831 h 4999978"/>
              <a:gd name="connsiteX204-14397" fmla="*/ 2843870 w 12192000"/>
              <a:gd name="connsiteY204-14398" fmla="*/ 47507 h 4999978"/>
              <a:gd name="connsiteX205-14399" fmla="*/ 2862745 w 12192000"/>
              <a:gd name="connsiteY205-14400" fmla="*/ 43242 h 4999978"/>
              <a:gd name="connsiteX206-14401" fmla="*/ 2864596 w 12192000"/>
              <a:gd name="connsiteY206-14402" fmla="*/ 39218 h 4999978"/>
              <a:gd name="connsiteX207-14403" fmla="*/ 2875381 w 12192000"/>
              <a:gd name="connsiteY207-14404" fmla="*/ 35003 h 4999978"/>
              <a:gd name="connsiteX208-14405" fmla="*/ 2895139 w 12192000"/>
              <a:gd name="connsiteY208-14406" fmla="*/ 24186 h 4999978"/>
              <a:gd name="connsiteX209-14407" fmla="*/ 2932205 w 12192000"/>
              <a:gd name="connsiteY209-14408" fmla="*/ 11873 h 4999978"/>
              <a:gd name="connsiteX210-14409" fmla="*/ 2933310 w 12192000"/>
              <a:gd name="connsiteY210-14410" fmla="*/ 12816 h 4999978"/>
              <a:gd name="connsiteX211-14411" fmla="*/ 2945218 w 12192000"/>
              <a:gd name="connsiteY211-14412" fmla="*/ 14141 h 4999978"/>
              <a:gd name="connsiteX212-14413" fmla="*/ 2966465 w 12192000"/>
              <a:gd name="connsiteY212-14414" fmla="*/ 14117 h 4999978"/>
              <a:gd name="connsiteX213-14415" fmla="*/ 3016048 w 12192000"/>
              <a:gd name="connsiteY213-14416" fmla="*/ 12381 h 4999978"/>
              <a:gd name="connsiteX214-14417" fmla="*/ 3057077 w 12192000"/>
              <a:gd name="connsiteY214-14418" fmla="*/ 14845 h 4999978"/>
              <a:gd name="connsiteX215-14419" fmla="*/ 3148105 w 12192000"/>
              <a:gd name="connsiteY215-14420" fmla="*/ 30648 h 4999978"/>
              <a:gd name="connsiteX216-14421" fmla="*/ 3251671 w 12192000"/>
              <a:gd name="connsiteY216-14422" fmla="*/ 31575 h 4999978"/>
              <a:gd name="connsiteX217-14423" fmla="*/ 3351400 w 12192000"/>
              <a:gd name="connsiteY217-14424" fmla="*/ 32687 h 4999978"/>
              <a:gd name="connsiteX218-14425" fmla="*/ 3387481 w 12192000"/>
              <a:gd name="connsiteY218-14426" fmla="*/ 31443 h 4999978"/>
              <a:gd name="connsiteX219-14427" fmla="*/ 3451923 w 12192000"/>
              <a:gd name="connsiteY219-14428" fmla="*/ 36482 h 4999978"/>
              <a:gd name="connsiteX220-14429" fmla="*/ 3481520 w 12192000"/>
              <a:gd name="connsiteY220-14430" fmla="*/ 43287 h 4999978"/>
              <a:gd name="connsiteX221-14431" fmla="*/ 3482804 w 12192000"/>
              <a:gd name="connsiteY221-14432" fmla="*/ 42812 h 4999978"/>
              <a:gd name="connsiteX222-14433" fmla="*/ 3485495 w 12192000"/>
              <a:gd name="connsiteY222-14434" fmla="*/ 45921 h 4999978"/>
              <a:gd name="connsiteX223-14435" fmla="*/ 3490972 w 12192000"/>
              <a:gd name="connsiteY223-14436" fmla="*/ 47286 h 4999978"/>
              <a:gd name="connsiteX224-14437" fmla="*/ 3505835 w 12192000"/>
              <a:gd name="connsiteY224-14438" fmla="*/ 46077 h 4999978"/>
              <a:gd name="connsiteX225-14439" fmla="*/ 3511410 w 12192000"/>
              <a:gd name="connsiteY225-14440" fmla="*/ 44808 h 4999978"/>
              <a:gd name="connsiteX226-14441" fmla="*/ 3519598 w 12192000"/>
              <a:gd name="connsiteY226-14442" fmla="*/ 44683 h 4999978"/>
              <a:gd name="connsiteX227-14443" fmla="*/ 3519807 w 12192000"/>
              <a:gd name="connsiteY227-14444" fmla="*/ 44938 h 4999978"/>
              <a:gd name="connsiteX228-14445" fmla="*/ 3527466 w 12192000"/>
              <a:gd name="connsiteY228-14446" fmla="*/ 44316 h 4999978"/>
              <a:gd name="connsiteX229-14447" fmla="*/ 3564889 w 12192000"/>
              <a:gd name="connsiteY229-14448" fmla="*/ 57394 h 4999978"/>
              <a:gd name="connsiteX230-14449" fmla="*/ 3614922 w 12192000"/>
              <a:gd name="connsiteY230-14450" fmla="*/ 61804 h 4999978"/>
              <a:gd name="connsiteX231-14451" fmla="*/ 3635506 w 12192000"/>
              <a:gd name="connsiteY231-14452" fmla="*/ 65718 h 4999978"/>
              <a:gd name="connsiteX232-14453" fmla="*/ 3646525 w 12192000"/>
              <a:gd name="connsiteY232-14454" fmla="*/ 69193 h 4999978"/>
              <a:gd name="connsiteX233-14455" fmla="*/ 3647224 w 12192000"/>
              <a:gd name="connsiteY233-14456" fmla="*/ 70303 h 4999978"/>
              <a:gd name="connsiteX234-14457" fmla="*/ 3683100 w 12192000"/>
              <a:gd name="connsiteY234-14458" fmla="*/ 64109 h 4999978"/>
              <a:gd name="connsiteX235-14459" fmla="*/ 3687901 w 12192000"/>
              <a:gd name="connsiteY235-14460" fmla="*/ 65372 h 4999978"/>
              <a:gd name="connsiteX236-14461" fmla="*/ 3711234 w 12192000"/>
              <a:gd name="connsiteY236-14462" fmla="*/ 58665 h 4999978"/>
              <a:gd name="connsiteX237-14463" fmla="*/ 3723318 w 12192000"/>
              <a:gd name="connsiteY237-14464" fmla="*/ 56625 h 4999978"/>
              <a:gd name="connsiteX238-14465" fmla="*/ 3726677 w 12192000"/>
              <a:gd name="connsiteY238-14466" fmla="*/ 53112 h 4999978"/>
              <a:gd name="connsiteX239-14467" fmla="*/ 3744535 w 12192000"/>
              <a:gd name="connsiteY239-14468" fmla="*/ 51590 h 4999978"/>
              <a:gd name="connsiteX240-14469" fmla="*/ 3746608 w 12192000"/>
              <a:gd name="connsiteY240-14470" fmla="*/ 52522 h 4999978"/>
              <a:gd name="connsiteX241-14471" fmla="*/ 3761262 w 12192000"/>
              <a:gd name="connsiteY241-14472" fmla="*/ 47147 h 4999978"/>
              <a:gd name="connsiteX242-14473" fmla="*/ 3803931 w 12192000"/>
              <a:gd name="connsiteY242-14474" fmla="*/ 49309 h 4999978"/>
              <a:gd name="connsiteX243-14475" fmla="*/ 3925626 w 12192000"/>
              <a:gd name="connsiteY243-14476" fmla="*/ 40301 h 4999978"/>
              <a:gd name="connsiteX244-14477" fmla="*/ 4033324 w 12192000"/>
              <a:gd name="connsiteY244-14478" fmla="*/ 26451 h 4999978"/>
              <a:gd name="connsiteX0-14479" fmla="*/ 4033324 w 12192000"/>
              <a:gd name="connsiteY0-14480" fmla="*/ 26451 h 4999978"/>
              <a:gd name="connsiteX1-14481" fmla="*/ 4138795 w 12192000"/>
              <a:gd name="connsiteY1-14482" fmla="*/ 28995 h 4999978"/>
              <a:gd name="connsiteX2-14483" fmla="*/ 4197186 w 12192000"/>
              <a:gd name="connsiteY2-14484" fmla="*/ 16311 h 4999978"/>
              <a:gd name="connsiteX3-14485" fmla="*/ 4371550 w 12192000"/>
              <a:gd name="connsiteY3-14486" fmla="*/ 8916 h 4999978"/>
              <a:gd name="connsiteX4-14487" fmla="*/ 4424056 w 12192000"/>
              <a:gd name="connsiteY4-14488" fmla="*/ 15151 h 4999978"/>
              <a:gd name="connsiteX5-14489" fmla="*/ 4469897 w 12192000"/>
              <a:gd name="connsiteY5-14490" fmla="*/ 0 h 4999978"/>
              <a:gd name="connsiteX6-14491" fmla="*/ 4489151 w 12192000"/>
              <a:gd name="connsiteY6-14492" fmla="*/ 7067 h 4999978"/>
              <a:gd name="connsiteX7-14493" fmla="*/ 4492479 w 12192000"/>
              <a:gd name="connsiteY7-14494" fmla="*/ 8512 h 4999978"/>
              <a:gd name="connsiteX8-14495" fmla="*/ 4505693 w 12192000"/>
              <a:gd name="connsiteY8-14496" fmla="*/ 9366 h 4999978"/>
              <a:gd name="connsiteX9-14497" fmla="*/ 4509529 w 12192000"/>
              <a:gd name="connsiteY9-14498" fmla="*/ 15767 h 4999978"/>
              <a:gd name="connsiteX10-14499" fmla="*/ 4529499 w 12192000"/>
              <a:gd name="connsiteY10-14500" fmla="*/ 21469 h 4999978"/>
              <a:gd name="connsiteX11-14501" fmla="*/ 4553795 w 12192000"/>
              <a:gd name="connsiteY11-14502" fmla="*/ 21323 h 4999978"/>
              <a:gd name="connsiteX12-14503" fmla="*/ 4640118 w 12192000"/>
              <a:gd name="connsiteY12-14504" fmla="*/ 21481 h 4999978"/>
              <a:gd name="connsiteX13-14505" fmla="*/ 4654127 w 12192000"/>
              <a:gd name="connsiteY13-14506" fmla="*/ 17734 h 4999978"/>
              <a:gd name="connsiteX14-14507" fmla="*/ 4700168 w 12192000"/>
              <a:gd name="connsiteY14-14508" fmla="*/ 22735 h 4999978"/>
              <a:gd name="connsiteX15-14509" fmla="*/ 4741127 w 12192000"/>
              <a:gd name="connsiteY15-14510" fmla="*/ 23309 h 4999978"/>
              <a:gd name="connsiteX16-14511" fmla="*/ 4767598 w 12192000"/>
              <a:gd name="connsiteY16-14512" fmla="*/ 20054 h 4999978"/>
              <a:gd name="connsiteX17-14513" fmla="*/ 4774592 w 12192000"/>
              <a:gd name="connsiteY17-14514" fmla="*/ 22231 h 4999978"/>
              <a:gd name="connsiteX18-14515" fmla="*/ 4801328 w 12192000"/>
              <a:gd name="connsiteY18-14516" fmla="*/ 23236 h 4999978"/>
              <a:gd name="connsiteX19-14517" fmla="*/ 4814870 w 12192000"/>
              <a:gd name="connsiteY19-14518" fmla="*/ 19579 h 4999978"/>
              <a:gd name="connsiteX20-14519" fmla="*/ 4828440 w 12192000"/>
              <a:gd name="connsiteY20-14520" fmla="*/ 27197 h 4999978"/>
              <a:gd name="connsiteX21-14521" fmla="*/ 4831826 w 12192000"/>
              <a:gd name="connsiteY21-14522" fmla="*/ 32900 h 4999978"/>
              <a:gd name="connsiteX22-14523" fmla="*/ 4850785 w 12192000"/>
              <a:gd name="connsiteY22-14524" fmla="*/ 29972 h 4999978"/>
              <a:gd name="connsiteX23-14525" fmla="*/ 4866468 w 12192000"/>
              <a:gd name="connsiteY23-14526" fmla="*/ 35321 h 4999978"/>
              <a:gd name="connsiteX24-14527" fmla="*/ 4879983 w 12192000"/>
              <a:gd name="connsiteY24-14528" fmla="*/ 31397 h 4999978"/>
              <a:gd name="connsiteX25-14529" fmla="*/ 4885635 w 12192000"/>
              <a:gd name="connsiteY25-14530" fmla="*/ 32124 h 4999978"/>
              <a:gd name="connsiteX26-14531" fmla="*/ 4899698 w 12192000"/>
              <a:gd name="connsiteY26-14532" fmla="*/ 34658 h 4999978"/>
              <a:gd name="connsiteX27-14533" fmla="*/ 4923986 w 12192000"/>
              <a:gd name="connsiteY27-14534" fmla="*/ 40414 h 4999978"/>
              <a:gd name="connsiteX28-14535" fmla="*/ 4931544 w 12192000"/>
              <a:gd name="connsiteY28-14536" fmla="*/ 41140 h 4999978"/>
              <a:gd name="connsiteX29-14537" fmla="*/ 4948135 w 12192000"/>
              <a:gd name="connsiteY29-14538" fmla="*/ 50311 h 4999978"/>
              <a:gd name="connsiteX30-14539" fmla="*/ 4980068 w 12192000"/>
              <a:gd name="connsiteY30-14540" fmla="*/ 57834 h 4999978"/>
              <a:gd name="connsiteX31-14541" fmla="*/ 5036541 w 12192000"/>
              <a:gd name="connsiteY31-14542" fmla="*/ 85075 h 4999978"/>
              <a:gd name="connsiteX32-14543" fmla="*/ 5069678 w 12192000"/>
              <a:gd name="connsiteY32-14544" fmla="*/ 97961 h 4999978"/>
              <a:gd name="connsiteX33-14545" fmla="*/ 5092160 w 12192000"/>
              <a:gd name="connsiteY33-14546" fmla="*/ 109985 h 4999978"/>
              <a:gd name="connsiteX34-14547" fmla="*/ 5158166 w 12192000"/>
              <a:gd name="connsiteY34-14548" fmla="*/ 126350 h 4999978"/>
              <a:gd name="connsiteX35-14549" fmla="*/ 5271252 w 12192000"/>
              <a:gd name="connsiteY35-14550" fmla="*/ 147520 h 4999978"/>
              <a:gd name="connsiteX36-14551" fmla="*/ 5294438 w 12192000"/>
              <a:gd name="connsiteY36-14552" fmla="*/ 153338 h 4999978"/>
              <a:gd name="connsiteX37-14553" fmla="*/ 5310840 w 12192000"/>
              <a:gd name="connsiteY37-14554" fmla="*/ 163551 h 4999978"/>
              <a:gd name="connsiteX38-14555" fmla="*/ 5311570 w 12192000"/>
              <a:gd name="connsiteY38-14556" fmla="*/ 170463 h 4999978"/>
              <a:gd name="connsiteX39-14557" fmla="*/ 5323756 w 12192000"/>
              <a:gd name="connsiteY39-14558" fmla="*/ 174500 h 4999978"/>
              <a:gd name="connsiteX40-14559" fmla="*/ 5326259 w 12192000"/>
              <a:gd name="connsiteY40-14560" fmla="*/ 176662 h 4999978"/>
              <a:gd name="connsiteX41-14561" fmla="*/ 5383267 w 12192000"/>
              <a:gd name="connsiteY41-14562" fmla="*/ 199617 h 4999978"/>
              <a:gd name="connsiteX42-14563" fmla="*/ 5492371 w 12192000"/>
              <a:gd name="connsiteY42-14564" fmla="*/ 230923 h 4999978"/>
              <a:gd name="connsiteX43-14565" fmla="*/ 5640913 w 12192000"/>
              <a:gd name="connsiteY43-14566" fmla="*/ 239810 h 4999978"/>
              <a:gd name="connsiteX44-14567" fmla="*/ 5877770 w 12192000"/>
              <a:gd name="connsiteY44-14568" fmla="*/ 283747 h 4999978"/>
              <a:gd name="connsiteX45-14569" fmla="*/ 5989615 w 12192000"/>
              <a:gd name="connsiteY45-14570" fmla="*/ 306445 h 4999978"/>
              <a:gd name="connsiteX46-14571" fmla="*/ 5996857 w 12192000"/>
              <a:gd name="connsiteY46-14572" fmla="*/ 310331 h 4999978"/>
              <a:gd name="connsiteX47-14573" fmla="*/ 6037387 w 12192000"/>
              <a:gd name="connsiteY47-14574" fmla="*/ 299308 h 4999978"/>
              <a:gd name="connsiteX48-14575" fmla="*/ 6113074 w 12192000"/>
              <a:gd name="connsiteY48-14576" fmla="*/ 312627 h 4999978"/>
              <a:gd name="connsiteX49-14577" fmla="*/ 6280929 w 12192000"/>
              <a:gd name="connsiteY49-14578" fmla="*/ 337226 h 4999978"/>
              <a:gd name="connsiteX50-14579" fmla="*/ 6298665 w 12192000"/>
              <a:gd name="connsiteY50-14580" fmla="*/ 329713 h 4999978"/>
              <a:gd name="connsiteX51-14581" fmla="*/ 6317326 w 12192000"/>
              <a:gd name="connsiteY51-14582" fmla="*/ 326576 h 4999978"/>
              <a:gd name="connsiteX52-14583" fmla="*/ 6319212 w 12192000"/>
              <a:gd name="connsiteY52-14584" fmla="*/ 327786 h 4999978"/>
              <a:gd name="connsiteX53-14585" fmla="*/ 6339724 w 12192000"/>
              <a:gd name="connsiteY53-14586" fmla="*/ 328880 h 4999978"/>
              <a:gd name="connsiteX54-14587" fmla="*/ 6345010 w 12192000"/>
              <a:gd name="connsiteY54-14588" fmla="*/ 325930 h 4999978"/>
              <a:gd name="connsiteX55-14589" fmla="*/ 6359332 w 12192000"/>
              <a:gd name="connsiteY55-14590" fmla="*/ 325681 h 4999978"/>
              <a:gd name="connsiteX56-14591" fmla="*/ 6388220 w 12192000"/>
              <a:gd name="connsiteY56-14592" fmla="*/ 322496 h 4999978"/>
              <a:gd name="connsiteX57-14593" fmla="*/ 6392994 w 12192000"/>
              <a:gd name="connsiteY57-14594" fmla="*/ 324426 h 4999978"/>
              <a:gd name="connsiteX58-14595" fmla="*/ 6435581 w 12192000"/>
              <a:gd name="connsiteY58-14596" fmla="*/ 323557 h 4999978"/>
              <a:gd name="connsiteX59-14597" fmla="*/ 6435870 w 12192000"/>
              <a:gd name="connsiteY59-14598" fmla="*/ 324745 h 4999978"/>
              <a:gd name="connsiteX60-14599" fmla="*/ 6446571 w 12192000"/>
              <a:gd name="connsiteY60-14600" fmla="*/ 329739 h 4999978"/>
              <a:gd name="connsiteX61-14601" fmla="*/ 6467701 w 12192000"/>
              <a:gd name="connsiteY61-14602" fmla="*/ 336547 h 4999978"/>
              <a:gd name="connsiteX62-14603" fmla="*/ 6512727 w 12192000"/>
              <a:gd name="connsiteY62-14604" fmla="*/ 367087 h 4999978"/>
              <a:gd name="connsiteX63-14605" fmla="*/ 6557094 w 12192000"/>
              <a:gd name="connsiteY63-14606" fmla="*/ 366314 h 4999978"/>
              <a:gd name="connsiteX64-14607" fmla="*/ 6565879 w 12192000"/>
              <a:gd name="connsiteY64-14608" fmla="*/ 366812 h 4999978"/>
              <a:gd name="connsiteX65-14609" fmla="*/ 6565997 w 12192000"/>
              <a:gd name="connsiteY65-14610" fmla="*/ 367092 h 4999978"/>
              <a:gd name="connsiteX66-14611" fmla="*/ 6575147 w 12192000"/>
              <a:gd name="connsiteY66-14612" fmla="*/ 368156 h 4999978"/>
              <a:gd name="connsiteX67-14613" fmla="*/ 6581899 w 12192000"/>
              <a:gd name="connsiteY67-14614" fmla="*/ 367720 h 4999978"/>
              <a:gd name="connsiteX68-14615" fmla="*/ 6598943 w 12192000"/>
              <a:gd name="connsiteY68-14616" fmla="*/ 368688 h 4999978"/>
              <a:gd name="connsiteX69-14617" fmla="*/ 6604421 w 12192000"/>
              <a:gd name="connsiteY69-14618" fmla="*/ 370815 h 4999978"/>
              <a:gd name="connsiteX70-14619" fmla="*/ 6606035 w 12192000"/>
              <a:gd name="connsiteY70-14620" fmla="*/ 374247 h 4999978"/>
              <a:gd name="connsiteX71-14621" fmla="*/ 6607669 w 12192000"/>
              <a:gd name="connsiteY71-14622" fmla="*/ 373968 h 4999978"/>
              <a:gd name="connsiteX72-14623" fmla="*/ 6637532 w 12192000"/>
              <a:gd name="connsiteY72-14624" fmla="*/ 384907 h 4999978"/>
              <a:gd name="connsiteX73-14625" fmla="*/ 6706880 w 12192000"/>
              <a:gd name="connsiteY73-14626" fmla="*/ 399163 h 4999978"/>
              <a:gd name="connsiteX74-14627" fmla="*/ 6747500 w 12192000"/>
              <a:gd name="connsiteY74-14628" fmla="*/ 403168 h 4999978"/>
              <a:gd name="connsiteX75-14629" fmla="*/ 6857783 w 12192000"/>
              <a:gd name="connsiteY75-14630" fmla="*/ 418687 h 4999978"/>
              <a:gd name="connsiteX76-14631" fmla="*/ 6967720 w 12192000"/>
              <a:gd name="connsiteY76-14632" fmla="*/ 437721 h 4999978"/>
              <a:gd name="connsiteX77-14633" fmla="*/ 7018394 w 12192000"/>
              <a:gd name="connsiteY77-14634" fmla="*/ 466613 h 4999978"/>
              <a:gd name="connsiteX78-14635" fmla="*/ 7024679 w 12192000"/>
              <a:gd name="connsiteY78-14636" fmla="*/ 467750 h 4999978"/>
              <a:gd name="connsiteX79-14637" fmla="*/ 7041715 w 12192000"/>
              <a:gd name="connsiteY79-14638" fmla="*/ 465902 h 4999978"/>
              <a:gd name="connsiteX80-14639" fmla="*/ 7048103 w 12192000"/>
              <a:gd name="connsiteY80-14640" fmla="*/ 464392 h 4999978"/>
              <a:gd name="connsiteX81-14641" fmla="*/ 7057490 w 12192000"/>
              <a:gd name="connsiteY81-14642" fmla="*/ 463917 h 4999978"/>
              <a:gd name="connsiteX82-14643" fmla="*/ 7057730 w 12192000"/>
              <a:gd name="connsiteY82-14644" fmla="*/ 464165 h 4999978"/>
              <a:gd name="connsiteX83-14645" fmla="*/ 7066511 w 12192000"/>
              <a:gd name="connsiteY83-14646" fmla="*/ 463214 h 4999978"/>
              <a:gd name="connsiteX84-14647" fmla="*/ 7109401 w 12192000"/>
              <a:gd name="connsiteY84-14648" fmla="*/ 455268 h 4999978"/>
              <a:gd name="connsiteX85-14649" fmla="*/ 7166830 w 12192000"/>
              <a:gd name="connsiteY85-14650" fmla="*/ 477037 h 4999978"/>
              <a:gd name="connsiteX86-14651" fmla="*/ 7190442 w 12192000"/>
              <a:gd name="connsiteY86-14652" fmla="*/ 480090 h 4999978"/>
              <a:gd name="connsiteX87-14653" fmla="*/ 7203083 w 12192000"/>
              <a:gd name="connsiteY87-14654" fmla="*/ 483106 h 4999978"/>
              <a:gd name="connsiteX88-14655" fmla="*/ 7203894 w 12192000"/>
              <a:gd name="connsiteY88-14656" fmla="*/ 484190 h 4999978"/>
              <a:gd name="connsiteX89-14657" fmla="*/ 7245004 w 12192000"/>
              <a:gd name="connsiteY89-14658" fmla="*/ 476444 h 4999978"/>
              <a:gd name="connsiteX90-14659" fmla="*/ 7250514 w 12192000"/>
              <a:gd name="connsiteY90-14660" fmla="*/ 477506 h 4999978"/>
              <a:gd name="connsiteX91-14661" fmla="*/ 7277246 w 12192000"/>
              <a:gd name="connsiteY91-14662" fmla="*/ 469782 h 4999978"/>
              <a:gd name="connsiteX92-14663" fmla="*/ 7291092 w 12192000"/>
              <a:gd name="connsiteY92-14664" fmla="*/ 467217 h 4999978"/>
              <a:gd name="connsiteX93-14665" fmla="*/ 7294933 w 12192000"/>
              <a:gd name="connsiteY93-14666" fmla="*/ 463549 h 4999978"/>
              <a:gd name="connsiteX94-14667" fmla="*/ 7315408 w 12192000"/>
              <a:gd name="connsiteY94-14668" fmla="*/ 461260 h 4999978"/>
              <a:gd name="connsiteX95-14669" fmla="*/ 7317786 w 12192000"/>
              <a:gd name="connsiteY95-14670" fmla="*/ 462106 h 4999978"/>
              <a:gd name="connsiteX96-14671" fmla="*/ 7334572 w 12192000"/>
              <a:gd name="connsiteY96-14672" fmla="*/ 456088 h 4999978"/>
              <a:gd name="connsiteX97-14673" fmla="*/ 7375190 w 12192000"/>
              <a:gd name="connsiteY97-14674" fmla="*/ 449931 h 4999978"/>
              <a:gd name="connsiteX98-14675" fmla="*/ 7522997 w 12192000"/>
              <a:gd name="connsiteY98-14676" fmla="*/ 442209 h 4999978"/>
              <a:gd name="connsiteX99-14677" fmla="*/ 7686985 w 12192000"/>
              <a:gd name="connsiteY99-14678" fmla="*/ 419805 h 4999978"/>
              <a:gd name="connsiteX100-14679" fmla="*/ 7854068 w 12192000"/>
              <a:gd name="connsiteY100-14680" fmla="*/ 409774 h 4999978"/>
              <a:gd name="connsiteX101-14681" fmla="*/ 8034165 w 12192000"/>
              <a:gd name="connsiteY101-14682" fmla="*/ 391699 h 4999978"/>
              <a:gd name="connsiteX102-14683" fmla="*/ 8094381 w 12192000"/>
              <a:gd name="connsiteY102-14684" fmla="*/ 395718 h 4999978"/>
              <a:gd name="connsiteX103-14685" fmla="*/ 8146898 w 12192000"/>
              <a:gd name="connsiteY103-14686" fmla="*/ 378558 h 4999978"/>
              <a:gd name="connsiteX104-14687" fmla="*/ 8168993 w 12192000"/>
              <a:gd name="connsiteY104-14688" fmla="*/ 384830 h 4999978"/>
              <a:gd name="connsiteX105-14689" fmla="*/ 8172809 w 12192000"/>
              <a:gd name="connsiteY105-14690" fmla="*/ 386137 h 4999978"/>
              <a:gd name="connsiteX106-14691" fmla="*/ 8187962 w 12192000"/>
              <a:gd name="connsiteY106-14692" fmla="*/ 386433 h 4999978"/>
              <a:gd name="connsiteX107-14693" fmla="*/ 8192382 w 12192000"/>
              <a:gd name="connsiteY107-14694" fmla="*/ 392692 h 4999978"/>
              <a:gd name="connsiteX108-14695" fmla="*/ 8375192 w 12192000"/>
              <a:gd name="connsiteY108-14696" fmla="*/ 383879 h 4999978"/>
              <a:gd name="connsiteX109-14697" fmla="*/ 8454377 w 12192000"/>
              <a:gd name="connsiteY109-14698" fmla="*/ 380331 h 4999978"/>
              <a:gd name="connsiteX110-14699" fmla="*/ 8484740 w 12192000"/>
              <a:gd name="connsiteY110-14700" fmla="*/ 385159 h 4999978"/>
              <a:gd name="connsiteX111-14701" fmla="*/ 8601673 w 12192000"/>
              <a:gd name="connsiteY111-14702" fmla="*/ 397101 h 4999978"/>
              <a:gd name="connsiteX112-14703" fmla="*/ 8701676 w 12192000"/>
              <a:gd name="connsiteY112-14704" fmla="*/ 401351 h 4999978"/>
              <a:gd name="connsiteX113-14705" fmla="*/ 8773288 w 12192000"/>
              <a:gd name="connsiteY113-14706" fmla="*/ 378077 h 4999978"/>
              <a:gd name="connsiteX114-14707" fmla="*/ 8779909 w 12192000"/>
              <a:gd name="connsiteY114-14708" fmla="*/ 382446 h 4999978"/>
              <a:gd name="connsiteX115-14709" fmla="*/ 8829932 w 12192000"/>
              <a:gd name="connsiteY115-14710" fmla="*/ 379243 h 4999978"/>
              <a:gd name="connsiteX116-14711" fmla="*/ 9003386 w 12192000"/>
              <a:gd name="connsiteY116-14712" fmla="*/ 336242 h 4999978"/>
              <a:gd name="connsiteX117-14713" fmla="*/ 9101185 w 12192000"/>
              <a:gd name="connsiteY117-14714" fmla="*/ 330862 h 4999978"/>
              <a:gd name="connsiteX118-14715" fmla="*/ 9136185 w 12192000"/>
              <a:gd name="connsiteY118-14716" fmla="*/ 334078 h 4999978"/>
              <a:gd name="connsiteX119-14717" fmla="*/ 9194801 w 12192000"/>
              <a:gd name="connsiteY119-14718" fmla="*/ 339149 h 4999978"/>
              <a:gd name="connsiteX120-14719" fmla="*/ 9239316 w 12192000"/>
              <a:gd name="connsiteY120-14720" fmla="*/ 355558 h 4999978"/>
              <a:gd name="connsiteX121-14721" fmla="*/ 9288052 w 12192000"/>
              <a:gd name="connsiteY121-14722" fmla="*/ 354796 h 4999978"/>
              <a:gd name="connsiteX122-14723" fmla="*/ 9298465 w 12192000"/>
              <a:gd name="connsiteY122-14724" fmla="*/ 338296 h 4999978"/>
              <a:gd name="connsiteX123-14725" fmla="*/ 9350892 w 12192000"/>
              <a:gd name="connsiteY123-14726" fmla="*/ 342778 h 4999978"/>
              <a:gd name="connsiteX124-14727" fmla="*/ 9430522 w 12192000"/>
              <a:gd name="connsiteY124-14728" fmla="*/ 351368 h 4999978"/>
              <a:gd name="connsiteX125-14729" fmla="*/ 9476215 w 12192000"/>
              <a:gd name="connsiteY125-14730" fmla="*/ 352107 h 4999978"/>
              <a:gd name="connsiteX126-14731" fmla="*/ 9601276 w 12192000"/>
              <a:gd name="connsiteY126-14732" fmla="*/ 358704 h 4999978"/>
              <a:gd name="connsiteX127-14733" fmla="*/ 9726733 w 12192000"/>
              <a:gd name="connsiteY127-14734" fmla="*/ 368801 h 4999978"/>
              <a:gd name="connsiteX128-14735" fmla="*/ 9802144 w 12192000"/>
              <a:gd name="connsiteY128-14736" fmla="*/ 394479 h 4999978"/>
              <a:gd name="connsiteX129-14737" fmla="*/ 9905153 w 12192000"/>
              <a:gd name="connsiteY129-14738" fmla="*/ 400650 h 4999978"/>
              <a:gd name="connsiteX130-14739" fmla="*/ 9922553 w 12192000"/>
              <a:gd name="connsiteY130-14740" fmla="*/ 404569 h 4999978"/>
              <a:gd name="connsiteX131-14741" fmla="*/ 10044658 w 12192000"/>
              <a:gd name="connsiteY131-14742" fmla="*/ 418077 h 4999978"/>
              <a:gd name="connsiteX132-14743" fmla="*/ 10184585 w 12192000"/>
              <a:gd name="connsiteY132-14744" fmla="*/ 407138 h 4999978"/>
              <a:gd name="connsiteX133-14745" fmla="*/ 10366435 w 12192000"/>
              <a:gd name="connsiteY133-14746" fmla="*/ 462428 h 4999978"/>
              <a:gd name="connsiteX134-14747" fmla="*/ 10688220 w 12192000"/>
              <a:gd name="connsiteY134-14748" fmla="*/ 542258 h 4999978"/>
              <a:gd name="connsiteX135-14749" fmla="*/ 11026690 w 12192000"/>
              <a:gd name="connsiteY135-14750" fmla="*/ 550681 h 4999978"/>
              <a:gd name="connsiteX136-14751" fmla="*/ 11113779 w 12192000"/>
              <a:gd name="connsiteY136-14752" fmla="*/ 533868 h 4999978"/>
              <a:gd name="connsiteX137-14753" fmla="*/ 11369556 w 12192000"/>
              <a:gd name="connsiteY137-14754" fmla="*/ 491719 h 4999978"/>
              <a:gd name="connsiteX138-14755" fmla="*/ 11623342 w 12192000"/>
              <a:gd name="connsiteY138-14756" fmla="*/ 388428 h 4999978"/>
              <a:gd name="connsiteX139-14757" fmla="*/ 11786511 w 12192000"/>
              <a:gd name="connsiteY139-14758" fmla="*/ 358390 h 4999978"/>
              <a:gd name="connsiteX140-14759" fmla="*/ 11862577 w 12192000"/>
              <a:gd name="connsiteY140-14760" fmla="*/ 330549 h 4999978"/>
              <a:gd name="connsiteX141-14761" fmla="*/ 11916612 w 12192000"/>
              <a:gd name="connsiteY141-14762" fmla="*/ 323810 h 4999978"/>
              <a:gd name="connsiteX142-14763" fmla="*/ 11948830 w 12192000"/>
              <a:gd name="connsiteY142-14764" fmla="*/ 318062 h 4999978"/>
              <a:gd name="connsiteX143-14765" fmla="*/ 12001583 w 12192000"/>
              <a:gd name="connsiteY143-14766" fmla="*/ 279643 h 4999978"/>
              <a:gd name="connsiteX144-14767" fmla="*/ 12174977 w 12192000"/>
              <a:gd name="connsiteY144-14768" fmla="*/ 264652 h 4999978"/>
              <a:gd name="connsiteX145-14769" fmla="*/ 12192000 w 12192000"/>
              <a:gd name="connsiteY145-14770" fmla="*/ 256549 h 4999978"/>
              <a:gd name="connsiteX146-14771" fmla="*/ 12192000 w 12192000"/>
              <a:gd name="connsiteY146-14772" fmla="*/ 4999978 h 4999978"/>
              <a:gd name="connsiteX147-14773" fmla="*/ 0 w 12192000"/>
              <a:gd name="connsiteY147-14774" fmla="*/ 4999978 h 4999978"/>
              <a:gd name="connsiteX148-14775" fmla="*/ 0 w 12192000"/>
              <a:gd name="connsiteY148-14776" fmla="*/ 617449 h 4999978"/>
              <a:gd name="connsiteX149-14777" fmla="*/ 11075 w 12192000"/>
              <a:gd name="connsiteY149-14778" fmla="*/ 615178 h 4999978"/>
              <a:gd name="connsiteX150-14779" fmla="*/ 44061 w 12192000"/>
              <a:gd name="connsiteY150-14780" fmla="*/ 608596 h 4999978"/>
              <a:gd name="connsiteX151-14781" fmla="*/ 136694 w 12192000"/>
              <a:gd name="connsiteY151-14782" fmla="*/ 556415 h 4999978"/>
              <a:gd name="connsiteX152-14783" fmla="*/ 170342 w 12192000"/>
              <a:gd name="connsiteY152-14784" fmla="*/ 551077 h 4999978"/>
              <a:gd name="connsiteX153-14785" fmla="*/ 168955 w 12192000"/>
              <a:gd name="connsiteY153-14786" fmla="*/ 542164 h 4999978"/>
              <a:gd name="connsiteX154-14787" fmla="*/ 181474 w 12192000"/>
              <a:gd name="connsiteY154-14788" fmla="*/ 541281 h 4999978"/>
              <a:gd name="connsiteX155-14789" fmla="*/ 209440 w 12192000"/>
              <a:gd name="connsiteY155-14790" fmla="*/ 540561 h 4999978"/>
              <a:gd name="connsiteX156-14791" fmla="*/ 293152 w 12192000"/>
              <a:gd name="connsiteY156-14792" fmla="*/ 536576 h 4999978"/>
              <a:gd name="connsiteX157-14793" fmla="*/ 315693 w 12192000"/>
              <a:gd name="connsiteY157-14794" fmla="*/ 519030 h 4999978"/>
              <a:gd name="connsiteX158-14795" fmla="*/ 337305 w 12192000"/>
              <a:gd name="connsiteY158-14796" fmla="*/ 518372 h 4999978"/>
              <a:gd name="connsiteX159-14797" fmla="*/ 462252 w 12192000"/>
              <a:gd name="connsiteY159-14798" fmla="*/ 493151 h 4999978"/>
              <a:gd name="connsiteX160-14799" fmla="*/ 479457 w 12192000"/>
              <a:gd name="connsiteY160-14800" fmla="*/ 491123 h 4999978"/>
              <a:gd name="connsiteX161-14801" fmla="*/ 488653 w 12192000"/>
              <a:gd name="connsiteY161-14802" fmla="*/ 483257 h 4999978"/>
              <a:gd name="connsiteX162-14803" fmla="*/ 522053 w 12192000"/>
              <a:gd name="connsiteY162-14804" fmla="*/ 481125 h 4999978"/>
              <a:gd name="connsiteX163-14805" fmla="*/ 523520 w 12192000"/>
              <a:gd name="connsiteY163-14806" fmla="*/ 476713 h 4999978"/>
              <a:gd name="connsiteX164-14807" fmla="*/ 632714 w 12192000"/>
              <a:gd name="connsiteY164-14808" fmla="*/ 437101 h 4999978"/>
              <a:gd name="connsiteX165-14809" fmla="*/ 651426 w 12192000"/>
              <a:gd name="connsiteY165-14810" fmla="*/ 430544 h 4999978"/>
              <a:gd name="connsiteX166-14811" fmla="*/ 667724 w 12192000"/>
              <a:gd name="connsiteY166-14812" fmla="*/ 432138 h 4999978"/>
              <a:gd name="connsiteX167-14813" fmla="*/ 757679 w 12192000"/>
              <a:gd name="connsiteY167-14814" fmla="*/ 425145 h 4999978"/>
              <a:gd name="connsiteX168-14815" fmla="*/ 779159 w 12192000"/>
              <a:gd name="connsiteY168-14816" fmla="*/ 428059 h 4999978"/>
              <a:gd name="connsiteX169-14817" fmla="*/ 788293 w 12192000"/>
              <a:gd name="connsiteY169-14818" fmla="*/ 434863 h 4999978"/>
              <a:gd name="connsiteX170-14819" fmla="*/ 822923 w 12192000"/>
              <a:gd name="connsiteY170-14820" fmla="*/ 421074 h 4999978"/>
              <a:gd name="connsiteX171-14821" fmla="*/ 876559 w 12192000"/>
              <a:gd name="connsiteY171-14822" fmla="*/ 411088 h 4999978"/>
              <a:gd name="connsiteX172-14823" fmla="*/ 902011 w 12192000"/>
              <a:gd name="connsiteY172-14824" fmla="*/ 404118 h 4999978"/>
              <a:gd name="connsiteX173-14825" fmla="*/ 922715 w 12192000"/>
              <a:gd name="connsiteY173-14826" fmla="*/ 407699 h 4999978"/>
              <a:gd name="connsiteX174-14827" fmla="*/ 1040139 w 12192000"/>
              <a:gd name="connsiteY174-14828" fmla="*/ 406590 h 4999978"/>
              <a:gd name="connsiteX175-14829" fmla="*/ 1067251 w 12192000"/>
              <a:gd name="connsiteY175-14830" fmla="*/ 412384 h 4999978"/>
              <a:gd name="connsiteX176-14831" fmla="*/ 1080272 w 12192000"/>
              <a:gd name="connsiteY176-14832" fmla="*/ 424669 h 4999978"/>
              <a:gd name="connsiteX177-14833" fmla="*/ 1090219 w 12192000"/>
              <a:gd name="connsiteY177-14834" fmla="*/ 420026 h 4999978"/>
              <a:gd name="connsiteX178-14835" fmla="*/ 1161226 w 12192000"/>
              <a:gd name="connsiteY178-14836" fmla="*/ 418304 h 4999978"/>
              <a:gd name="connsiteX179-14837" fmla="*/ 1207525 w 12192000"/>
              <a:gd name="connsiteY179-14838" fmla="*/ 416039 h 4999978"/>
              <a:gd name="connsiteX180-14839" fmla="*/ 1295331 w 12192000"/>
              <a:gd name="connsiteY180-14840" fmla="*/ 402182 h 4999978"/>
              <a:gd name="connsiteX181-14841" fmla="*/ 1347118 w 12192000"/>
              <a:gd name="connsiteY181-14842" fmla="*/ 399704 h 4999978"/>
              <a:gd name="connsiteX182-14843" fmla="*/ 1378108 w 12192000"/>
              <a:gd name="connsiteY182-14844" fmla="*/ 398410 h 4999978"/>
              <a:gd name="connsiteX183-14845" fmla="*/ 1459192 w 12192000"/>
              <a:gd name="connsiteY183-14846" fmla="*/ 380919 h 4999978"/>
              <a:gd name="connsiteX184-14847" fmla="*/ 1590120 w 12192000"/>
              <a:gd name="connsiteY184-14848" fmla="*/ 317608 h 4999978"/>
              <a:gd name="connsiteX185-14849" fmla="*/ 1631417 w 12192000"/>
              <a:gd name="connsiteY185-14850" fmla="*/ 308227 h 4999978"/>
              <a:gd name="connsiteX186-14851" fmla="*/ 1638727 w 12192000"/>
              <a:gd name="connsiteY186-14852" fmla="*/ 311610 h 4999978"/>
              <a:gd name="connsiteX187-14853" fmla="*/ 1844438 w 12192000"/>
              <a:gd name="connsiteY187-14854" fmla="*/ 271304 h 4999978"/>
              <a:gd name="connsiteX188-14855" fmla="*/ 1881324 w 12192000"/>
              <a:gd name="connsiteY188-14856" fmla="*/ 268497 h 4999978"/>
              <a:gd name="connsiteX189-14857" fmla="*/ 1908999 w 12192000"/>
              <a:gd name="connsiteY189-14858" fmla="*/ 269338 h 4999978"/>
              <a:gd name="connsiteX190-14859" fmla="*/ 1974956 w 12192000"/>
              <a:gd name="connsiteY190-14860" fmla="*/ 255958 h 4999978"/>
              <a:gd name="connsiteX191-14861" fmla="*/ 2082409 w 12192000"/>
              <a:gd name="connsiteY191-14862" fmla="*/ 227290 h 4999978"/>
              <a:gd name="connsiteX192-14863" fmla="*/ 2105639 w 12192000"/>
              <a:gd name="connsiteY192-14864" fmla="*/ 222648 h 4999978"/>
              <a:gd name="connsiteX193-14865" fmla="*/ 2126992 w 12192000"/>
              <a:gd name="connsiteY193-14866" fmla="*/ 224468 h 4999978"/>
              <a:gd name="connsiteX194-14867" fmla="*/ 2133154 w 12192000"/>
              <a:gd name="connsiteY194-14868" fmla="*/ 229952 h 4999978"/>
              <a:gd name="connsiteX195-14869" fmla="*/ 2146154 w 12192000"/>
              <a:gd name="connsiteY195-14870" fmla="*/ 228332 h 4999978"/>
              <a:gd name="connsiteX196-14871" fmla="*/ 2149901 w 12192000"/>
              <a:gd name="connsiteY196-14872" fmla="*/ 229116 h 4999978"/>
              <a:gd name="connsiteX197-14873" fmla="*/ 2171100 w 12192000"/>
              <a:gd name="connsiteY197-14874" fmla="*/ 232389 h 4999978"/>
              <a:gd name="connsiteX198-14875" fmla="*/ 2209148 w 12192000"/>
              <a:gd name="connsiteY198-14876" fmla="*/ 209225 h 4999978"/>
              <a:gd name="connsiteX199-14877" fmla="*/ 2261889 w 12192000"/>
              <a:gd name="connsiteY199-14878" fmla="*/ 205532 h 4999978"/>
              <a:gd name="connsiteX200-14879" fmla="*/ 2452315 w 12192000"/>
              <a:gd name="connsiteY200-14880" fmla="*/ 152899 h 4999978"/>
              <a:gd name="connsiteX201-14881" fmla="*/ 2495330 w 12192000"/>
              <a:gd name="connsiteY201-14882" fmla="*/ 142101 h 4999978"/>
              <a:gd name="connsiteX202-14883" fmla="*/ 2665623 w 12192000"/>
              <a:gd name="connsiteY202-14884" fmla="*/ 96394 h 4999978"/>
              <a:gd name="connsiteX203-14885" fmla="*/ 2763332 w 12192000"/>
              <a:gd name="connsiteY203-14886" fmla="*/ 74831 h 4999978"/>
              <a:gd name="connsiteX204-14887" fmla="*/ 2843870 w 12192000"/>
              <a:gd name="connsiteY204-14888" fmla="*/ 47507 h 4999978"/>
              <a:gd name="connsiteX205-14889" fmla="*/ 2862745 w 12192000"/>
              <a:gd name="connsiteY205-14890" fmla="*/ 43242 h 4999978"/>
              <a:gd name="connsiteX206-14891" fmla="*/ 2864596 w 12192000"/>
              <a:gd name="connsiteY206-14892" fmla="*/ 39218 h 4999978"/>
              <a:gd name="connsiteX207-14893" fmla="*/ 2875381 w 12192000"/>
              <a:gd name="connsiteY207-14894" fmla="*/ 35003 h 4999978"/>
              <a:gd name="connsiteX208-14895" fmla="*/ 2895139 w 12192000"/>
              <a:gd name="connsiteY208-14896" fmla="*/ 24186 h 4999978"/>
              <a:gd name="connsiteX209-14897" fmla="*/ 2932205 w 12192000"/>
              <a:gd name="connsiteY209-14898" fmla="*/ 11873 h 4999978"/>
              <a:gd name="connsiteX210-14899" fmla="*/ 2933310 w 12192000"/>
              <a:gd name="connsiteY210-14900" fmla="*/ 12816 h 4999978"/>
              <a:gd name="connsiteX211-14901" fmla="*/ 2945218 w 12192000"/>
              <a:gd name="connsiteY211-14902" fmla="*/ 14141 h 4999978"/>
              <a:gd name="connsiteX212-14903" fmla="*/ 2966465 w 12192000"/>
              <a:gd name="connsiteY212-14904" fmla="*/ 14117 h 4999978"/>
              <a:gd name="connsiteX213-14905" fmla="*/ 3016048 w 12192000"/>
              <a:gd name="connsiteY213-14906" fmla="*/ 12381 h 4999978"/>
              <a:gd name="connsiteX214-14907" fmla="*/ 3057077 w 12192000"/>
              <a:gd name="connsiteY214-14908" fmla="*/ 14845 h 4999978"/>
              <a:gd name="connsiteX215-14909" fmla="*/ 3148105 w 12192000"/>
              <a:gd name="connsiteY215-14910" fmla="*/ 30648 h 4999978"/>
              <a:gd name="connsiteX216-14911" fmla="*/ 3251671 w 12192000"/>
              <a:gd name="connsiteY216-14912" fmla="*/ 31575 h 4999978"/>
              <a:gd name="connsiteX217-14913" fmla="*/ 3351400 w 12192000"/>
              <a:gd name="connsiteY217-14914" fmla="*/ 32687 h 4999978"/>
              <a:gd name="connsiteX218-14915" fmla="*/ 3387481 w 12192000"/>
              <a:gd name="connsiteY218-14916" fmla="*/ 31443 h 4999978"/>
              <a:gd name="connsiteX219-14917" fmla="*/ 3451923 w 12192000"/>
              <a:gd name="connsiteY219-14918" fmla="*/ 36482 h 4999978"/>
              <a:gd name="connsiteX220-14919" fmla="*/ 3481520 w 12192000"/>
              <a:gd name="connsiteY220-14920" fmla="*/ 43287 h 4999978"/>
              <a:gd name="connsiteX221-14921" fmla="*/ 3482804 w 12192000"/>
              <a:gd name="connsiteY221-14922" fmla="*/ 42812 h 4999978"/>
              <a:gd name="connsiteX222-14923" fmla="*/ 3485495 w 12192000"/>
              <a:gd name="connsiteY222-14924" fmla="*/ 45921 h 4999978"/>
              <a:gd name="connsiteX223-14925" fmla="*/ 3490972 w 12192000"/>
              <a:gd name="connsiteY223-14926" fmla="*/ 47286 h 4999978"/>
              <a:gd name="connsiteX224-14927" fmla="*/ 3505835 w 12192000"/>
              <a:gd name="connsiteY224-14928" fmla="*/ 46077 h 4999978"/>
              <a:gd name="connsiteX225-14929" fmla="*/ 3511410 w 12192000"/>
              <a:gd name="connsiteY225-14930" fmla="*/ 44808 h 4999978"/>
              <a:gd name="connsiteX226-14931" fmla="*/ 3519598 w 12192000"/>
              <a:gd name="connsiteY226-14932" fmla="*/ 44683 h 4999978"/>
              <a:gd name="connsiteX227-14933" fmla="*/ 3519807 w 12192000"/>
              <a:gd name="connsiteY227-14934" fmla="*/ 44938 h 4999978"/>
              <a:gd name="connsiteX228-14935" fmla="*/ 3527466 w 12192000"/>
              <a:gd name="connsiteY228-14936" fmla="*/ 44316 h 4999978"/>
              <a:gd name="connsiteX229-14937" fmla="*/ 3564889 w 12192000"/>
              <a:gd name="connsiteY229-14938" fmla="*/ 57394 h 4999978"/>
              <a:gd name="connsiteX230-14939" fmla="*/ 3614922 w 12192000"/>
              <a:gd name="connsiteY230-14940" fmla="*/ 61804 h 4999978"/>
              <a:gd name="connsiteX231-14941" fmla="*/ 3635506 w 12192000"/>
              <a:gd name="connsiteY231-14942" fmla="*/ 65718 h 4999978"/>
              <a:gd name="connsiteX232-14943" fmla="*/ 3646525 w 12192000"/>
              <a:gd name="connsiteY232-14944" fmla="*/ 69193 h 4999978"/>
              <a:gd name="connsiteX233-14945" fmla="*/ 3647224 w 12192000"/>
              <a:gd name="connsiteY233-14946" fmla="*/ 70303 h 4999978"/>
              <a:gd name="connsiteX234-14947" fmla="*/ 3683100 w 12192000"/>
              <a:gd name="connsiteY234-14948" fmla="*/ 64109 h 4999978"/>
              <a:gd name="connsiteX235-14949" fmla="*/ 3687901 w 12192000"/>
              <a:gd name="connsiteY235-14950" fmla="*/ 65372 h 4999978"/>
              <a:gd name="connsiteX236-14951" fmla="*/ 3711234 w 12192000"/>
              <a:gd name="connsiteY236-14952" fmla="*/ 58665 h 4999978"/>
              <a:gd name="connsiteX237-14953" fmla="*/ 3723318 w 12192000"/>
              <a:gd name="connsiteY237-14954" fmla="*/ 56625 h 4999978"/>
              <a:gd name="connsiteX238-14955" fmla="*/ 3726677 w 12192000"/>
              <a:gd name="connsiteY238-14956" fmla="*/ 53112 h 4999978"/>
              <a:gd name="connsiteX239-14957" fmla="*/ 3744535 w 12192000"/>
              <a:gd name="connsiteY239-14958" fmla="*/ 51590 h 4999978"/>
              <a:gd name="connsiteX240-14959" fmla="*/ 3746608 w 12192000"/>
              <a:gd name="connsiteY240-14960" fmla="*/ 52522 h 4999978"/>
              <a:gd name="connsiteX241-14961" fmla="*/ 3761262 w 12192000"/>
              <a:gd name="connsiteY241-14962" fmla="*/ 47147 h 4999978"/>
              <a:gd name="connsiteX242-14963" fmla="*/ 3803931 w 12192000"/>
              <a:gd name="connsiteY242-14964" fmla="*/ 49309 h 4999978"/>
              <a:gd name="connsiteX243-14965" fmla="*/ 3925626 w 12192000"/>
              <a:gd name="connsiteY243-14966" fmla="*/ 40301 h 4999978"/>
              <a:gd name="connsiteX244-14967" fmla="*/ 4033324 w 12192000"/>
              <a:gd name="connsiteY244-14968" fmla="*/ 26451 h 4999978"/>
              <a:gd name="connsiteX0-14969" fmla="*/ 4033324 w 12192000"/>
              <a:gd name="connsiteY0-14970" fmla="*/ 26451 h 4999978"/>
              <a:gd name="connsiteX1-14971" fmla="*/ 4138795 w 12192000"/>
              <a:gd name="connsiteY1-14972" fmla="*/ 28995 h 4999978"/>
              <a:gd name="connsiteX2-14973" fmla="*/ 4197186 w 12192000"/>
              <a:gd name="connsiteY2-14974" fmla="*/ 16311 h 4999978"/>
              <a:gd name="connsiteX3-14975" fmla="*/ 4371550 w 12192000"/>
              <a:gd name="connsiteY3-14976" fmla="*/ 8916 h 4999978"/>
              <a:gd name="connsiteX4-14977" fmla="*/ 4424056 w 12192000"/>
              <a:gd name="connsiteY4-14978" fmla="*/ 15151 h 4999978"/>
              <a:gd name="connsiteX5-14979" fmla="*/ 4469897 w 12192000"/>
              <a:gd name="connsiteY5-14980" fmla="*/ 0 h 4999978"/>
              <a:gd name="connsiteX6-14981" fmla="*/ 4489151 w 12192000"/>
              <a:gd name="connsiteY6-14982" fmla="*/ 7067 h 4999978"/>
              <a:gd name="connsiteX7-14983" fmla="*/ 4492479 w 12192000"/>
              <a:gd name="connsiteY7-14984" fmla="*/ 8512 h 4999978"/>
              <a:gd name="connsiteX8-14985" fmla="*/ 4505693 w 12192000"/>
              <a:gd name="connsiteY8-14986" fmla="*/ 9366 h 4999978"/>
              <a:gd name="connsiteX9-14987" fmla="*/ 4509529 w 12192000"/>
              <a:gd name="connsiteY9-14988" fmla="*/ 15767 h 4999978"/>
              <a:gd name="connsiteX10-14989" fmla="*/ 4529499 w 12192000"/>
              <a:gd name="connsiteY10-14990" fmla="*/ 21469 h 4999978"/>
              <a:gd name="connsiteX11-14991" fmla="*/ 4553795 w 12192000"/>
              <a:gd name="connsiteY11-14992" fmla="*/ 21323 h 4999978"/>
              <a:gd name="connsiteX12-14993" fmla="*/ 4640118 w 12192000"/>
              <a:gd name="connsiteY12-14994" fmla="*/ 21481 h 4999978"/>
              <a:gd name="connsiteX13-14995" fmla="*/ 4654127 w 12192000"/>
              <a:gd name="connsiteY13-14996" fmla="*/ 17734 h 4999978"/>
              <a:gd name="connsiteX14-14997" fmla="*/ 4700168 w 12192000"/>
              <a:gd name="connsiteY14-14998" fmla="*/ 22735 h 4999978"/>
              <a:gd name="connsiteX15-14999" fmla="*/ 4741127 w 12192000"/>
              <a:gd name="connsiteY15-15000" fmla="*/ 23309 h 4999978"/>
              <a:gd name="connsiteX16-15001" fmla="*/ 4767598 w 12192000"/>
              <a:gd name="connsiteY16-15002" fmla="*/ 20054 h 4999978"/>
              <a:gd name="connsiteX17-15003" fmla="*/ 4774592 w 12192000"/>
              <a:gd name="connsiteY17-15004" fmla="*/ 22231 h 4999978"/>
              <a:gd name="connsiteX18-15005" fmla="*/ 4801328 w 12192000"/>
              <a:gd name="connsiteY18-15006" fmla="*/ 23236 h 4999978"/>
              <a:gd name="connsiteX19-15007" fmla="*/ 4814870 w 12192000"/>
              <a:gd name="connsiteY19-15008" fmla="*/ 19579 h 4999978"/>
              <a:gd name="connsiteX20-15009" fmla="*/ 4828440 w 12192000"/>
              <a:gd name="connsiteY20-15010" fmla="*/ 27197 h 4999978"/>
              <a:gd name="connsiteX21-15011" fmla="*/ 4831826 w 12192000"/>
              <a:gd name="connsiteY21-15012" fmla="*/ 32900 h 4999978"/>
              <a:gd name="connsiteX22-15013" fmla="*/ 4850785 w 12192000"/>
              <a:gd name="connsiteY22-15014" fmla="*/ 29972 h 4999978"/>
              <a:gd name="connsiteX23-15015" fmla="*/ 4866468 w 12192000"/>
              <a:gd name="connsiteY23-15016" fmla="*/ 35321 h 4999978"/>
              <a:gd name="connsiteX24-15017" fmla="*/ 4879983 w 12192000"/>
              <a:gd name="connsiteY24-15018" fmla="*/ 31397 h 4999978"/>
              <a:gd name="connsiteX25-15019" fmla="*/ 4885635 w 12192000"/>
              <a:gd name="connsiteY25-15020" fmla="*/ 32124 h 4999978"/>
              <a:gd name="connsiteX26-15021" fmla="*/ 4899698 w 12192000"/>
              <a:gd name="connsiteY26-15022" fmla="*/ 34658 h 4999978"/>
              <a:gd name="connsiteX27-15023" fmla="*/ 4923986 w 12192000"/>
              <a:gd name="connsiteY27-15024" fmla="*/ 40414 h 4999978"/>
              <a:gd name="connsiteX28-15025" fmla="*/ 4931544 w 12192000"/>
              <a:gd name="connsiteY28-15026" fmla="*/ 41140 h 4999978"/>
              <a:gd name="connsiteX29-15027" fmla="*/ 4948135 w 12192000"/>
              <a:gd name="connsiteY29-15028" fmla="*/ 50311 h 4999978"/>
              <a:gd name="connsiteX30-15029" fmla="*/ 4980068 w 12192000"/>
              <a:gd name="connsiteY30-15030" fmla="*/ 57834 h 4999978"/>
              <a:gd name="connsiteX31-15031" fmla="*/ 5036541 w 12192000"/>
              <a:gd name="connsiteY31-15032" fmla="*/ 85075 h 4999978"/>
              <a:gd name="connsiteX32-15033" fmla="*/ 5069678 w 12192000"/>
              <a:gd name="connsiteY32-15034" fmla="*/ 97961 h 4999978"/>
              <a:gd name="connsiteX33-15035" fmla="*/ 5092160 w 12192000"/>
              <a:gd name="connsiteY33-15036" fmla="*/ 109985 h 4999978"/>
              <a:gd name="connsiteX34-15037" fmla="*/ 5158166 w 12192000"/>
              <a:gd name="connsiteY34-15038" fmla="*/ 126350 h 4999978"/>
              <a:gd name="connsiteX35-15039" fmla="*/ 5271252 w 12192000"/>
              <a:gd name="connsiteY35-15040" fmla="*/ 147520 h 4999978"/>
              <a:gd name="connsiteX36-15041" fmla="*/ 5294438 w 12192000"/>
              <a:gd name="connsiteY36-15042" fmla="*/ 153338 h 4999978"/>
              <a:gd name="connsiteX37-15043" fmla="*/ 5310840 w 12192000"/>
              <a:gd name="connsiteY37-15044" fmla="*/ 163551 h 4999978"/>
              <a:gd name="connsiteX38-15045" fmla="*/ 5311570 w 12192000"/>
              <a:gd name="connsiteY38-15046" fmla="*/ 170463 h 4999978"/>
              <a:gd name="connsiteX39-15047" fmla="*/ 5323756 w 12192000"/>
              <a:gd name="connsiteY39-15048" fmla="*/ 174500 h 4999978"/>
              <a:gd name="connsiteX40-15049" fmla="*/ 5326259 w 12192000"/>
              <a:gd name="connsiteY40-15050" fmla="*/ 176662 h 4999978"/>
              <a:gd name="connsiteX41-15051" fmla="*/ 5383267 w 12192000"/>
              <a:gd name="connsiteY41-15052" fmla="*/ 199617 h 4999978"/>
              <a:gd name="connsiteX42-15053" fmla="*/ 5492371 w 12192000"/>
              <a:gd name="connsiteY42-15054" fmla="*/ 230923 h 4999978"/>
              <a:gd name="connsiteX43-15055" fmla="*/ 5640913 w 12192000"/>
              <a:gd name="connsiteY43-15056" fmla="*/ 239810 h 4999978"/>
              <a:gd name="connsiteX44-15057" fmla="*/ 5877770 w 12192000"/>
              <a:gd name="connsiteY44-15058" fmla="*/ 283747 h 4999978"/>
              <a:gd name="connsiteX45-15059" fmla="*/ 5989615 w 12192000"/>
              <a:gd name="connsiteY45-15060" fmla="*/ 306445 h 4999978"/>
              <a:gd name="connsiteX46-15061" fmla="*/ 5996857 w 12192000"/>
              <a:gd name="connsiteY46-15062" fmla="*/ 310331 h 4999978"/>
              <a:gd name="connsiteX47-15063" fmla="*/ 6037387 w 12192000"/>
              <a:gd name="connsiteY47-15064" fmla="*/ 299308 h 4999978"/>
              <a:gd name="connsiteX48-15065" fmla="*/ 6113074 w 12192000"/>
              <a:gd name="connsiteY48-15066" fmla="*/ 312627 h 4999978"/>
              <a:gd name="connsiteX49-15067" fmla="*/ 6280929 w 12192000"/>
              <a:gd name="connsiteY49-15068" fmla="*/ 337226 h 4999978"/>
              <a:gd name="connsiteX50-15069" fmla="*/ 6298665 w 12192000"/>
              <a:gd name="connsiteY50-15070" fmla="*/ 329713 h 4999978"/>
              <a:gd name="connsiteX51-15071" fmla="*/ 6317326 w 12192000"/>
              <a:gd name="connsiteY51-15072" fmla="*/ 326576 h 4999978"/>
              <a:gd name="connsiteX52-15073" fmla="*/ 6319212 w 12192000"/>
              <a:gd name="connsiteY52-15074" fmla="*/ 327786 h 4999978"/>
              <a:gd name="connsiteX53-15075" fmla="*/ 6339724 w 12192000"/>
              <a:gd name="connsiteY53-15076" fmla="*/ 328880 h 4999978"/>
              <a:gd name="connsiteX54-15077" fmla="*/ 6345010 w 12192000"/>
              <a:gd name="connsiteY54-15078" fmla="*/ 325930 h 4999978"/>
              <a:gd name="connsiteX55-15079" fmla="*/ 6359332 w 12192000"/>
              <a:gd name="connsiteY55-15080" fmla="*/ 325681 h 4999978"/>
              <a:gd name="connsiteX56-15081" fmla="*/ 6388220 w 12192000"/>
              <a:gd name="connsiteY56-15082" fmla="*/ 322496 h 4999978"/>
              <a:gd name="connsiteX57-15083" fmla="*/ 6392994 w 12192000"/>
              <a:gd name="connsiteY57-15084" fmla="*/ 324426 h 4999978"/>
              <a:gd name="connsiteX58-15085" fmla="*/ 6435581 w 12192000"/>
              <a:gd name="connsiteY58-15086" fmla="*/ 323557 h 4999978"/>
              <a:gd name="connsiteX59-15087" fmla="*/ 6435870 w 12192000"/>
              <a:gd name="connsiteY59-15088" fmla="*/ 324745 h 4999978"/>
              <a:gd name="connsiteX60-15089" fmla="*/ 6446571 w 12192000"/>
              <a:gd name="connsiteY60-15090" fmla="*/ 329739 h 4999978"/>
              <a:gd name="connsiteX61-15091" fmla="*/ 6467701 w 12192000"/>
              <a:gd name="connsiteY61-15092" fmla="*/ 336547 h 4999978"/>
              <a:gd name="connsiteX62-15093" fmla="*/ 6512727 w 12192000"/>
              <a:gd name="connsiteY62-15094" fmla="*/ 367087 h 4999978"/>
              <a:gd name="connsiteX63-15095" fmla="*/ 6557094 w 12192000"/>
              <a:gd name="connsiteY63-15096" fmla="*/ 366314 h 4999978"/>
              <a:gd name="connsiteX64-15097" fmla="*/ 6565879 w 12192000"/>
              <a:gd name="connsiteY64-15098" fmla="*/ 366812 h 4999978"/>
              <a:gd name="connsiteX65-15099" fmla="*/ 6565997 w 12192000"/>
              <a:gd name="connsiteY65-15100" fmla="*/ 367092 h 4999978"/>
              <a:gd name="connsiteX66-15101" fmla="*/ 6575147 w 12192000"/>
              <a:gd name="connsiteY66-15102" fmla="*/ 368156 h 4999978"/>
              <a:gd name="connsiteX67-15103" fmla="*/ 6581899 w 12192000"/>
              <a:gd name="connsiteY67-15104" fmla="*/ 367720 h 4999978"/>
              <a:gd name="connsiteX68-15105" fmla="*/ 6598943 w 12192000"/>
              <a:gd name="connsiteY68-15106" fmla="*/ 368688 h 4999978"/>
              <a:gd name="connsiteX69-15107" fmla="*/ 6604421 w 12192000"/>
              <a:gd name="connsiteY69-15108" fmla="*/ 370815 h 4999978"/>
              <a:gd name="connsiteX70-15109" fmla="*/ 6606035 w 12192000"/>
              <a:gd name="connsiteY70-15110" fmla="*/ 374247 h 4999978"/>
              <a:gd name="connsiteX71-15111" fmla="*/ 6607669 w 12192000"/>
              <a:gd name="connsiteY71-15112" fmla="*/ 373968 h 4999978"/>
              <a:gd name="connsiteX72-15113" fmla="*/ 6637532 w 12192000"/>
              <a:gd name="connsiteY72-15114" fmla="*/ 384907 h 4999978"/>
              <a:gd name="connsiteX73-15115" fmla="*/ 6706880 w 12192000"/>
              <a:gd name="connsiteY73-15116" fmla="*/ 399163 h 4999978"/>
              <a:gd name="connsiteX74-15117" fmla="*/ 6747500 w 12192000"/>
              <a:gd name="connsiteY74-15118" fmla="*/ 403168 h 4999978"/>
              <a:gd name="connsiteX75-15119" fmla="*/ 6857783 w 12192000"/>
              <a:gd name="connsiteY75-15120" fmla="*/ 418687 h 4999978"/>
              <a:gd name="connsiteX76-15121" fmla="*/ 7018394 w 12192000"/>
              <a:gd name="connsiteY76-15122" fmla="*/ 466613 h 4999978"/>
              <a:gd name="connsiteX77-15123" fmla="*/ 7024679 w 12192000"/>
              <a:gd name="connsiteY77-15124" fmla="*/ 467750 h 4999978"/>
              <a:gd name="connsiteX78-15125" fmla="*/ 7041715 w 12192000"/>
              <a:gd name="connsiteY78-15126" fmla="*/ 465902 h 4999978"/>
              <a:gd name="connsiteX79-15127" fmla="*/ 7048103 w 12192000"/>
              <a:gd name="connsiteY79-15128" fmla="*/ 464392 h 4999978"/>
              <a:gd name="connsiteX80-15129" fmla="*/ 7057490 w 12192000"/>
              <a:gd name="connsiteY80-15130" fmla="*/ 463917 h 4999978"/>
              <a:gd name="connsiteX81-15131" fmla="*/ 7057730 w 12192000"/>
              <a:gd name="connsiteY81-15132" fmla="*/ 464165 h 4999978"/>
              <a:gd name="connsiteX82-15133" fmla="*/ 7066511 w 12192000"/>
              <a:gd name="connsiteY82-15134" fmla="*/ 463214 h 4999978"/>
              <a:gd name="connsiteX83-15135" fmla="*/ 7109401 w 12192000"/>
              <a:gd name="connsiteY83-15136" fmla="*/ 455268 h 4999978"/>
              <a:gd name="connsiteX84-15137" fmla="*/ 7166830 w 12192000"/>
              <a:gd name="connsiteY84-15138" fmla="*/ 477037 h 4999978"/>
              <a:gd name="connsiteX85-15139" fmla="*/ 7190442 w 12192000"/>
              <a:gd name="connsiteY85-15140" fmla="*/ 480090 h 4999978"/>
              <a:gd name="connsiteX86-15141" fmla="*/ 7203083 w 12192000"/>
              <a:gd name="connsiteY86-15142" fmla="*/ 483106 h 4999978"/>
              <a:gd name="connsiteX87-15143" fmla="*/ 7203894 w 12192000"/>
              <a:gd name="connsiteY87-15144" fmla="*/ 484190 h 4999978"/>
              <a:gd name="connsiteX88-15145" fmla="*/ 7245004 w 12192000"/>
              <a:gd name="connsiteY88-15146" fmla="*/ 476444 h 4999978"/>
              <a:gd name="connsiteX89-15147" fmla="*/ 7250514 w 12192000"/>
              <a:gd name="connsiteY89-15148" fmla="*/ 477506 h 4999978"/>
              <a:gd name="connsiteX90-15149" fmla="*/ 7277246 w 12192000"/>
              <a:gd name="connsiteY90-15150" fmla="*/ 469782 h 4999978"/>
              <a:gd name="connsiteX91-15151" fmla="*/ 7291092 w 12192000"/>
              <a:gd name="connsiteY91-15152" fmla="*/ 467217 h 4999978"/>
              <a:gd name="connsiteX92-15153" fmla="*/ 7294933 w 12192000"/>
              <a:gd name="connsiteY92-15154" fmla="*/ 463549 h 4999978"/>
              <a:gd name="connsiteX93-15155" fmla="*/ 7315408 w 12192000"/>
              <a:gd name="connsiteY93-15156" fmla="*/ 461260 h 4999978"/>
              <a:gd name="connsiteX94-15157" fmla="*/ 7317786 w 12192000"/>
              <a:gd name="connsiteY94-15158" fmla="*/ 462106 h 4999978"/>
              <a:gd name="connsiteX95-15159" fmla="*/ 7334572 w 12192000"/>
              <a:gd name="connsiteY95-15160" fmla="*/ 456088 h 4999978"/>
              <a:gd name="connsiteX96-15161" fmla="*/ 7375190 w 12192000"/>
              <a:gd name="connsiteY96-15162" fmla="*/ 449931 h 4999978"/>
              <a:gd name="connsiteX97-15163" fmla="*/ 7522997 w 12192000"/>
              <a:gd name="connsiteY97-15164" fmla="*/ 442209 h 4999978"/>
              <a:gd name="connsiteX98-15165" fmla="*/ 7686985 w 12192000"/>
              <a:gd name="connsiteY98-15166" fmla="*/ 419805 h 4999978"/>
              <a:gd name="connsiteX99-15167" fmla="*/ 7854068 w 12192000"/>
              <a:gd name="connsiteY99-15168" fmla="*/ 409774 h 4999978"/>
              <a:gd name="connsiteX100-15169" fmla="*/ 8034165 w 12192000"/>
              <a:gd name="connsiteY100-15170" fmla="*/ 391699 h 4999978"/>
              <a:gd name="connsiteX101-15171" fmla="*/ 8094381 w 12192000"/>
              <a:gd name="connsiteY101-15172" fmla="*/ 395718 h 4999978"/>
              <a:gd name="connsiteX102-15173" fmla="*/ 8146898 w 12192000"/>
              <a:gd name="connsiteY102-15174" fmla="*/ 378558 h 4999978"/>
              <a:gd name="connsiteX103-15175" fmla="*/ 8168993 w 12192000"/>
              <a:gd name="connsiteY103-15176" fmla="*/ 384830 h 4999978"/>
              <a:gd name="connsiteX104-15177" fmla="*/ 8172809 w 12192000"/>
              <a:gd name="connsiteY104-15178" fmla="*/ 386137 h 4999978"/>
              <a:gd name="connsiteX105-15179" fmla="*/ 8187962 w 12192000"/>
              <a:gd name="connsiteY105-15180" fmla="*/ 386433 h 4999978"/>
              <a:gd name="connsiteX106-15181" fmla="*/ 8192382 w 12192000"/>
              <a:gd name="connsiteY106-15182" fmla="*/ 392692 h 4999978"/>
              <a:gd name="connsiteX107-15183" fmla="*/ 8375192 w 12192000"/>
              <a:gd name="connsiteY107-15184" fmla="*/ 383879 h 4999978"/>
              <a:gd name="connsiteX108-15185" fmla="*/ 8454377 w 12192000"/>
              <a:gd name="connsiteY108-15186" fmla="*/ 380331 h 4999978"/>
              <a:gd name="connsiteX109-15187" fmla="*/ 8484740 w 12192000"/>
              <a:gd name="connsiteY109-15188" fmla="*/ 385159 h 4999978"/>
              <a:gd name="connsiteX110-15189" fmla="*/ 8601673 w 12192000"/>
              <a:gd name="connsiteY110-15190" fmla="*/ 397101 h 4999978"/>
              <a:gd name="connsiteX111-15191" fmla="*/ 8701676 w 12192000"/>
              <a:gd name="connsiteY111-15192" fmla="*/ 401351 h 4999978"/>
              <a:gd name="connsiteX112-15193" fmla="*/ 8773288 w 12192000"/>
              <a:gd name="connsiteY112-15194" fmla="*/ 378077 h 4999978"/>
              <a:gd name="connsiteX113-15195" fmla="*/ 8779909 w 12192000"/>
              <a:gd name="connsiteY113-15196" fmla="*/ 382446 h 4999978"/>
              <a:gd name="connsiteX114-15197" fmla="*/ 8829932 w 12192000"/>
              <a:gd name="connsiteY114-15198" fmla="*/ 379243 h 4999978"/>
              <a:gd name="connsiteX115-15199" fmla="*/ 9003386 w 12192000"/>
              <a:gd name="connsiteY115-15200" fmla="*/ 336242 h 4999978"/>
              <a:gd name="connsiteX116-15201" fmla="*/ 9101185 w 12192000"/>
              <a:gd name="connsiteY116-15202" fmla="*/ 330862 h 4999978"/>
              <a:gd name="connsiteX117-15203" fmla="*/ 9136185 w 12192000"/>
              <a:gd name="connsiteY117-15204" fmla="*/ 334078 h 4999978"/>
              <a:gd name="connsiteX118-15205" fmla="*/ 9194801 w 12192000"/>
              <a:gd name="connsiteY118-15206" fmla="*/ 339149 h 4999978"/>
              <a:gd name="connsiteX119-15207" fmla="*/ 9239316 w 12192000"/>
              <a:gd name="connsiteY119-15208" fmla="*/ 355558 h 4999978"/>
              <a:gd name="connsiteX120-15209" fmla="*/ 9288052 w 12192000"/>
              <a:gd name="connsiteY120-15210" fmla="*/ 354796 h 4999978"/>
              <a:gd name="connsiteX121-15211" fmla="*/ 9298465 w 12192000"/>
              <a:gd name="connsiteY121-15212" fmla="*/ 338296 h 4999978"/>
              <a:gd name="connsiteX122-15213" fmla="*/ 9350892 w 12192000"/>
              <a:gd name="connsiteY122-15214" fmla="*/ 342778 h 4999978"/>
              <a:gd name="connsiteX123-15215" fmla="*/ 9430522 w 12192000"/>
              <a:gd name="connsiteY123-15216" fmla="*/ 351368 h 4999978"/>
              <a:gd name="connsiteX124-15217" fmla="*/ 9476215 w 12192000"/>
              <a:gd name="connsiteY124-15218" fmla="*/ 352107 h 4999978"/>
              <a:gd name="connsiteX125-15219" fmla="*/ 9601276 w 12192000"/>
              <a:gd name="connsiteY125-15220" fmla="*/ 358704 h 4999978"/>
              <a:gd name="connsiteX126-15221" fmla="*/ 9726733 w 12192000"/>
              <a:gd name="connsiteY126-15222" fmla="*/ 368801 h 4999978"/>
              <a:gd name="connsiteX127-15223" fmla="*/ 9802144 w 12192000"/>
              <a:gd name="connsiteY127-15224" fmla="*/ 394479 h 4999978"/>
              <a:gd name="connsiteX128-15225" fmla="*/ 9905153 w 12192000"/>
              <a:gd name="connsiteY128-15226" fmla="*/ 400650 h 4999978"/>
              <a:gd name="connsiteX129-15227" fmla="*/ 9922553 w 12192000"/>
              <a:gd name="connsiteY129-15228" fmla="*/ 404569 h 4999978"/>
              <a:gd name="connsiteX130-15229" fmla="*/ 10044658 w 12192000"/>
              <a:gd name="connsiteY130-15230" fmla="*/ 418077 h 4999978"/>
              <a:gd name="connsiteX131-15231" fmla="*/ 10184585 w 12192000"/>
              <a:gd name="connsiteY131-15232" fmla="*/ 407138 h 4999978"/>
              <a:gd name="connsiteX132-15233" fmla="*/ 10366435 w 12192000"/>
              <a:gd name="connsiteY132-15234" fmla="*/ 462428 h 4999978"/>
              <a:gd name="connsiteX133-15235" fmla="*/ 10688220 w 12192000"/>
              <a:gd name="connsiteY133-15236" fmla="*/ 542258 h 4999978"/>
              <a:gd name="connsiteX134-15237" fmla="*/ 11026690 w 12192000"/>
              <a:gd name="connsiteY134-15238" fmla="*/ 550681 h 4999978"/>
              <a:gd name="connsiteX135-15239" fmla="*/ 11113779 w 12192000"/>
              <a:gd name="connsiteY135-15240" fmla="*/ 533868 h 4999978"/>
              <a:gd name="connsiteX136-15241" fmla="*/ 11369556 w 12192000"/>
              <a:gd name="connsiteY136-15242" fmla="*/ 491719 h 4999978"/>
              <a:gd name="connsiteX137-15243" fmla="*/ 11623342 w 12192000"/>
              <a:gd name="connsiteY137-15244" fmla="*/ 388428 h 4999978"/>
              <a:gd name="connsiteX138-15245" fmla="*/ 11786511 w 12192000"/>
              <a:gd name="connsiteY138-15246" fmla="*/ 358390 h 4999978"/>
              <a:gd name="connsiteX139-15247" fmla="*/ 11862577 w 12192000"/>
              <a:gd name="connsiteY139-15248" fmla="*/ 330549 h 4999978"/>
              <a:gd name="connsiteX140-15249" fmla="*/ 11916612 w 12192000"/>
              <a:gd name="connsiteY140-15250" fmla="*/ 323810 h 4999978"/>
              <a:gd name="connsiteX141-15251" fmla="*/ 11948830 w 12192000"/>
              <a:gd name="connsiteY141-15252" fmla="*/ 318062 h 4999978"/>
              <a:gd name="connsiteX142-15253" fmla="*/ 12001583 w 12192000"/>
              <a:gd name="connsiteY142-15254" fmla="*/ 279643 h 4999978"/>
              <a:gd name="connsiteX143-15255" fmla="*/ 12174977 w 12192000"/>
              <a:gd name="connsiteY143-15256" fmla="*/ 264652 h 4999978"/>
              <a:gd name="connsiteX144-15257" fmla="*/ 12192000 w 12192000"/>
              <a:gd name="connsiteY144-15258" fmla="*/ 256549 h 4999978"/>
              <a:gd name="connsiteX145-15259" fmla="*/ 12192000 w 12192000"/>
              <a:gd name="connsiteY145-15260" fmla="*/ 4999978 h 4999978"/>
              <a:gd name="connsiteX146-15261" fmla="*/ 0 w 12192000"/>
              <a:gd name="connsiteY146-15262" fmla="*/ 4999978 h 4999978"/>
              <a:gd name="connsiteX147-15263" fmla="*/ 0 w 12192000"/>
              <a:gd name="connsiteY147-15264" fmla="*/ 617449 h 4999978"/>
              <a:gd name="connsiteX148-15265" fmla="*/ 11075 w 12192000"/>
              <a:gd name="connsiteY148-15266" fmla="*/ 615178 h 4999978"/>
              <a:gd name="connsiteX149-15267" fmla="*/ 44061 w 12192000"/>
              <a:gd name="connsiteY149-15268" fmla="*/ 608596 h 4999978"/>
              <a:gd name="connsiteX150-15269" fmla="*/ 136694 w 12192000"/>
              <a:gd name="connsiteY150-15270" fmla="*/ 556415 h 4999978"/>
              <a:gd name="connsiteX151-15271" fmla="*/ 170342 w 12192000"/>
              <a:gd name="connsiteY151-15272" fmla="*/ 551077 h 4999978"/>
              <a:gd name="connsiteX152-15273" fmla="*/ 168955 w 12192000"/>
              <a:gd name="connsiteY152-15274" fmla="*/ 542164 h 4999978"/>
              <a:gd name="connsiteX153-15275" fmla="*/ 181474 w 12192000"/>
              <a:gd name="connsiteY153-15276" fmla="*/ 541281 h 4999978"/>
              <a:gd name="connsiteX154-15277" fmla="*/ 209440 w 12192000"/>
              <a:gd name="connsiteY154-15278" fmla="*/ 540561 h 4999978"/>
              <a:gd name="connsiteX155-15279" fmla="*/ 293152 w 12192000"/>
              <a:gd name="connsiteY155-15280" fmla="*/ 536576 h 4999978"/>
              <a:gd name="connsiteX156-15281" fmla="*/ 315693 w 12192000"/>
              <a:gd name="connsiteY156-15282" fmla="*/ 519030 h 4999978"/>
              <a:gd name="connsiteX157-15283" fmla="*/ 337305 w 12192000"/>
              <a:gd name="connsiteY157-15284" fmla="*/ 518372 h 4999978"/>
              <a:gd name="connsiteX158-15285" fmla="*/ 462252 w 12192000"/>
              <a:gd name="connsiteY158-15286" fmla="*/ 493151 h 4999978"/>
              <a:gd name="connsiteX159-15287" fmla="*/ 479457 w 12192000"/>
              <a:gd name="connsiteY159-15288" fmla="*/ 491123 h 4999978"/>
              <a:gd name="connsiteX160-15289" fmla="*/ 488653 w 12192000"/>
              <a:gd name="connsiteY160-15290" fmla="*/ 483257 h 4999978"/>
              <a:gd name="connsiteX161-15291" fmla="*/ 522053 w 12192000"/>
              <a:gd name="connsiteY161-15292" fmla="*/ 481125 h 4999978"/>
              <a:gd name="connsiteX162-15293" fmla="*/ 523520 w 12192000"/>
              <a:gd name="connsiteY162-15294" fmla="*/ 476713 h 4999978"/>
              <a:gd name="connsiteX163-15295" fmla="*/ 632714 w 12192000"/>
              <a:gd name="connsiteY163-15296" fmla="*/ 437101 h 4999978"/>
              <a:gd name="connsiteX164-15297" fmla="*/ 651426 w 12192000"/>
              <a:gd name="connsiteY164-15298" fmla="*/ 430544 h 4999978"/>
              <a:gd name="connsiteX165-15299" fmla="*/ 667724 w 12192000"/>
              <a:gd name="connsiteY165-15300" fmla="*/ 432138 h 4999978"/>
              <a:gd name="connsiteX166-15301" fmla="*/ 757679 w 12192000"/>
              <a:gd name="connsiteY166-15302" fmla="*/ 425145 h 4999978"/>
              <a:gd name="connsiteX167-15303" fmla="*/ 779159 w 12192000"/>
              <a:gd name="connsiteY167-15304" fmla="*/ 428059 h 4999978"/>
              <a:gd name="connsiteX168-15305" fmla="*/ 788293 w 12192000"/>
              <a:gd name="connsiteY168-15306" fmla="*/ 434863 h 4999978"/>
              <a:gd name="connsiteX169-15307" fmla="*/ 822923 w 12192000"/>
              <a:gd name="connsiteY169-15308" fmla="*/ 421074 h 4999978"/>
              <a:gd name="connsiteX170-15309" fmla="*/ 876559 w 12192000"/>
              <a:gd name="connsiteY170-15310" fmla="*/ 411088 h 4999978"/>
              <a:gd name="connsiteX171-15311" fmla="*/ 902011 w 12192000"/>
              <a:gd name="connsiteY171-15312" fmla="*/ 404118 h 4999978"/>
              <a:gd name="connsiteX172-15313" fmla="*/ 922715 w 12192000"/>
              <a:gd name="connsiteY172-15314" fmla="*/ 407699 h 4999978"/>
              <a:gd name="connsiteX173-15315" fmla="*/ 1040139 w 12192000"/>
              <a:gd name="connsiteY173-15316" fmla="*/ 406590 h 4999978"/>
              <a:gd name="connsiteX174-15317" fmla="*/ 1067251 w 12192000"/>
              <a:gd name="connsiteY174-15318" fmla="*/ 412384 h 4999978"/>
              <a:gd name="connsiteX175-15319" fmla="*/ 1080272 w 12192000"/>
              <a:gd name="connsiteY175-15320" fmla="*/ 424669 h 4999978"/>
              <a:gd name="connsiteX176-15321" fmla="*/ 1090219 w 12192000"/>
              <a:gd name="connsiteY176-15322" fmla="*/ 420026 h 4999978"/>
              <a:gd name="connsiteX177-15323" fmla="*/ 1161226 w 12192000"/>
              <a:gd name="connsiteY177-15324" fmla="*/ 418304 h 4999978"/>
              <a:gd name="connsiteX178-15325" fmla="*/ 1207525 w 12192000"/>
              <a:gd name="connsiteY178-15326" fmla="*/ 416039 h 4999978"/>
              <a:gd name="connsiteX179-15327" fmla="*/ 1295331 w 12192000"/>
              <a:gd name="connsiteY179-15328" fmla="*/ 402182 h 4999978"/>
              <a:gd name="connsiteX180-15329" fmla="*/ 1347118 w 12192000"/>
              <a:gd name="connsiteY180-15330" fmla="*/ 399704 h 4999978"/>
              <a:gd name="connsiteX181-15331" fmla="*/ 1378108 w 12192000"/>
              <a:gd name="connsiteY181-15332" fmla="*/ 398410 h 4999978"/>
              <a:gd name="connsiteX182-15333" fmla="*/ 1459192 w 12192000"/>
              <a:gd name="connsiteY182-15334" fmla="*/ 380919 h 4999978"/>
              <a:gd name="connsiteX183-15335" fmla="*/ 1590120 w 12192000"/>
              <a:gd name="connsiteY183-15336" fmla="*/ 317608 h 4999978"/>
              <a:gd name="connsiteX184-15337" fmla="*/ 1631417 w 12192000"/>
              <a:gd name="connsiteY184-15338" fmla="*/ 308227 h 4999978"/>
              <a:gd name="connsiteX185-15339" fmla="*/ 1638727 w 12192000"/>
              <a:gd name="connsiteY185-15340" fmla="*/ 311610 h 4999978"/>
              <a:gd name="connsiteX186-15341" fmla="*/ 1844438 w 12192000"/>
              <a:gd name="connsiteY186-15342" fmla="*/ 271304 h 4999978"/>
              <a:gd name="connsiteX187-15343" fmla="*/ 1881324 w 12192000"/>
              <a:gd name="connsiteY187-15344" fmla="*/ 268497 h 4999978"/>
              <a:gd name="connsiteX188-15345" fmla="*/ 1908999 w 12192000"/>
              <a:gd name="connsiteY188-15346" fmla="*/ 269338 h 4999978"/>
              <a:gd name="connsiteX189-15347" fmla="*/ 1974956 w 12192000"/>
              <a:gd name="connsiteY189-15348" fmla="*/ 255958 h 4999978"/>
              <a:gd name="connsiteX190-15349" fmla="*/ 2082409 w 12192000"/>
              <a:gd name="connsiteY190-15350" fmla="*/ 227290 h 4999978"/>
              <a:gd name="connsiteX191-15351" fmla="*/ 2105639 w 12192000"/>
              <a:gd name="connsiteY191-15352" fmla="*/ 222648 h 4999978"/>
              <a:gd name="connsiteX192-15353" fmla="*/ 2126992 w 12192000"/>
              <a:gd name="connsiteY192-15354" fmla="*/ 224468 h 4999978"/>
              <a:gd name="connsiteX193-15355" fmla="*/ 2133154 w 12192000"/>
              <a:gd name="connsiteY193-15356" fmla="*/ 229952 h 4999978"/>
              <a:gd name="connsiteX194-15357" fmla="*/ 2146154 w 12192000"/>
              <a:gd name="connsiteY194-15358" fmla="*/ 228332 h 4999978"/>
              <a:gd name="connsiteX195-15359" fmla="*/ 2149901 w 12192000"/>
              <a:gd name="connsiteY195-15360" fmla="*/ 229116 h 4999978"/>
              <a:gd name="connsiteX196-15361" fmla="*/ 2171100 w 12192000"/>
              <a:gd name="connsiteY196-15362" fmla="*/ 232389 h 4999978"/>
              <a:gd name="connsiteX197-15363" fmla="*/ 2209148 w 12192000"/>
              <a:gd name="connsiteY197-15364" fmla="*/ 209225 h 4999978"/>
              <a:gd name="connsiteX198-15365" fmla="*/ 2261889 w 12192000"/>
              <a:gd name="connsiteY198-15366" fmla="*/ 205532 h 4999978"/>
              <a:gd name="connsiteX199-15367" fmla="*/ 2452315 w 12192000"/>
              <a:gd name="connsiteY199-15368" fmla="*/ 152899 h 4999978"/>
              <a:gd name="connsiteX200-15369" fmla="*/ 2495330 w 12192000"/>
              <a:gd name="connsiteY200-15370" fmla="*/ 142101 h 4999978"/>
              <a:gd name="connsiteX201-15371" fmla="*/ 2665623 w 12192000"/>
              <a:gd name="connsiteY201-15372" fmla="*/ 96394 h 4999978"/>
              <a:gd name="connsiteX202-15373" fmla="*/ 2763332 w 12192000"/>
              <a:gd name="connsiteY202-15374" fmla="*/ 74831 h 4999978"/>
              <a:gd name="connsiteX203-15375" fmla="*/ 2843870 w 12192000"/>
              <a:gd name="connsiteY203-15376" fmla="*/ 47507 h 4999978"/>
              <a:gd name="connsiteX204-15377" fmla="*/ 2862745 w 12192000"/>
              <a:gd name="connsiteY204-15378" fmla="*/ 43242 h 4999978"/>
              <a:gd name="connsiteX205-15379" fmla="*/ 2864596 w 12192000"/>
              <a:gd name="connsiteY205-15380" fmla="*/ 39218 h 4999978"/>
              <a:gd name="connsiteX206-15381" fmla="*/ 2875381 w 12192000"/>
              <a:gd name="connsiteY206-15382" fmla="*/ 35003 h 4999978"/>
              <a:gd name="connsiteX207-15383" fmla="*/ 2895139 w 12192000"/>
              <a:gd name="connsiteY207-15384" fmla="*/ 24186 h 4999978"/>
              <a:gd name="connsiteX208-15385" fmla="*/ 2932205 w 12192000"/>
              <a:gd name="connsiteY208-15386" fmla="*/ 11873 h 4999978"/>
              <a:gd name="connsiteX209-15387" fmla="*/ 2933310 w 12192000"/>
              <a:gd name="connsiteY209-15388" fmla="*/ 12816 h 4999978"/>
              <a:gd name="connsiteX210-15389" fmla="*/ 2945218 w 12192000"/>
              <a:gd name="connsiteY210-15390" fmla="*/ 14141 h 4999978"/>
              <a:gd name="connsiteX211-15391" fmla="*/ 2966465 w 12192000"/>
              <a:gd name="connsiteY211-15392" fmla="*/ 14117 h 4999978"/>
              <a:gd name="connsiteX212-15393" fmla="*/ 3016048 w 12192000"/>
              <a:gd name="connsiteY212-15394" fmla="*/ 12381 h 4999978"/>
              <a:gd name="connsiteX213-15395" fmla="*/ 3057077 w 12192000"/>
              <a:gd name="connsiteY213-15396" fmla="*/ 14845 h 4999978"/>
              <a:gd name="connsiteX214-15397" fmla="*/ 3148105 w 12192000"/>
              <a:gd name="connsiteY214-15398" fmla="*/ 30648 h 4999978"/>
              <a:gd name="connsiteX215-15399" fmla="*/ 3251671 w 12192000"/>
              <a:gd name="connsiteY215-15400" fmla="*/ 31575 h 4999978"/>
              <a:gd name="connsiteX216-15401" fmla="*/ 3351400 w 12192000"/>
              <a:gd name="connsiteY216-15402" fmla="*/ 32687 h 4999978"/>
              <a:gd name="connsiteX217-15403" fmla="*/ 3387481 w 12192000"/>
              <a:gd name="connsiteY217-15404" fmla="*/ 31443 h 4999978"/>
              <a:gd name="connsiteX218-15405" fmla="*/ 3451923 w 12192000"/>
              <a:gd name="connsiteY218-15406" fmla="*/ 36482 h 4999978"/>
              <a:gd name="connsiteX219-15407" fmla="*/ 3481520 w 12192000"/>
              <a:gd name="connsiteY219-15408" fmla="*/ 43287 h 4999978"/>
              <a:gd name="connsiteX220-15409" fmla="*/ 3482804 w 12192000"/>
              <a:gd name="connsiteY220-15410" fmla="*/ 42812 h 4999978"/>
              <a:gd name="connsiteX221-15411" fmla="*/ 3485495 w 12192000"/>
              <a:gd name="connsiteY221-15412" fmla="*/ 45921 h 4999978"/>
              <a:gd name="connsiteX222-15413" fmla="*/ 3490972 w 12192000"/>
              <a:gd name="connsiteY222-15414" fmla="*/ 47286 h 4999978"/>
              <a:gd name="connsiteX223-15415" fmla="*/ 3505835 w 12192000"/>
              <a:gd name="connsiteY223-15416" fmla="*/ 46077 h 4999978"/>
              <a:gd name="connsiteX224-15417" fmla="*/ 3511410 w 12192000"/>
              <a:gd name="connsiteY224-15418" fmla="*/ 44808 h 4999978"/>
              <a:gd name="connsiteX225-15419" fmla="*/ 3519598 w 12192000"/>
              <a:gd name="connsiteY225-15420" fmla="*/ 44683 h 4999978"/>
              <a:gd name="connsiteX226-15421" fmla="*/ 3519807 w 12192000"/>
              <a:gd name="connsiteY226-15422" fmla="*/ 44938 h 4999978"/>
              <a:gd name="connsiteX227-15423" fmla="*/ 3527466 w 12192000"/>
              <a:gd name="connsiteY227-15424" fmla="*/ 44316 h 4999978"/>
              <a:gd name="connsiteX228-15425" fmla="*/ 3564889 w 12192000"/>
              <a:gd name="connsiteY228-15426" fmla="*/ 57394 h 4999978"/>
              <a:gd name="connsiteX229-15427" fmla="*/ 3614922 w 12192000"/>
              <a:gd name="connsiteY229-15428" fmla="*/ 61804 h 4999978"/>
              <a:gd name="connsiteX230-15429" fmla="*/ 3635506 w 12192000"/>
              <a:gd name="connsiteY230-15430" fmla="*/ 65718 h 4999978"/>
              <a:gd name="connsiteX231-15431" fmla="*/ 3646525 w 12192000"/>
              <a:gd name="connsiteY231-15432" fmla="*/ 69193 h 4999978"/>
              <a:gd name="connsiteX232-15433" fmla="*/ 3647224 w 12192000"/>
              <a:gd name="connsiteY232-15434" fmla="*/ 70303 h 4999978"/>
              <a:gd name="connsiteX233-15435" fmla="*/ 3683100 w 12192000"/>
              <a:gd name="connsiteY233-15436" fmla="*/ 64109 h 4999978"/>
              <a:gd name="connsiteX234-15437" fmla="*/ 3687901 w 12192000"/>
              <a:gd name="connsiteY234-15438" fmla="*/ 65372 h 4999978"/>
              <a:gd name="connsiteX235-15439" fmla="*/ 3711234 w 12192000"/>
              <a:gd name="connsiteY235-15440" fmla="*/ 58665 h 4999978"/>
              <a:gd name="connsiteX236-15441" fmla="*/ 3723318 w 12192000"/>
              <a:gd name="connsiteY236-15442" fmla="*/ 56625 h 4999978"/>
              <a:gd name="connsiteX237-15443" fmla="*/ 3726677 w 12192000"/>
              <a:gd name="connsiteY237-15444" fmla="*/ 53112 h 4999978"/>
              <a:gd name="connsiteX238-15445" fmla="*/ 3744535 w 12192000"/>
              <a:gd name="connsiteY238-15446" fmla="*/ 51590 h 4999978"/>
              <a:gd name="connsiteX239-15447" fmla="*/ 3746608 w 12192000"/>
              <a:gd name="connsiteY239-15448" fmla="*/ 52522 h 4999978"/>
              <a:gd name="connsiteX240-15449" fmla="*/ 3761262 w 12192000"/>
              <a:gd name="connsiteY240-15450" fmla="*/ 47147 h 4999978"/>
              <a:gd name="connsiteX241-15451" fmla="*/ 3803931 w 12192000"/>
              <a:gd name="connsiteY241-15452" fmla="*/ 49309 h 4999978"/>
              <a:gd name="connsiteX242-15453" fmla="*/ 3925626 w 12192000"/>
              <a:gd name="connsiteY242-15454" fmla="*/ 40301 h 4999978"/>
              <a:gd name="connsiteX243-15455" fmla="*/ 4033324 w 12192000"/>
              <a:gd name="connsiteY243-15456" fmla="*/ 26451 h 4999978"/>
              <a:gd name="connsiteX0-15457" fmla="*/ 4033324 w 12192000"/>
              <a:gd name="connsiteY0-15458" fmla="*/ 26451 h 4999978"/>
              <a:gd name="connsiteX1-15459" fmla="*/ 4138795 w 12192000"/>
              <a:gd name="connsiteY1-15460" fmla="*/ 28995 h 4999978"/>
              <a:gd name="connsiteX2-15461" fmla="*/ 4197186 w 12192000"/>
              <a:gd name="connsiteY2-15462" fmla="*/ 16311 h 4999978"/>
              <a:gd name="connsiteX3-15463" fmla="*/ 4371550 w 12192000"/>
              <a:gd name="connsiteY3-15464" fmla="*/ 8916 h 4999978"/>
              <a:gd name="connsiteX4-15465" fmla="*/ 4424056 w 12192000"/>
              <a:gd name="connsiteY4-15466" fmla="*/ 15151 h 4999978"/>
              <a:gd name="connsiteX5-15467" fmla="*/ 4469897 w 12192000"/>
              <a:gd name="connsiteY5-15468" fmla="*/ 0 h 4999978"/>
              <a:gd name="connsiteX6-15469" fmla="*/ 4489151 w 12192000"/>
              <a:gd name="connsiteY6-15470" fmla="*/ 7067 h 4999978"/>
              <a:gd name="connsiteX7-15471" fmla="*/ 4492479 w 12192000"/>
              <a:gd name="connsiteY7-15472" fmla="*/ 8512 h 4999978"/>
              <a:gd name="connsiteX8-15473" fmla="*/ 4505693 w 12192000"/>
              <a:gd name="connsiteY8-15474" fmla="*/ 9366 h 4999978"/>
              <a:gd name="connsiteX9-15475" fmla="*/ 4509529 w 12192000"/>
              <a:gd name="connsiteY9-15476" fmla="*/ 15767 h 4999978"/>
              <a:gd name="connsiteX10-15477" fmla="*/ 4529499 w 12192000"/>
              <a:gd name="connsiteY10-15478" fmla="*/ 21469 h 4999978"/>
              <a:gd name="connsiteX11-15479" fmla="*/ 4553795 w 12192000"/>
              <a:gd name="connsiteY11-15480" fmla="*/ 21323 h 4999978"/>
              <a:gd name="connsiteX12-15481" fmla="*/ 4640118 w 12192000"/>
              <a:gd name="connsiteY12-15482" fmla="*/ 21481 h 4999978"/>
              <a:gd name="connsiteX13-15483" fmla="*/ 4654127 w 12192000"/>
              <a:gd name="connsiteY13-15484" fmla="*/ 17734 h 4999978"/>
              <a:gd name="connsiteX14-15485" fmla="*/ 4700168 w 12192000"/>
              <a:gd name="connsiteY14-15486" fmla="*/ 22735 h 4999978"/>
              <a:gd name="connsiteX15-15487" fmla="*/ 4741127 w 12192000"/>
              <a:gd name="connsiteY15-15488" fmla="*/ 23309 h 4999978"/>
              <a:gd name="connsiteX16-15489" fmla="*/ 4767598 w 12192000"/>
              <a:gd name="connsiteY16-15490" fmla="*/ 20054 h 4999978"/>
              <a:gd name="connsiteX17-15491" fmla="*/ 4774592 w 12192000"/>
              <a:gd name="connsiteY17-15492" fmla="*/ 22231 h 4999978"/>
              <a:gd name="connsiteX18-15493" fmla="*/ 4801328 w 12192000"/>
              <a:gd name="connsiteY18-15494" fmla="*/ 23236 h 4999978"/>
              <a:gd name="connsiteX19-15495" fmla="*/ 4814870 w 12192000"/>
              <a:gd name="connsiteY19-15496" fmla="*/ 19579 h 4999978"/>
              <a:gd name="connsiteX20-15497" fmla="*/ 4828440 w 12192000"/>
              <a:gd name="connsiteY20-15498" fmla="*/ 27197 h 4999978"/>
              <a:gd name="connsiteX21-15499" fmla="*/ 4831826 w 12192000"/>
              <a:gd name="connsiteY21-15500" fmla="*/ 32900 h 4999978"/>
              <a:gd name="connsiteX22-15501" fmla="*/ 4850785 w 12192000"/>
              <a:gd name="connsiteY22-15502" fmla="*/ 29972 h 4999978"/>
              <a:gd name="connsiteX23-15503" fmla="*/ 4866468 w 12192000"/>
              <a:gd name="connsiteY23-15504" fmla="*/ 35321 h 4999978"/>
              <a:gd name="connsiteX24-15505" fmla="*/ 4879983 w 12192000"/>
              <a:gd name="connsiteY24-15506" fmla="*/ 31397 h 4999978"/>
              <a:gd name="connsiteX25-15507" fmla="*/ 4885635 w 12192000"/>
              <a:gd name="connsiteY25-15508" fmla="*/ 32124 h 4999978"/>
              <a:gd name="connsiteX26-15509" fmla="*/ 4899698 w 12192000"/>
              <a:gd name="connsiteY26-15510" fmla="*/ 34658 h 4999978"/>
              <a:gd name="connsiteX27-15511" fmla="*/ 4923986 w 12192000"/>
              <a:gd name="connsiteY27-15512" fmla="*/ 40414 h 4999978"/>
              <a:gd name="connsiteX28-15513" fmla="*/ 4931544 w 12192000"/>
              <a:gd name="connsiteY28-15514" fmla="*/ 41140 h 4999978"/>
              <a:gd name="connsiteX29-15515" fmla="*/ 4948135 w 12192000"/>
              <a:gd name="connsiteY29-15516" fmla="*/ 50311 h 4999978"/>
              <a:gd name="connsiteX30-15517" fmla="*/ 4980068 w 12192000"/>
              <a:gd name="connsiteY30-15518" fmla="*/ 57834 h 4999978"/>
              <a:gd name="connsiteX31-15519" fmla="*/ 5036541 w 12192000"/>
              <a:gd name="connsiteY31-15520" fmla="*/ 85075 h 4999978"/>
              <a:gd name="connsiteX32-15521" fmla="*/ 5069678 w 12192000"/>
              <a:gd name="connsiteY32-15522" fmla="*/ 97961 h 4999978"/>
              <a:gd name="connsiteX33-15523" fmla="*/ 5092160 w 12192000"/>
              <a:gd name="connsiteY33-15524" fmla="*/ 109985 h 4999978"/>
              <a:gd name="connsiteX34-15525" fmla="*/ 5158166 w 12192000"/>
              <a:gd name="connsiteY34-15526" fmla="*/ 126350 h 4999978"/>
              <a:gd name="connsiteX35-15527" fmla="*/ 5271252 w 12192000"/>
              <a:gd name="connsiteY35-15528" fmla="*/ 147520 h 4999978"/>
              <a:gd name="connsiteX36-15529" fmla="*/ 5294438 w 12192000"/>
              <a:gd name="connsiteY36-15530" fmla="*/ 153338 h 4999978"/>
              <a:gd name="connsiteX37-15531" fmla="*/ 5310840 w 12192000"/>
              <a:gd name="connsiteY37-15532" fmla="*/ 163551 h 4999978"/>
              <a:gd name="connsiteX38-15533" fmla="*/ 5311570 w 12192000"/>
              <a:gd name="connsiteY38-15534" fmla="*/ 170463 h 4999978"/>
              <a:gd name="connsiteX39-15535" fmla="*/ 5323756 w 12192000"/>
              <a:gd name="connsiteY39-15536" fmla="*/ 174500 h 4999978"/>
              <a:gd name="connsiteX40-15537" fmla="*/ 5326259 w 12192000"/>
              <a:gd name="connsiteY40-15538" fmla="*/ 176662 h 4999978"/>
              <a:gd name="connsiteX41-15539" fmla="*/ 5383267 w 12192000"/>
              <a:gd name="connsiteY41-15540" fmla="*/ 199617 h 4999978"/>
              <a:gd name="connsiteX42-15541" fmla="*/ 5492371 w 12192000"/>
              <a:gd name="connsiteY42-15542" fmla="*/ 230923 h 4999978"/>
              <a:gd name="connsiteX43-15543" fmla="*/ 5640913 w 12192000"/>
              <a:gd name="connsiteY43-15544" fmla="*/ 239810 h 4999978"/>
              <a:gd name="connsiteX44-15545" fmla="*/ 5877770 w 12192000"/>
              <a:gd name="connsiteY44-15546" fmla="*/ 283747 h 4999978"/>
              <a:gd name="connsiteX45-15547" fmla="*/ 5989615 w 12192000"/>
              <a:gd name="connsiteY45-15548" fmla="*/ 306445 h 4999978"/>
              <a:gd name="connsiteX46-15549" fmla="*/ 5996857 w 12192000"/>
              <a:gd name="connsiteY46-15550" fmla="*/ 310331 h 4999978"/>
              <a:gd name="connsiteX47-15551" fmla="*/ 6037387 w 12192000"/>
              <a:gd name="connsiteY47-15552" fmla="*/ 299308 h 4999978"/>
              <a:gd name="connsiteX48-15553" fmla="*/ 6113074 w 12192000"/>
              <a:gd name="connsiteY48-15554" fmla="*/ 312627 h 4999978"/>
              <a:gd name="connsiteX49-15555" fmla="*/ 6280929 w 12192000"/>
              <a:gd name="connsiteY49-15556" fmla="*/ 337226 h 4999978"/>
              <a:gd name="connsiteX50-15557" fmla="*/ 6298665 w 12192000"/>
              <a:gd name="connsiteY50-15558" fmla="*/ 329713 h 4999978"/>
              <a:gd name="connsiteX51-15559" fmla="*/ 6317326 w 12192000"/>
              <a:gd name="connsiteY51-15560" fmla="*/ 326576 h 4999978"/>
              <a:gd name="connsiteX52-15561" fmla="*/ 6319212 w 12192000"/>
              <a:gd name="connsiteY52-15562" fmla="*/ 327786 h 4999978"/>
              <a:gd name="connsiteX53-15563" fmla="*/ 6339724 w 12192000"/>
              <a:gd name="connsiteY53-15564" fmla="*/ 328880 h 4999978"/>
              <a:gd name="connsiteX54-15565" fmla="*/ 6345010 w 12192000"/>
              <a:gd name="connsiteY54-15566" fmla="*/ 325930 h 4999978"/>
              <a:gd name="connsiteX55-15567" fmla="*/ 6359332 w 12192000"/>
              <a:gd name="connsiteY55-15568" fmla="*/ 325681 h 4999978"/>
              <a:gd name="connsiteX56-15569" fmla="*/ 6388220 w 12192000"/>
              <a:gd name="connsiteY56-15570" fmla="*/ 322496 h 4999978"/>
              <a:gd name="connsiteX57-15571" fmla="*/ 6392994 w 12192000"/>
              <a:gd name="connsiteY57-15572" fmla="*/ 324426 h 4999978"/>
              <a:gd name="connsiteX58-15573" fmla="*/ 6435581 w 12192000"/>
              <a:gd name="connsiteY58-15574" fmla="*/ 323557 h 4999978"/>
              <a:gd name="connsiteX59-15575" fmla="*/ 6435870 w 12192000"/>
              <a:gd name="connsiteY59-15576" fmla="*/ 324745 h 4999978"/>
              <a:gd name="connsiteX60-15577" fmla="*/ 6446571 w 12192000"/>
              <a:gd name="connsiteY60-15578" fmla="*/ 329739 h 4999978"/>
              <a:gd name="connsiteX61-15579" fmla="*/ 6467701 w 12192000"/>
              <a:gd name="connsiteY61-15580" fmla="*/ 336547 h 4999978"/>
              <a:gd name="connsiteX62-15581" fmla="*/ 6512727 w 12192000"/>
              <a:gd name="connsiteY62-15582" fmla="*/ 367087 h 4999978"/>
              <a:gd name="connsiteX63-15583" fmla="*/ 6557094 w 12192000"/>
              <a:gd name="connsiteY63-15584" fmla="*/ 366314 h 4999978"/>
              <a:gd name="connsiteX64-15585" fmla="*/ 6565879 w 12192000"/>
              <a:gd name="connsiteY64-15586" fmla="*/ 366812 h 4999978"/>
              <a:gd name="connsiteX65-15587" fmla="*/ 6565997 w 12192000"/>
              <a:gd name="connsiteY65-15588" fmla="*/ 367092 h 4999978"/>
              <a:gd name="connsiteX66-15589" fmla="*/ 6575147 w 12192000"/>
              <a:gd name="connsiteY66-15590" fmla="*/ 368156 h 4999978"/>
              <a:gd name="connsiteX67-15591" fmla="*/ 6581899 w 12192000"/>
              <a:gd name="connsiteY67-15592" fmla="*/ 367720 h 4999978"/>
              <a:gd name="connsiteX68-15593" fmla="*/ 6598943 w 12192000"/>
              <a:gd name="connsiteY68-15594" fmla="*/ 368688 h 4999978"/>
              <a:gd name="connsiteX69-15595" fmla="*/ 6604421 w 12192000"/>
              <a:gd name="connsiteY69-15596" fmla="*/ 370815 h 4999978"/>
              <a:gd name="connsiteX70-15597" fmla="*/ 6606035 w 12192000"/>
              <a:gd name="connsiteY70-15598" fmla="*/ 374247 h 4999978"/>
              <a:gd name="connsiteX71-15599" fmla="*/ 6607669 w 12192000"/>
              <a:gd name="connsiteY71-15600" fmla="*/ 373968 h 4999978"/>
              <a:gd name="connsiteX72-15601" fmla="*/ 6637532 w 12192000"/>
              <a:gd name="connsiteY72-15602" fmla="*/ 384907 h 4999978"/>
              <a:gd name="connsiteX73-15603" fmla="*/ 6706880 w 12192000"/>
              <a:gd name="connsiteY73-15604" fmla="*/ 399163 h 4999978"/>
              <a:gd name="connsiteX74-15605" fmla="*/ 6747500 w 12192000"/>
              <a:gd name="connsiteY74-15606" fmla="*/ 403168 h 4999978"/>
              <a:gd name="connsiteX75-15607" fmla="*/ 6857783 w 12192000"/>
              <a:gd name="connsiteY75-15608" fmla="*/ 418687 h 4999978"/>
              <a:gd name="connsiteX76-15609" fmla="*/ 7018394 w 12192000"/>
              <a:gd name="connsiteY76-15610" fmla="*/ 466613 h 4999978"/>
              <a:gd name="connsiteX77-15611" fmla="*/ 7024679 w 12192000"/>
              <a:gd name="connsiteY77-15612" fmla="*/ 572534 h 4999978"/>
              <a:gd name="connsiteX78-15613" fmla="*/ 7041715 w 12192000"/>
              <a:gd name="connsiteY78-15614" fmla="*/ 465902 h 4999978"/>
              <a:gd name="connsiteX79-15615" fmla="*/ 7048103 w 12192000"/>
              <a:gd name="connsiteY79-15616" fmla="*/ 464392 h 4999978"/>
              <a:gd name="connsiteX80-15617" fmla="*/ 7057490 w 12192000"/>
              <a:gd name="connsiteY80-15618" fmla="*/ 463917 h 4999978"/>
              <a:gd name="connsiteX81-15619" fmla="*/ 7057730 w 12192000"/>
              <a:gd name="connsiteY81-15620" fmla="*/ 464165 h 4999978"/>
              <a:gd name="connsiteX82-15621" fmla="*/ 7066511 w 12192000"/>
              <a:gd name="connsiteY82-15622" fmla="*/ 463214 h 4999978"/>
              <a:gd name="connsiteX83-15623" fmla="*/ 7109401 w 12192000"/>
              <a:gd name="connsiteY83-15624" fmla="*/ 455268 h 4999978"/>
              <a:gd name="connsiteX84-15625" fmla="*/ 7166830 w 12192000"/>
              <a:gd name="connsiteY84-15626" fmla="*/ 477037 h 4999978"/>
              <a:gd name="connsiteX85-15627" fmla="*/ 7190442 w 12192000"/>
              <a:gd name="connsiteY85-15628" fmla="*/ 480090 h 4999978"/>
              <a:gd name="connsiteX86-15629" fmla="*/ 7203083 w 12192000"/>
              <a:gd name="connsiteY86-15630" fmla="*/ 483106 h 4999978"/>
              <a:gd name="connsiteX87-15631" fmla="*/ 7203894 w 12192000"/>
              <a:gd name="connsiteY87-15632" fmla="*/ 484190 h 4999978"/>
              <a:gd name="connsiteX88-15633" fmla="*/ 7245004 w 12192000"/>
              <a:gd name="connsiteY88-15634" fmla="*/ 476444 h 4999978"/>
              <a:gd name="connsiteX89-15635" fmla="*/ 7250514 w 12192000"/>
              <a:gd name="connsiteY89-15636" fmla="*/ 477506 h 4999978"/>
              <a:gd name="connsiteX90-15637" fmla="*/ 7277246 w 12192000"/>
              <a:gd name="connsiteY90-15638" fmla="*/ 469782 h 4999978"/>
              <a:gd name="connsiteX91-15639" fmla="*/ 7291092 w 12192000"/>
              <a:gd name="connsiteY91-15640" fmla="*/ 467217 h 4999978"/>
              <a:gd name="connsiteX92-15641" fmla="*/ 7294933 w 12192000"/>
              <a:gd name="connsiteY92-15642" fmla="*/ 463549 h 4999978"/>
              <a:gd name="connsiteX93-15643" fmla="*/ 7315408 w 12192000"/>
              <a:gd name="connsiteY93-15644" fmla="*/ 461260 h 4999978"/>
              <a:gd name="connsiteX94-15645" fmla="*/ 7317786 w 12192000"/>
              <a:gd name="connsiteY94-15646" fmla="*/ 462106 h 4999978"/>
              <a:gd name="connsiteX95-15647" fmla="*/ 7334572 w 12192000"/>
              <a:gd name="connsiteY95-15648" fmla="*/ 456088 h 4999978"/>
              <a:gd name="connsiteX96-15649" fmla="*/ 7375190 w 12192000"/>
              <a:gd name="connsiteY96-15650" fmla="*/ 449931 h 4999978"/>
              <a:gd name="connsiteX97-15651" fmla="*/ 7522997 w 12192000"/>
              <a:gd name="connsiteY97-15652" fmla="*/ 442209 h 4999978"/>
              <a:gd name="connsiteX98-15653" fmla="*/ 7686985 w 12192000"/>
              <a:gd name="connsiteY98-15654" fmla="*/ 419805 h 4999978"/>
              <a:gd name="connsiteX99-15655" fmla="*/ 7854068 w 12192000"/>
              <a:gd name="connsiteY99-15656" fmla="*/ 409774 h 4999978"/>
              <a:gd name="connsiteX100-15657" fmla="*/ 8034165 w 12192000"/>
              <a:gd name="connsiteY100-15658" fmla="*/ 391699 h 4999978"/>
              <a:gd name="connsiteX101-15659" fmla="*/ 8094381 w 12192000"/>
              <a:gd name="connsiteY101-15660" fmla="*/ 395718 h 4999978"/>
              <a:gd name="connsiteX102-15661" fmla="*/ 8146898 w 12192000"/>
              <a:gd name="connsiteY102-15662" fmla="*/ 378558 h 4999978"/>
              <a:gd name="connsiteX103-15663" fmla="*/ 8168993 w 12192000"/>
              <a:gd name="connsiteY103-15664" fmla="*/ 384830 h 4999978"/>
              <a:gd name="connsiteX104-15665" fmla="*/ 8172809 w 12192000"/>
              <a:gd name="connsiteY104-15666" fmla="*/ 386137 h 4999978"/>
              <a:gd name="connsiteX105-15667" fmla="*/ 8187962 w 12192000"/>
              <a:gd name="connsiteY105-15668" fmla="*/ 386433 h 4999978"/>
              <a:gd name="connsiteX106-15669" fmla="*/ 8192382 w 12192000"/>
              <a:gd name="connsiteY106-15670" fmla="*/ 392692 h 4999978"/>
              <a:gd name="connsiteX107-15671" fmla="*/ 8375192 w 12192000"/>
              <a:gd name="connsiteY107-15672" fmla="*/ 383879 h 4999978"/>
              <a:gd name="connsiteX108-15673" fmla="*/ 8454377 w 12192000"/>
              <a:gd name="connsiteY108-15674" fmla="*/ 380331 h 4999978"/>
              <a:gd name="connsiteX109-15675" fmla="*/ 8484740 w 12192000"/>
              <a:gd name="connsiteY109-15676" fmla="*/ 385159 h 4999978"/>
              <a:gd name="connsiteX110-15677" fmla="*/ 8601673 w 12192000"/>
              <a:gd name="connsiteY110-15678" fmla="*/ 397101 h 4999978"/>
              <a:gd name="connsiteX111-15679" fmla="*/ 8701676 w 12192000"/>
              <a:gd name="connsiteY111-15680" fmla="*/ 401351 h 4999978"/>
              <a:gd name="connsiteX112-15681" fmla="*/ 8773288 w 12192000"/>
              <a:gd name="connsiteY112-15682" fmla="*/ 378077 h 4999978"/>
              <a:gd name="connsiteX113-15683" fmla="*/ 8779909 w 12192000"/>
              <a:gd name="connsiteY113-15684" fmla="*/ 382446 h 4999978"/>
              <a:gd name="connsiteX114-15685" fmla="*/ 8829932 w 12192000"/>
              <a:gd name="connsiteY114-15686" fmla="*/ 379243 h 4999978"/>
              <a:gd name="connsiteX115-15687" fmla="*/ 9003386 w 12192000"/>
              <a:gd name="connsiteY115-15688" fmla="*/ 336242 h 4999978"/>
              <a:gd name="connsiteX116-15689" fmla="*/ 9101185 w 12192000"/>
              <a:gd name="connsiteY116-15690" fmla="*/ 330862 h 4999978"/>
              <a:gd name="connsiteX117-15691" fmla="*/ 9136185 w 12192000"/>
              <a:gd name="connsiteY117-15692" fmla="*/ 334078 h 4999978"/>
              <a:gd name="connsiteX118-15693" fmla="*/ 9194801 w 12192000"/>
              <a:gd name="connsiteY118-15694" fmla="*/ 339149 h 4999978"/>
              <a:gd name="connsiteX119-15695" fmla="*/ 9239316 w 12192000"/>
              <a:gd name="connsiteY119-15696" fmla="*/ 355558 h 4999978"/>
              <a:gd name="connsiteX120-15697" fmla="*/ 9288052 w 12192000"/>
              <a:gd name="connsiteY120-15698" fmla="*/ 354796 h 4999978"/>
              <a:gd name="connsiteX121-15699" fmla="*/ 9298465 w 12192000"/>
              <a:gd name="connsiteY121-15700" fmla="*/ 338296 h 4999978"/>
              <a:gd name="connsiteX122-15701" fmla="*/ 9350892 w 12192000"/>
              <a:gd name="connsiteY122-15702" fmla="*/ 342778 h 4999978"/>
              <a:gd name="connsiteX123-15703" fmla="*/ 9430522 w 12192000"/>
              <a:gd name="connsiteY123-15704" fmla="*/ 351368 h 4999978"/>
              <a:gd name="connsiteX124-15705" fmla="*/ 9476215 w 12192000"/>
              <a:gd name="connsiteY124-15706" fmla="*/ 352107 h 4999978"/>
              <a:gd name="connsiteX125-15707" fmla="*/ 9601276 w 12192000"/>
              <a:gd name="connsiteY125-15708" fmla="*/ 358704 h 4999978"/>
              <a:gd name="connsiteX126-15709" fmla="*/ 9726733 w 12192000"/>
              <a:gd name="connsiteY126-15710" fmla="*/ 368801 h 4999978"/>
              <a:gd name="connsiteX127-15711" fmla="*/ 9802144 w 12192000"/>
              <a:gd name="connsiteY127-15712" fmla="*/ 394479 h 4999978"/>
              <a:gd name="connsiteX128-15713" fmla="*/ 9905153 w 12192000"/>
              <a:gd name="connsiteY128-15714" fmla="*/ 400650 h 4999978"/>
              <a:gd name="connsiteX129-15715" fmla="*/ 9922553 w 12192000"/>
              <a:gd name="connsiteY129-15716" fmla="*/ 404569 h 4999978"/>
              <a:gd name="connsiteX130-15717" fmla="*/ 10044658 w 12192000"/>
              <a:gd name="connsiteY130-15718" fmla="*/ 418077 h 4999978"/>
              <a:gd name="connsiteX131-15719" fmla="*/ 10184585 w 12192000"/>
              <a:gd name="connsiteY131-15720" fmla="*/ 407138 h 4999978"/>
              <a:gd name="connsiteX132-15721" fmla="*/ 10366435 w 12192000"/>
              <a:gd name="connsiteY132-15722" fmla="*/ 462428 h 4999978"/>
              <a:gd name="connsiteX133-15723" fmla="*/ 10688220 w 12192000"/>
              <a:gd name="connsiteY133-15724" fmla="*/ 542258 h 4999978"/>
              <a:gd name="connsiteX134-15725" fmla="*/ 11026690 w 12192000"/>
              <a:gd name="connsiteY134-15726" fmla="*/ 550681 h 4999978"/>
              <a:gd name="connsiteX135-15727" fmla="*/ 11113779 w 12192000"/>
              <a:gd name="connsiteY135-15728" fmla="*/ 533868 h 4999978"/>
              <a:gd name="connsiteX136-15729" fmla="*/ 11369556 w 12192000"/>
              <a:gd name="connsiteY136-15730" fmla="*/ 491719 h 4999978"/>
              <a:gd name="connsiteX137-15731" fmla="*/ 11623342 w 12192000"/>
              <a:gd name="connsiteY137-15732" fmla="*/ 388428 h 4999978"/>
              <a:gd name="connsiteX138-15733" fmla="*/ 11786511 w 12192000"/>
              <a:gd name="connsiteY138-15734" fmla="*/ 358390 h 4999978"/>
              <a:gd name="connsiteX139-15735" fmla="*/ 11862577 w 12192000"/>
              <a:gd name="connsiteY139-15736" fmla="*/ 330549 h 4999978"/>
              <a:gd name="connsiteX140-15737" fmla="*/ 11916612 w 12192000"/>
              <a:gd name="connsiteY140-15738" fmla="*/ 323810 h 4999978"/>
              <a:gd name="connsiteX141-15739" fmla="*/ 11948830 w 12192000"/>
              <a:gd name="connsiteY141-15740" fmla="*/ 318062 h 4999978"/>
              <a:gd name="connsiteX142-15741" fmla="*/ 12001583 w 12192000"/>
              <a:gd name="connsiteY142-15742" fmla="*/ 279643 h 4999978"/>
              <a:gd name="connsiteX143-15743" fmla="*/ 12174977 w 12192000"/>
              <a:gd name="connsiteY143-15744" fmla="*/ 264652 h 4999978"/>
              <a:gd name="connsiteX144-15745" fmla="*/ 12192000 w 12192000"/>
              <a:gd name="connsiteY144-15746" fmla="*/ 256549 h 4999978"/>
              <a:gd name="connsiteX145-15747" fmla="*/ 12192000 w 12192000"/>
              <a:gd name="connsiteY145-15748" fmla="*/ 4999978 h 4999978"/>
              <a:gd name="connsiteX146-15749" fmla="*/ 0 w 12192000"/>
              <a:gd name="connsiteY146-15750" fmla="*/ 4999978 h 4999978"/>
              <a:gd name="connsiteX147-15751" fmla="*/ 0 w 12192000"/>
              <a:gd name="connsiteY147-15752" fmla="*/ 617449 h 4999978"/>
              <a:gd name="connsiteX148-15753" fmla="*/ 11075 w 12192000"/>
              <a:gd name="connsiteY148-15754" fmla="*/ 615178 h 4999978"/>
              <a:gd name="connsiteX149-15755" fmla="*/ 44061 w 12192000"/>
              <a:gd name="connsiteY149-15756" fmla="*/ 608596 h 4999978"/>
              <a:gd name="connsiteX150-15757" fmla="*/ 136694 w 12192000"/>
              <a:gd name="connsiteY150-15758" fmla="*/ 556415 h 4999978"/>
              <a:gd name="connsiteX151-15759" fmla="*/ 170342 w 12192000"/>
              <a:gd name="connsiteY151-15760" fmla="*/ 551077 h 4999978"/>
              <a:gd name="connsiteX152-15761" fmla="*/ 168955 w 12192000"/>
              <a:gd name="connsiteY152-15762" fmla="*/ 542164 h 4999978"/>
              <a:gd name="connsiteX153-15763" fmla="*/ 181474 w 12192000"/>
              <a:gd name="connsiteY153-15764" fmla="*/ 541281 h 4999978"/>
              <a:gd name="connsiteX154-15765" fmla="*/ 209440 w 12192000"/>
              <a:gd name="connsiteY154-15766" fmla="*/ 540561 h 4999978"/>
              <a:gd name="connsiteX155-15767" fmla="*/ 293152 w 12192000"/>
              <a:gd name="connsiteY155-15768" fmla="*/ 536576 h 4999978"/>
              <a:gd name="connsiteX156-15769" fmla="*/ 315693 w 12192000"/>
              <a:gd name="connsiteY156-15770" fmla="*/ 519030 h 4999978"/>
              <a:gd name="connsiteX157-15771" fmla="*/ 337305 w 12192000"/>
              <a:gd name="connsiteY157-15772" fmla="*/ 518372 h 4999978"/>
              <a:gd name="connsiteX158-15773" fmla="*/ 462252 w 12192000"/>
              <a:gd name="connsiteY158-15774" fmla="*/ 493151 h 4999978"/>
              <a:gd name="connsiteX159-15775" fmla="*/ 479457 w 12192000"/>
              <a:gd name="connsiteY159-15776" fmla="*/ 491123 h 4999978"/>
              <a:gd name="connsiteX160-15777" fmla="*/ 488653 w 12192000"/>
              <a:gd name="connsiteY160-15778" fmla="*/ 483257 h 4999978"/>
              <a:gd name="connsiteX161-15779" fmla="*/ 522053 w 12192000"/>
              <a:gd name="connsiteY161-15780" fmla="*/ 481125 h 4999978"/>
              <a:gd name="connsiteX162-15781" fmla="*/ 523520 w 12192000"/>
              <a:gd name="connsiteY162-15782" fmla="*/ 476713 h 4999978"/>
              <a:gd name="connsiteX163-15783" fmla="*/ 632714 w 12192000"/>
              <a:gd name="connsiteY163-15784" fmla="*/ 437101 h 4999978"/>
              <a:gd name="connsiteX164-15785" fmla="*/ 651426 w 12192000"/>
              <a:gd name="connsiteY164-15786" fmla="*/ 430544 h 4999978"/>
              <a:gd name="connsiteX165-15787" fmla="*/ 667724 w 12192000"/>
              <a:gd name="connsiteY165-15788" fmla="*/ 432138 h 4999978"/>
              <a:gd name="connsiteX166-15789" fmla="*/ 757679 w 12192000"/>
              <a:gd name="connsiteY166-15790" fmla="*/ 425145 h 4999978"/>
              <a:gd name="connsiteX167-15791" fmla="*/ 779159 w 12192000"/>
              <a:gd name="connsiteY167-15792" fmla="*/ 428059 h 4999978"/>
              <a:gd name="connsiteX168-15793" fmla="*/ 788293 w 12192000"/>
              <a:gd name="connsiteY168-15794" fmla="*/ 434863 h 4999978"/>
              <a:gd name="connsiteX169-15795" fmla="*/ 822923 w 12192000"/>
              <a:gd name="connsiteY169-15796" fmla="*/ 421074 h 4999978"/>
              <a:gd name="connsiteX170-15797" fmla="*/ 876559 w 12192000"/>
              <a:gd name="connsiteY170-15798" fmla="*/ 411088 h 4999978"/>
              <a:gd name="connsiteX171-15799" fmla="*/ 902011 w 12192000"/>
              <a:gd name="connsiteY171-15800" fmla="*/ 404118 h 4999978"/>
              <a:gd name="connsiteX172-15801" fmla="*/ 922715 w 12192000"/>
              <a:gd name="connsiteY172-15802" fmla="*/ 407699 h 4999978"/>
              <a:gd name="connsiteX173-15803" fmla="*/ 1040139 w 12192000"/>
              <a:gd name="connsiteY173-15804" fmla="*/ 406590 h 4999978"/>
              <a:gd name="connsiteX174-15805" fmla="*/ 1067251 w 12192000"/>
              <a:gd name="connsiteY174-15806" fmla="*/ 412384 h 4999978"/>
              <a:gd name="connsiteX175-15807" fmla="*/ 1080272 w 12192000"/>
              <a:gd name="connsiteY175-15808" fmla="*/ 424669 h 4999978"/>
              <a:gd name="connsiteX176-15809" fmla="*/ 1090219 w 12192000"/>
              <a:gd name="connsiteY176-15810" fmla="*/ 420026 h 4999978"/>
              <a:gd name="connsiteX177-15811" fmla="*/ 1161226 w 12192000"/>
              <a:gd name="connsiteY177-15812" fmla="*/ 418304 h 4999978"/>
              <a:gd name="connsiteX178-15813" fmla="*/ 1207525 w 12192000"/>
              <a:gd name="connsiteY178-15814" fmla="*/ 416039 h 4999978"/>
              <a:gd name="connsiteX179-15815" fmla="*/ 1295331 w 12192000"/>
              <a:gd name="connsiteY179-15816" fmla="*/ 402182 h 4999978"/>
              <a:gd name="connsiteX180-15817" fmla="*/ 1347118 w 12192000"/>
              <a:gd name="connsiteY180-15818" fmla="*/ 399704 h 4999978"/>
              <a:gd name="connsiteX181-15819" fmla="*/ 1378108 w 12192000"/>
              <a:gd name="connsiteY181-15820" fmla="*/ 398410 h 4999978"/>
              <a:gd name="connsiteX182-15821" fmla="*/ 1459192 w 12192000"/>
              <a:gd name="connsiteY182-15822" fmla="*/ 380919 h 4999978"/>
              <a:gd name="connsiteX183-15823" fmla="*/ 1590120 w 12192000"/>
              <a:gd name="connsiteY183-15824" fmla="*/ 317608 h 4999978"/>
              <a:gd name="connsiteX184-15825" fmla="*/ 1631417 w 12192000"/>
              <a:gd name="connsiteY184-15826" fmla="*/ 308227 h 4999978"/>
              <a:gd name="connsiteX185-15827" fmla="*/ 1638727 w 12192000"/>
              <a:gd name="connsiteY185-15828" fmla="*/ 311610 h 4999978"/>
              <a:gd name="connsiteX186-15829" fmla="*/ 1844438 w 12192000"/>
              <a:gd name="connsiteY186-15830" fmla="*/ 271304 h 4999978"/>
              <a:gd name="connsiteX187-15831" fmla="*/ 1881324 w 12192000"/>
              <a:gd name="connsiteY187-15832" fmla="*/ 268497 h 4999978"/>
              <a:gd name="connsiteX188-15833" fmla="*/ 1908999 w 12192000"/>
              <a:gd name="connsiteY188-15834" fmla="*/ 269338 h 4999978"/>
              <a:gd name="connsiteX189-15835" fmla="*/ 1974956 w 12192000"/>
              <a:gd name="connsiteY189-15836" fmla="*/ 255958 h 4999978"/>
              <a:gd name="connsiteX190-15837" fmla="*/ 2082409 w 12192000"/>
              <a:gd name="connsiteY190-15838" fmla="*/ 227290 h 4999978"/>
              <a:gd name="connsiteX191-15839" fmla="*/ 2105639 w 12192000"/>
              <a:gd name="connsiteY191-15840" fmla="*/ 222648 h 4999978"/>
              <a:gd name="connsiteX192-15841" fmla="*/ 2126992 w 12192000"/>
              <a:gd name="connsiteY192-15842" fmla="*/ 224468 h 4999978"/>
              <a:gd name="connsiteX193-15843" fmla="*/ 2133154 w 12192000"/>
              <a:gd name="connsiteY193-15844" fmla="*/ 229952 h 4999978"/>
              <a:gd name="connsiteX194-15845" fmla="*/ 2146154 w 12192000"/>
              <a:gd name="connsiteY194-15846" fmla="*/ 228332 h 4999978"/>
              <a:gd name="connsiteX195-15847" fmla="*/ 2149901 w 12192000"/>
              <a:gd name="connsiteY195-15848" fmla="*/ 229116 h 4999978"/>
              <a:gd name="connsiteX196-15849" fmla="*/ 2171100 w 12192000"/>
              <a:gd name="connsiteY196-15850" fmla="*/ 232389 h 4999978"/>
              <a:gd name="connsiteX197-15851" fmla="*/ 2209148 w 12192000"/>
              <a:gd name="connsiteY197-15852" fmla="*/ 209225 h 4999978"/>
              <a:gd name="connsiteX198-15853" fmla="*/ 2261889 w 12192000"/>
              <a:gd name="connsiteY198-15854" fmla="*/ 205532 h 4999978"/>
              <a:gd name="connsiteX199-15855" fmla="*/ 2452315 w 12192000"/>
              <a:gd name="connsiteY199-15856" fmla="*/ 152899 h 4999978"/>
              <a:gd name="connsiteX200-15857" fmla="*/ 2495330 w 12192000"/>
              <a:gd name="connsiteY200-15858" fmla="*/ 142101 h 4999978"/>
              <a:gd name="connsiteX201-15859" fmla="*/ 2665623 w 12192000"/>
              <a:gd name="connsiteY201-15860" fmla="*/ 96394 h 4999978"/>
              <a:gd name="connsiteX202-15861" fmla="*/ 2763332 w 12192000"/>
              <a:gd name="connsiteY202-15862" fmla="*/ 74831 h 4999978"/>
              <a:gd name="connsiteX203-15863" fmla="*/ 2843870 w 12192000"/>
              <a:gd name="connsiteY203-15864" fmla="*/ 47507 h 4999978"/>
              <a:gd name="connsiteX204-15865" fmla="*/ 2862745 w 12192000"/>
              <a:gd name="connsiteY204-15866" fmla="*/ 43242 h 4999978"/>
              <a:gd name="connsiteX205-15867" fmla="*/ 2864596 w 12192000"/>
              <a:gd name="connsiteY205-15868" fmla="*/ 39218 h 4999978"/>
              <a:gd name="connsiteX206-15869" fmla="*/ 2875381 w 12192000"/>
              <a:gd name="connsiteY206-15870" fmla="*/ 35003 h 4999978"/>
              <a:gd name="connsiteX207-15871" fmla="*/ 2895139 w 12192000"/>
              <a:gd name="connsiteY207-15872" fmla="*/ 24186 h 4999978"/>
              <a:gd name="connsiteX208-15873" fmla="*/ 2932205 w 12192000"/>
              <a:gd name="connsiteY208-15874" fmla="*/ 11873 h 4999978"/>
              <a:gd name="connsiteX209-15875" fmla="*/ 2933310 w 12192000"/>
              <a:gd name="connsiteY209-15876" fmla="*/ 12816 h 4999978"/>
              <a:gd name="connsiteX210-15877" fmla="*/ 2945218 w 12192000"/>
              <a:gd name="connsiteY210-15878" fmla="*/ 14141 h 4999978"/>
              <a:gd name="connsiteX211-15879" fmla="*/ 2966465 w 12192000"/>
              <a:gd name="connsiteY211-15880" fmla="*/ 14117 h 4999978"/>
              <a:gd name="connsiteX212-15881" fmla="*/ 3016048 w 12192000"/>
              <a:gd name="connsiteY212-15882" fmla="*/ 12381 h 4999978"/>
              <a:gd name="connsiteX213-15883" fmla="*/ 3057077 w 12192000"/>
              <a:gd name="connsiteY213-15884" fmla="*/ 14845 h 4999978"/>
              <a:gd name="connsiteX214-15885" fmla="*/ 3148105 w 12192000"/>
              <a:gd name="connsiteY214-15886" fmla="*/ 30648 h 4999978"/>
              <a:gd name="connsiteX215-15887" fmla="*/ 3251671 w 12192000"/>
              <a:gd name="connsiteY215-15888" fmla="*/ 31575 h 4999978"/>
              <a:gd name="connsiteX216-15889" fmla="*/ 3351400 w 12192000"/>
              <a:gd name="connsiteY216-15890" fmla="*/ 32687 h 4999978"/>
              <a:gd name="connsiteX217-15891" fmla="*/ 3387481 w 12192000"/>
              <a:gd name="connsiteY217-15892" fmla="*/ 31443 h 4999978"/>
              <a:gd name="connsiteX218-15893" fmla="*/ 3451923 w 12192000"/>
              <a:gd name="connsiteY218-15894" fmla="*/ 36482 h 4999978"/>
              <a:gd name="connsiteX219-15895" fmla="*/ 3481520 w 12192000"/>
              <a:gd name="connsiteY219-15896" fmla="*/ 43287 h 4999978"/>
              <a:gd name="connsiteX220-15897" fmla="*/ 3482804 w 12192000"/>
              <a:gd name="connsiteY220-15898" fmla="*/ 42812 h 4999978"/>
              <a:gd name="connsiteX221-15899" fmla="*/ 3485495 w 12192000"/>
              <a:gd name="connsiteY221-15900" fmla="*/ 45921 h 4999978"/>
              <a:gd name="connsiteX222-15901" fmla="*/ 3490972 w 12192000"/>
              <a:gd name="connsiteY222-15902" fmla="*/ 47286 h 4999978"/>
              <a:gd name="connsiteX223-15903" fmla="*/ 3505835 w 12192000"/>
              <a:gd name="connsiteY223-15904" fmla="*/ 46077 h 4999978"/>
              <a:gd name="connsiteX224-15905" fmla="*/ 3511410 w 12192000"/>
              <a:gd name="connsiteY224-15906" fmla="*/ 44808 h 4999978"/>
              <a:gd name="connsiteX225-15907" fmla="*/ 3519598 w 12192000"/>
              <a:gd name="connsiteY225-15908" fmla="*/ 44683 h 4999978"/>
              <a:gd name="connsiteX226-15909" fmla="*/ 3519807 w 12192000"/>
              <a:gd name="connsiteY226-15910" fmla="*/ 44938 h 4999978"/>
              <a:gd name="connsiteX227-15911" fmla="*/ 3527466 w 12192000"/>
              <a:gd name="connsiteY227-15912" fmla="*/ 44316 h 4999978"/>
              <a:gd name="connsiteX228-15913" fmla="*/ 3564889 w 12192000"/>
              <a:gd name="connsiteY228-15914" fmla="*/ 57394 h 4999978"/>
              <a:gd name="connsiteX229-15915" fmla="*/ 3614922 w 12192000"/>
              <a:gd name="connsiteY229-15916" fmla="*/ 61804 h 4999978"/>
              <a:gd name="connsiteX230-15917" fmla="*/ 3635506 w 12192000"/>
              <a:gd name="connsiteY230-15918" fmla="*/ 65718 h 4999978"/>
              <a:gd name="connsiteX231-15919" fmla="*/ 3646525 w 12192000"/>
              <a:gd name="connsiteY231-15920" fmla="*/ 69193 h 4999978"/>
              <a:gd name="connsiteX232-15921" fmla="*/ 3647224 w 12192000"/>
              <a:gd name="connsiteY232-15922" fmla="*/ 70303 h 4999978"/>
              <a:gd name="connsiteX233-15923" fmla="*/ 3683100 w 12192000"/>
              <a:gd name="connsiteY233-15924" fmla="*/ 64109 h 4999978"/>
              <a:gd name="connsiteX234-15925" fmla="*/ 3687901 w 12192000"/>
              <a:gd name="connsiteY234-15926" fmla="*/ 65372 h 4999978"/>
              <a:gd name="connsiteX235-15927" fmla="*/ 3711234 w 12192000"/>
              <a:gd name="connsiteY235-15928" fmla="*/ 58665 h 4999978"/>
              <a:gd name="connsiteX236-15929" fmla="*/ 3723318 w 12192000"/>
              <a:gd name="connsiteY236-15930" fmla="*/ 56625 h 4999978"/>
              <a:gd name="connsiteX237-15931" fmla="*/ 3726677 w 12192000"/>
              <a:gd name="connsiteY237-15932" fmla="*/ 53112 h 4999978"/>
              <a:gd name="connsiteX238-15933" fmla="*/ 3744535 w 12192000"/>
              <a:gd name="connsiteY238-15934" fmla="*/ 51590 h 4999978"/>
              <a:gd name="connsiteX239-15935" fmla="*/ 3746608 w 12192000"/>
              <a:gd name="connsiteY239-15936" fmla="*/ 52522 h 4999978"/>
              <a:gd name="connsiteX240-15937" fmla="*/ 3761262 w 12192000"/>
              <a:gd name="connsiteY240-15938" fmla="*/ 47147 h 4999978"/>
              <a:gd name="connsiteX241-15939" fmla="*/ 3803931 w 12192000"/>
              <a:gd name="connsiteY241-15940" fmla="*/ 49309 h 4999978"/>
              <a:gd name="connsiteX242-15941" fmla="*/ 3925626 w 12192000"/>
              <a:gd name="connsiteY242-15942" fmla="*/ 40301 h 4999978"/>
              <a:gd name="connsiteX243-15943" fmla="*/ 4033324 w 12192000"/>
              <a:gd name="connsiteY243-15944" fmla="*/ 26451 h 4999978"/>
              <a:gd name="connsiteX0-15945" fmla="*/ 4033324 w 12192000"/>
              <a:gd name="connsiteY0-15946" fmla="*/ 26451 h 4999978"/>
              <a:gd name="connsiteX1-15947" fmla="*/ 4138795 w 12192000"/>
              <a:gd name="connsiteY1-15948" fmla="*/ 28995 h 4999978"/>
              <a:gd name="connsiteX2-15949" fmla="*/ 4197186 w 12192000"/>
              <a:gd name="connsiteY2-15950" fmla="*/ 16311 h 4999978"/>
              <a:gd name="connsiteX3-15951" fmla="*/ 4371550 w 12192000"/>
              <a:gd name="connsiteY3-15952" fmla="*/ 8916 h 4999978"/>
              <a:gd name="connsiteX4-15953" fmla="*/ 4424056 w 12192000"/>
              <a:gd name="connsiteY4-15954" fmla="*/ 15151 h 4999978"/>
              <a:gd name="connsiteX5-15955" fmla="*/ 4469897 w 12192000"/>
              <a:gd name="connsiteY5-15956" fmla="*/ 0 h 4999978"/>
              <a:gd name="connsiteX6-15957" fmla="*/ 4489151 w 12192000"/>
              <a:gd name="connsiteY6-15958" fmla="*/ 7067 h 4999978"/>
              <a:gd name="connsiteX7-15959" fmla="*/ 4492479 w 12192000"/>
              <a:gd name="connsiteY7-15960" fmla="*/ 8512 h 4999978"/>
              <a:gd name="connsiteX8-15961" fmla="*/ 4505693 w 12192000"/>
              <a:gd name="connsiteY8-15962" fmla="*/ 9366 h 4999978"/>
              <a:gd name="connsiteX9-15963" fmla="*/ 4509529 w 12192000"/>
              <a:gd name="connsiteY9-15964" fmla="*/ 15767 h 4999978"/>
              <a:gd name="connsiteX10-15965" fmla="*/ 4529499 w 12192000"/>
              <a:gd name="connsiteY10-15966" fmla="*/ 21469 h 4999978"/>
              <a:gd name="connsiteX11-15967" fmla="*/ 4553795 w 12192000"/>
              <a:gd name="connsiteY11-15968" fmla="*/ 21323 h 4999978"/>
              <a:gd name="connsiteX12-15969" fmla="*/ 4640118 w 12192000"/>
              <a:gd name="connsiteY12-15970" fmla="*/ 21481 h 4999978"/>
              <a:gd name="connsiteX13-15971" fmla="*/ 4654127 w 12192000"/>
              <a:gd name="connsiteY13-15972" fmla="*/ 17734 h 4999978"/>
              <a:gd name="connsiteX14-15973" fmla="*/ 4700168 w 12192000"/>
              <a:gd name="connsiteY14-15974" fmla="*/ 22735 h 4999978"/>
              <a:gd name="connsiteX15-15975" fmla="*/ 4741127 w 12192000"/>
              <a:gd name="connsiteY15-15976" fmla="*/ 23309 h 4999978"/>
              <a:gd name="connsiteX16-15977" fmla="*/ 4767598 w 12192000"/>
              <a:gd name="connsiteY16-15978" fmla="*/ 20054 h 4999978"/>
              <a:gd name="connsiteX17-15979" fmla="*/ 4774592 w 12192000"/>
              <a:gd name="connsiteY17-15980" fmla="*/ 22231 h 4999978"/>
              <a:gd name="connsiteX18-15981" fmla="*/ 4801328 w 12192000"/>
              <a:gd name="connsiteY18-15982" fmla="*/ 23236 h 4999978"/>
              <a:gd name="connsiteX19-15983" fmla="*/ 4814870 w 12192000"/>
              <a:gd name="connsiteY19-15984" fmla="*/ 19579 h 4999978"/>
              <a:gd name="connsiteX20-15985" fmla="*/ 4828440 w 12192000"/>
              <a:gd name="connsiteY20-15986" fmla="*/ 27197 h 4999978"/>
              <a:gd name="connsiteX21-15987" fmla="*/ 4831826 w 12192000"/>
              <a:gd name="connsiteY21-15988" fmla="*/ 32900 h 4999978"/>
              <a:gd name="connsiteX22-15989" fmla="*/ 4850785 w 12192000"/>
              <a:gd name="connsiteY22-15990" fmla="*/ 29972 h 4999978"/>
              <a:gd name="connsiteX23-15991" fmla="*/ 4866468 w 12192000"/>
              <a:gd name="connsiteY23-15992" fmla="*/ 35321 h 4999978"/>
              <a:gd name="connsiteX24-15993" fmla="*/ 4879983 w 12192000"/>
              <a:gd name="connsiteY24-15994" fmla="*/ 31397 h 4999978"/>
              <a:gd name="connsiteX25-15995" fmla="*/ 4885635 w 12192000"/>
              <a:gd name="connsiteY25-15996" fmla="*/ 32124 h 4999978"/>
              <a:gd name="connsiteX26-15997" fmla="*/ 4899698 w 12192000"/>
              <a:gd name="connsiteY26-15998" fmla="*/ 34658 h 4999978"/>
              <a:gd name="connsiteX27-15999" fmla="*/ 4923986 w 12192000"/>
              <a:gd name="connsiteY27-16000" fmla="*/ 40414 h 4999978"/>
              <a:gd name="connsiteX28-16001" fmla="*/ 4931544 w 12192000"/>
              <a:gd name="connsiteY28-16002" fmla="*/ 41140 h 4999978"/>
              <a:gd name="connsiteX29-16003" fmla="*/ 4948135 w 12192000"/>
              <a:gd name="connsiteY29-16004" fmla="*/ 50311 h 4999978"/>
              <a:gd name="connsiteX30-16005" fmla="*/ 4980068 w 12192000"/>
              <a:gd name="connsiteY30-16006" fmla="*/ 57834 h 4999978"/>
              <a:gd name="connsiteX31-16007" fmla="*/ 5036541 w 12192000"/>
              <a:gd name="connsiteY31-16008" fmla="*/ 85075 h 4999978"/>
              <a:gd name="connsiteX32-16009" fmla="*/ 5069678 w 12192000"/>
              <a:gd name="connsiteY32-16010" fmla="*/ 97961 h 4999978"/>
              <a:gd name="connsiteX33-16011" fmla="*/ 5092160 w 12192000"/>
              <a:gd name="connsiteY33-16012" fmla="*/ 109985 h 4999978"/>
              <a:gd name="connsiteX34-16013" fmla="*/ 5158166 w 12192000"/>
              <a:gd name="connsiteY34-16014" fmla="*/ 126350 h 4999978"/>
              <a:gd name="connsiteX35-16015" fmla="*/ 5271252 w 12192000"/>
              <a:gd name="connsiteY35-16016" fmla="*/ 147520 h 4999978"/>
              <a:gd name="connsiteX36-16017" fmla="*/ 5294438 w 12192000"/>
              <a:gd name="connsiteY36-16018" fmla="*/ 153338 h 4999978"/>
              <a:gd name="connsiteX37-16019" fmla="*/ 5310840 w 12192000"/>
              <a:gd name="connsiteY37-16020" fmla="*/ 163551 h 4999978"/>
              <a:gd name="connsiteX38-16021" fmla="*/ 5311570 w 12192000"/>
              <a:gd name="connsiteY38-16022" fmla="*/ 170463 h 4999978"/>
              <a:gd name="connsiteX39-16023" fmla="*/ 5323756 w 12192000"/>
              <a:gd name="connsiteY39-16024" fmla="*/ 174500 h 4999978"/>
              <a:gd name="connsiteX40-16025" fmla="*/ 5326259 w 12192000"/>
              <a:gd name="connsiteY40-16026" fmla="*/ 176662 h 4999978"/>
              <a:gd name="connsiteX41-16027" fmla="*/ 5383267 w 12192000"/>
              <a:gd name="connsiteY41-16028" fmla="*/ 199617 h 4999978"/>
              <a:gd name="connsiteX42-16029" fmla="*/ 5492371 w 12192000"/>
              <a:gd name="connsiteY42-16030" fmla="*/ 230923 h 4999978"/>
              <a:gd name="connsiteX43-16031" fmla="*/ 5640913 w 12192000"/>
              <a:gd name="connsiteY43-16032" fmla="*/ 239810 h 4999978"/>
              <a:gd name="connsiteX44-16033" fmla="*/ 5877770 w 12192000"/>
              <a:gd name="connsiteY44-16034" fmla="*/ 283747 h 4999978"/>
              <a:gd name="connsiteX45-16035" fmla="*/ 5989615 w 12192000"/>
              <a:gd name="connsiteY45-16036" fmla="*/ 306445 h 4999978"/>
              <a:gd name="connsiteX46-16037" fmla="*/ 5996857 w 12192000"/>
              <a:gd name="connsiteY46-16038" fmla="*/ 310331 h 4999978"/>
              <a:gd name="connsiteX47-16039" fmla="*/ 6037387 w 12192000"/>
              <a:gd name="connsiteY47-16040" fmla="*/ 299308 h 4999978"/>
              <a:gd name="connsiteX48-16041" fmla="*/ 6113074 w 12192000"/>
              <a:gd name="connsiteY48-16042" fmla="*/ 312627 h 4999978"/>
              <a:gd name="connsiteX49-16043" fmla="*/ 6280929 w 12192000"/>
              <a:gd name="connsiteY49-16044" fmla="*/ 337226 h 4999978"/>
              <a:gd name="connsiteX50-16045" fmla="*/ 6298665 w 12192000"/>
              <a:gd name="connsiteY50-16046" fmla="*/ 329713 h 4999978"/>
              <a:gd name="connsiteX51-16047" fmla="*/ 6317326 w 12192000"/>
              <a:gd name="connsiteY51-16048" fmla="*/ 326576 h 4999978"/>
              <a:gd name="connsiteX52-16049" fmla="*/ 6319212 w 12192000"/>
              <a:gd name="connsiteY52-16050" fmla="*/ 327786 h 4999978"/>
              <a:gd name="connsiteX53-16051" fmla="*/ 6339724 w 12192000"/>
              <a:gd name="connsiteY53-16052" fmla="*/ 328880 h 4999978"/>
              <a:gd name="connsiteX54-16053" fmla="*/ 6345010 w 12192000"/>
              <a:gd name="connsiteY54-16054" fmla="*/ 325930 h 4999978"/>
              <a:gd name="connsiteX55-16055" fmla="*/ 6359332 w 12192000"/>
              <a:gd name="connsiteY55-16056" fmla="*/ 325681 h 4999978"/>
              <a:gd name="connsiteX56-16057" fmla="*/ 6388220 w 12192000"/>
              <a:gd name="connsiteY56-16058" fmla="*/ 322496 h 4999978"/>
              <a:gd name="connsiteX57-16059" fmla="*/ 6392994 w 12192000"/>
              <a:gd name="connsiteY57-16060" fmla="*/ 324426 h 4999978"/>
              <a:gd name="connsiteX58-16061" fmla="*/ 6435581 w 12192000"/>
              <a:gd name="connsiteY58-16062" fmla="*/ 323557 h 4999978"/>
              <a:gd name="connsiteX59-16063" fmla="*/ 6435870 w 12192000"/>
              <a:gd name="connsiteY59-16064" fmla="*/ 324745 h 4999978"/>
              <a:gd name="connsiteX60-16065" fmla="*/ 6446571 w 12192000"/>
              <a:gd name="connsiteY60-16066" fmla="*/ 329739 h 4999978"/>
              <a:gd name="connsiteX61-16067" fmla="*/ 6467701 w 12192000"/>
              <a:gd name="connsiteY61-16068" fmla="*/ 336547 h 4999978"/>
              <a:gd name="connsiteX62-16069" fmla="*/ 6512727 w 12192000"/>
              <a:gd name="connsiteY62-16070" fmla="*/ 367087 h 4999978"/>
              <a:gd name="connsiteX63-16071" fmla="*/ 6557094 w 12192000"/>
              <a:gd name="connsiteY63-16072" fmla="*/ 366314 h 4999978"/>
              <a:gd name="connsiteX64-16073" fmla="*/ 6565879 w 12192000"/>
              <a:gd name="connsiteY64-16074" fmla="*/ 366812 h 4999978"/>
              <a:gd name="connsiteX65-16075" fmla="*/ 6565997 w 12192000"/>
              <a:gd name="connsiteY65-16076" fmla="*/ 367092 h 4999978"/>
              <a:gd name="connsiteX66-16077" fmla="*/ 6575147 w 12192000"/>
              <a:gd name="connsiteY66-16078" fmla="*/ 368156 h 4999978"/>
              <a:gd name="connsiteX67-16079" fmla="*/ 6581899 w 12192000"/>
              <a:gd name="connsiteY67-16080" fmla="*/ 367720 h 4999978"/>
              <a:gd name="connsiteX68-16081" fmla="*/ 6598943 w 12192000"/>
              <a:gd name="connsiteY68-16082" fmla="*/ 368688 h 4999978"/>
              <a:gd name="connsiteX69-16083" fmla="*/ 6604421 w 12192000"/>
              <a:gd name="connsiteY69-16084" fmla="*/ 370815 h 4999978"/>
              <a:gd name="connsiteX70-16085" fmla="*/ 6606035 w 12192000"/>
              <a:gd name="connsiteY70-16086" fmla="*/ 374247 h 4999978"/>
              <a:gd name="connsiteX71-16087" fmla="*/ 6607669 w 12192000"/>
              <a:gd name="connsiteY71-16088" fmla="*/ 373968 h 4999978"/>
              <a:gd name="connsiteX72-16089" fmla="*/ 6637532 w 12192000"/>
              <a:gd name="connsiteY72-16090" fmla="*/ 384907 h 4999978"/>
              <a:gd name="connsiteX73-16091" fmla="*/ 6706880 w 12192000"/>
              <a:gd name="connsiteY73-16092" fmla="*/ 399163 h 4999978"/>
              <a:gd name="connsiteX74-16093" fmla="*/ 6747500 w 12192000"/>
              <a:gd name="connsiteY74-16094" fmla="*/ 403168 h 4999978"/>
              <a:gd name="connsiteX75-16095" fmla="*/ 6857783 w 12192000"/>
              <a:gd name="connsiteY75-16096" fmla="*/ 418687 h 4999978"/>
              <a:gd name="connsiteX76-16097" fmla="*/ 6926954 w 12192000"/>
              <a:gd name="connsiteY76-16098" fmla="*/ 416162 h 4999978"/>
              <a:gd name="connsiteX77-16099" fmla="*/ 7024679 w 12192000"/>
              <a:gd name="connsiteY77-16100" fmla="*/ 572534 h 4999978"/>
              <a:gd name="connsiteX78-16101" fmla="*/ 7041715 w 12192000"/>
              <a:gd name="connsiteY78-16102" fmla="*/ 465902 h 4999978"/>
              <a:gd name="connsiteX79-16103" fmla="*/ 7048103 w 12192000"/>
              <a:gd name="connsiteY79-16104" fmla="*/ 464392 h 4999978"/>
              <a:gd name="connsiteX80-16105" fmla="*/ 7057490 w 12192000"/>
              <a:gd name="connsiteY80-16106" fmla="*/ 463917 h 4999978"/>
              <a:gd name="connsiteX81-16107" fmla="*/ 7057730 w 12192000"/>
              <a:gd name="connsiteY81-16108" fmla="*/ 464165 h 4999978"/>
              <a:gd name="connsiteX82-16109" fmla="*/ 7066511 w 12192000"/>
              <a:gd name="connsiteY82-16110" fmla="*/ 463214 h 4999978"/>
              <a:gd name="connsiteX83-16111" fmla="*/ 7109401 w 12192000"/>
              <a:gd name="connsiteY83-16112" fmla="*/ 455268 h 4999978"/>
              <a:gd name="connsiteX84-16113" fmla="*/ 7166830 w 12192000"/>
              <a:gd name="connsiteY84-16114" fmla="*/ 477037 h 4999978"/>
              <a:gd name="connsiteX85-16115" fmla="*/ 7190442 w 12192000"/>
              <a:gd name="connsiteY85-16116" fmla="*/ 480090 h 4999978"/>
              <a:gd name="connsiteX86-16117" fmla="*/ 7203083 w 12192000"/>
              <a:gd name="connsiteY86-16118" fmla="*/ 483106 h 4999978"/>
              <a:gd name="connsiteX87-16119" fmla="*/ 7203894 w 12192000"/>
              <a:gd name="connsiteY87-16120" fmla="*/ 484190 h 4999978"/>
              <a:gd name="connsiteX88-16121" fmla="*/ 7245004 w 12192000"/>
              <a:gd name="connsiteY88-16122" fmla="*/ 476444 h 4999978"/>
              <a:gd name="connsiteX89-16123" fmla="*/ 7250514 w 12192000"/>
              <a:gd name="connsiteY89-16124" fmla="*/ 477506 h 4999978"/>
              <a:gd name="connsiteX90-16125" fmla="*/ 7277246 w 12192000"/>
              <a:gd name="connsiteY90-16126" fmla="*/ 469782 h 4999978"/>
              <a:gd name="connsiteX91-16127" fmla="*/ 7291092 w 12192000"/>
              <a:gd name="connsiteY91-16128" fmla="*/ 467217 h 4999978"/>
              <a:gd name="connsiteX92-16129" fmla="*/ 7294933 w 12192000"/>
              <a:gd name="connsiteY92-16130" fmla="*/ 463549 h 4999978"/>
              <a:gd name="connsiteX93-16131" fmla="*/ 7315408 w 12192000"/>
              <a:gd name="connsiteY93-16132" fmla="*/ 461260 h 4999978"/>
              <a:gd name="connsiteX94-16133" fmla="*/ 7317786 w 12192000"/>
              <a:gd name="connsiteY94-16134" fmla="*/ 462106 h 4999978"/>
              <a:gd name="connsiteX95-16135" fmla="*/ 7334572 w 12192000"/>
              <a:gd name="connsiteY95-16136" fmla="*/ 456088 h 4999978"/>
              <a:gd name="connsiteX96-16137" fmla="*/ 7375190 w 12192000"/>
              <a:gd name="connsiteY96-16138" fmla="*/ 449931 h 4999978"/>
              <a:gd name="connsiteX97-16139" fmla="*/ 7522997 w 12192000"/>
              <a:gd name="connsiteY97-16140" fmla="*/ 442209 h 4999978"/>
              <a:gd name="connsiteX98-16141" fmla="*/ 7686985 w 12192000"/>
              <a:gd name="connsiteY98-16142" fmla="*/ 419805 h 4999978"/>
              <a:gd name="connsiteX99-16143" fmla="*/ 7854068 w 12192000"/>
              <a:gd name="connsiteY99-16144" fmla="*/ 409774 h 4999978"/>
              <a:gd name="connsiteX100-16145" fmla="*/ 8034165 w 12192000"/>
              <a:gd name="connsiteY100-16146" fmla="*/ 391699 h 4999978"/>
              <a:gd name="connsiteX101-16147" fmla="*/ 8094381 w 12192000"/>
              <a:gd name="connsiteY101-16148" fmla="*/ 395718 h 4999978"/>
              <a:gd name="connsiteX102-16149" fmla="*/ 8146898 w 12192000"/>
              <a:gd name="connsiteY102-16150" fmla="*/ 378558 h 4999978"/>
              <a:gd name="connsiteX103-16151" fmla="*/ 8168993 w 12192000"/>
              <a:gd name="connsiteY103-16152" fmla="*/ 384830 h 4999978"/>
              <a:gd name="connsiteX104-16153" fmla="*/ 8172809 w 12192000"/>
              <a:gd name="connsiteY104-16154" fmla="*/ 386137 h 4999978"/>
              <a:gd name="connsiteX105-16155" fmla="*/ 8187962 w 12192000"/>
              <a:gd name="connsiteY105-16156" fmla="*/ 386433 h 4999978"/>
              <a:gd name="connsiteX106-16157" fmla="*/ 8192382 w 12192000"/>
              <a:gd name="connsiteY106-16158" fmla="*/ 392692 h 4999978"/>
              <a:gd name="connsiteX107-16159" fmla="*/ 8375192 w 12192000"/>
              <a:gd name="connsiteY107-16160" fmla="*/ 383879 h 4999978"/>
              <a:gd name="connsiteX108-16161" fmla="*/ 8454377 w 12192000"/>
              <a:gd name="connsiteY108-16162" fmla="*/ 380331 h 4999978"/>
              <a:gd name="connsiteX109-16163" fmla="*/ 8484740 w 12192000"/>
              <a:gd name="connsiteY109-16164" fmla="*/ 385159 h 4999978"/>
              <a:gd name="connsiteX110-16165" fmla="*/ 8601673 w 12192000"/>
              <a:gd name="connsiteY110-16166" fmla="*/ 397101 h 4999978"/>
              <a:gd name="connsiteX111-16167" fmla="*/ 8701676 w 12192000"/>
              <a:gd name="connsiteY111-16168" fmla="*/ 401351 h 4999978"/>
              <a:gd name="connsiteX112-16169" fmla="*/ 8773288 w 12192000"/>
              <a:gd name="connsiteY112-16170" fmla="*/ 378077 h 4999978"/>
              <a:gd name="connsiteX113-16171" fmla="*/ 8779909 w 12192000"/>
              <a:gd name="connsiteY113-16172" fmla="*/ 382446 h 4999978"/>
              <a:gd name="connsiteX114-16173" fmla="*/ 8829932 w 12192000"/>
              <a:gd name="connsiteY114-16174" fmla="*/ 379243 h 4999978"/>
              <a:gd name="connsiteX115-16175" fmla="*/ 9003386 w 12192000"/>
              <a:gd name="connsiteY115-16176" fmla="*/ 336242 h 4999978"/>
              <a:gd name="connsiteX116-16177" fmla="*/ 9101185 w 12192000"/>
              <a:gd name="connsiteY116-16178" fmla="*/ 330862 h 4999978"/>
              <a:gd name="connsiteX117-16179" fmla="*/ 9136185 w 12192000"/>
              <a:gd name="connsiteY117-16180" fmla="*/ 334078 h 4999978"/>
              <a:gd name="connsiteX118-16181" fmla="*/ 9194801 w 12192000"/>
              <a:gd name="connsiteY118-16182" fmla="*/ 339149 h 4999978"/>
              <a:gd name="connsiteX119-16183" fmla="*/ 9239316 w 12192000"/>
              <a:gd name="connsiteY119-16184" fmla="*/ 355558 h 4999978"/>
              <a:gd name="connsiteX120-16185" fmla="*/ 9288052 w 12192000"/>
              <a:gd name="connsiteY120-16186" fmla="*/ 354796 h 4999978"/>
              <a:gd name="connsiteX121-16187" fmla="*/ 9298465 w 12192000"/>
              <a:gd name="connsiteY121-16188" fmla="*/ 338296 h 4999978"/>
              <a:gd name="connsiteX122-16189" fmla="*/ 9350892 w 12192000"/>
              <a:gd name="connsiteY122-16190" fmla="*/ 342778 h 4999978"/>
              <a:gd name="connsiteX123-16191" fmla="*/ 9430522 w 12192000"/>
              <a:gd name="connsiteY123-16192" fmla="*/ 351368 h 4999978"/>
              <a:gd name="connsiteX124-16193" fmla="*/ 9476215 w 12192000"/>
              <a:gd name="connsiteY124-16194" fmla="*/ 352107 h 4999978"/>
              <a:gd name="connsiteX125-16195" fmla="*/ 9601276 w 12192000"/>
              <a:gd name="connsiteY125-16196" fmla="*/ 358704 h 4999978"/>
              <a:gd name="connsiteX126-16197" fmla="*/ 9726733 w 12192000"/>
              <a:gd name="connsiteY126-16198" fmla="*/ 368801 h 4999978"/>
              <a:gd name="connsiteX127-16199" fmla="*/ 9802144 w 12192000"/>
              <a:gd name="connsiteY127-16200" fmla="*/ 394479 h 4999978"/>
              <a:gd name="connsiteX128-16201" fmla="*/ 9905153 w 12192000"/>
              <a:gd name="connsiteY128-16202" fmla="*/ 400650 h 4999978"/>
              <a:gd name="connsiteX129-16203" fmla="*/ 9922553 w 12192000"/>
              <a:gd name="connsiteY129-16204" fmla="*/ 404569 h 4999978"/>
              <a:gd name="connsiteX130-16205" fmla="*/ 10044658 w 12192000"/>
              <a:gd name="connsiteY130-16206" fmla="*/ 418077 h 4999978"/>
              <a:gd name="connsiteX131-16207" fmla="*/ 10184585 w 12192000"/>
              <a:gd name="connsiteY131-16208" fmla="*/ 407138 h 4999978"/>
              <a:gd name="connsiteX132-16209" fmla="*/ 10366435 w 12192000"/>
              <a:gd name="connsiteY132-16210" fmla="*/ 462428 h 4999978"/>
              <a:gd name="connsiteX133-16211" fmla="*/ 10688220 w 12192000"/>
              <a:gd name="connsiteY133-16212" fmla="*/ 542258 h 4999978"/>
              <a:gd name="connsiteX134-16213" fmla="*/ 11026690 w 12192000"/>
              <a:gd name="connsiteY134-16214" fmla="*/ 550681 h 4999978"/>
              <a:gd name="connsiteX135-16215" fmla="*/ 11113779 w 12192000"/>
              <a:gd name="connsiteY135-16216" fmla="*/ 533868 h 4999978"/>
              <a:gd name="connsiteX136-16217" fmla="*/ 11369556 w 12192000"/>
              <a:gd name="connsiteY136-16218" fmla="*/ 491719 h 4999978"/>
              <a:gd name="connsiteX137-16219" fmla="*/ 11623342 w 12192000"/>
              <a:gd name="connsiteY137-16220" fmla="*/ 388428 h 4999978"/>
              <a:gd name="connsiteX138-16221" fmla="*/ 11786511 w 12192000"/>
              <a:gd name="connsiteY138-16222" fmla="*/ 358390 h 4999978"/>
              <a:gd name="connsiteX139-16223" fmla="*/ 11862577 w 12192000"/>
              <a:gd name="connsiteY139-16224" fmla="*/ 330549 h 4999978"/>
              <a:gd name="connsiteX140-16225" fmla="*/ 11916612 w 12192000"/>
              <a:gd name="connsiteY140-16226" fmla="*/ 323810 h 4999978"/>
              <a:gd name="connsiteX141-16227" fmla="*/ 11948830 w 12192000"/>
              <a:gd name="connsiteY141-16228" fmla="*/ 318062 h 4999978"/>
              <a:gd name="connsiteX142-16229" fmla="*/ 12001583 w 12192000"/>
              <a:gd name="connsiteY142-16230" fmla="*/ 279643 h 4999978"/>
              <a:gd name="connsiteX143-16231" fmla="*/ 12174977 w 12192000"/>
              <a:gd name="connsiteY143-16232" fmla="*/ 264652 h 4999978"/>
              <a:gd name="connsiteX144-16233" fmla="*/ 12192000 w 12192000"/>
              <a:gd name="connsiteY144-16234" fmla="*/ 256549 h 4999978"/>
              <a:gd name="connsiteX145-16235" fmla="*/ 12192000 w 12192000"/>
              <a:gd name="connsiteY145-16236" fmla="*/ 4999978 h 4999978"/>
              <a:gd name="connsiteX146-16237" fmla="*/ 0 w 12192000"/>
              <a:gd name="connsiteY146-16238" fmla="*/ 4999978 h 4999978"/>
              <a:gd name="connsiteX147-16239" fmla="*/ 0 w 12192000"/>
              <a:gd name="connsiteY147-16240" fmla="*/ 617449 h 4999978"/>
              <a:gd name="connsiteX148-16241" fmla="*/ 11075 w 12192000"/>
              <a:gd name="connsiteY148-16242" fmla="*/ 615178 h 4999978"/>
              <a:gd name="connsiteX149-16243" fmla="*/ 44061 w 12192000"/>
              <a:gd name="connsiteY149-16244" fmla="*/ 608596 h 4999978"/>
              <a:gd name="connsiteX150-16245" fmla="*/ 136694 w 12192000"/>
              <a:gd name="connsiteY150-16246" fmla="*/ 556415 h 4999978"/>
              <a:gd name="connsiteX151-16247" fmla="*/ 170342 w 12192000"/>
              <a:gd name="connsiteY151-16248" fmla="*/ 551077 h 4999978"/>
              <a:gd name="connsiteX152-16249" fmla="*/ 168955 w 12192000"/>
              <a:gd name="connsiteY152-16250" fmla="*/ 542164 h 4999978"/>
              <a:gd name="connsiteX153-16251" fmla="*/ 181474 w 12192000"/>
              <a:gd name="connsiteY153-16252" fmla="*/ 541281 h 4999978"/>
              <a:gd name="connsiteX154-16253" fmla="*/ 209440 w 12192000"/>
              <a:gd name="connsiteY154-16254" fmla="*/ 540561 h 4999978"/>
              <a:gd name="connsiteX155-16255" fmla="*/ 293152 w 12192000"/>
              <a:gd name="connsiteY155-16256" fmla="*/ 536576 h 4999978"/>
              <a:gd name="connsiteX156-16257" fmla="*/ 315693 w 12192000"/>
              <a:gd name="connsiteY156-16258" fmla="*/ 519030 h 4999978"/>
              <a:gd name="connsiteX157-16259" fmla="*/ 337305 w 12192000"/>
              <a:gd name="connsiteY157-16260" fmla="*/ 518372 h 4999978"/>
              <a:gd name="connsiteX158-16261" fmla="*/ 462252 w 12192000"/>
              <a:gd name="connsiteY158-16262" fmla="*/ 493151 h 4999978"/>
              <a:gd name="connsiteX159-16263" fmla="*/ 479457 w 12192000"/>
              <a:gd name="connsiteY159-16264" fmla="*/ 491123 h 4999978"/>
              <a:gd name="connsiteX160-16265" fmla="*/ 488653 w 12192000"/>
              <a:gd name="connsiteY160-16266" fmla="*/ 483257 h 4999978"/>
              <a:gd name="connsiteX161-16267" fmla="*/ 522053 w 12192000"/>
              <a:gd name="connsiteY161-16268" fmla="*/ 481125 h 4999978"/>
              <a:gd name="connsiteX162-16269" fmla="*/ 523520 w 12192000"/>
              <a:gd name="connsiteY162-16270" fmla="*/ 476713 h 4999978"/>
              <a:gd name="connsiteX163-16271" fmla="*/ 632714 w 12192000"/>
              <a:gd name="connsiteY163-16272" fmla="*/ 437101 h 4999978"/>
              <a:gd name="connsiteX164-16273" fmla="*/ 651426 w 12192000"/>
              <a:gd name="connsiteY164-16274" fmla="*/ 430544 h 4999978"/>
              <a:gd name="connsiteX165-16275" fmla="*/ 667724 w 12192000"/>
              <a:gd name="connsiteY165-16276" fmla="*/ 432138 h 4999978"/>
              <a:gd name="connsiteX166-16277" fmla="*/ 757679 w 12192000"/>
              <a:gd name="connsiteY166-16278" fmla="*/ 425145 h 4999978"/>
              <a:gd name="connsiteX167-16279" fmla="*/ 779159 w 12192000"/>
              <a:gd name="connsiteY167-16280" fmla="*/ 428059 h 4999978"/>
              <a:gd name="connsiteX168-16281" fmla="*/ 788293 w 12192000"/>
              <a:gd name="connsiteY168-16282" fmla="*/ 434863 h 4999978"/>
              <a:gd name="connsiteX169-16283" fmla="*/ 822923 w 12192000"/>
              <a:gd name="connsiteY169-16284" fmla="*/ 421074 h 4999978"/>
              <a:gd name="connsiteX170-16285" fmla="*/ 876559 w 12192000"/>
              <a:gd name="connsiteY170-16286" fmla="*/ 411088 h 4999978"/>
              <a:gd name="connsiteX171-16287" fmla="*/ 902011 w 12192000"/>
              <a:gd name="connsiteY171-16288" fmla="*/ 404118 h 4999978"/>
              <a:gd name="connsiteX172-16289" fmla="*/ 922715 w 12192000"/>
              <a:gd name="connsiteY172-16290" fmla="*/ 407699 h 4999978"/>
              <a:gd name="connsiteX173-16291" fmla="*/ 1040139 w 12192000"/>
              <a:gd name="connsiteY173-16292" fmla="*/ 406590 h 4999978"/>
              <a:gd name="connsiteX174-16293" fmla="*/ 1067251 w 12192000"/>
              <a:gd name="connsiteY174-16294" fmla="*/ 412384 h 4999978"/>
              <a:gd name="connsiteX175-16295" fmla="*/ 1080272 w 12192000"/>
              <a:gd name="connsiteY175-16296" fmla="*/ 424669 h 4999978"/>
              <a:gd name="connsiteX176-16297" fmla="*/ 1090219 w 12192000"/>
              <a:gd name="connsiteY176-16298" fmla="*/ 420026 h 4999978"/>
              <a:gd name="connsiteX177-16299" fmla="*/ 1161226 w 12192000"/>
              <a:gd name="connsiteY177-16300" fmla="*/ 418304 h 4999978"/>
              <a:gd name="connsiteX178-16301" fmla="*/ 1207525 w 12192000"/>
              <a:gd name="connsiteY178-16302" fmla="*/ 416039 h 4999978"/>
              <a:gd name="connsiteX179-16303" fmla="*/ 1295331 w 12192000"/>
              <a:gd name="connsiteY179-16304" fmla="*/ 402182 h 4999978"/>
              <a:gd name="connsiteX180-16305" fmla="*/ 1347118 w 12192000"/>
              <a:gd name="connsiteY180-16306" fmla="*/ 399704 h 4999978"/>
              <a:gd name="connsiteX181-16307" fmla="*/ 1378108 w 12192000"/>
              <a:gd name="connsiteY181-16308" fmla="*/ 398410 h 4999978"/>
              <a:gd name="connsiteX182-16309" fmla="*/ 1459192 w 12192000"/>
              <a:gd name="connsiteY182-16310" fmla="*/ 380919 h 4999978"/>
              <a:gd name="connsiteX183-16311" fmla="*/ 1590120 w 12192000"/>
              <a:gd name="connsiteY183-16312" fmla="*/ 317608 h 4999978"/>
              <a:gd name="connsiteX184-16313" fmla="*/ 1631417 w 12192000"/>
              <a:gd name="connsiteY184-16314" fmla="*/ 308227 h 4999978"/>
              <a:gd name="connsiteX185-16315" fmla="*/ 1638727 w 12192000"/>
              <a:gd name="connsiteY185-16316" fmla="*/ 311610 h 4999978"/>
              <a:gd name="connsiteX186-16317" fmla="*/ 1844438 w 12192000"/>
              <a:gd name="connsiteY186-16318" fmla="*/ 271304 h 4999978"/>
              <a:gd name="connsiteX187-16319" fmla="*/ 1881324 w 12192000"/>
              <a:gd name="connsiteY187-16320" fmla="*/ 268497 h 4999978"/>
              <a:gd name="connsiteX188-16321" fmla="*/ 1908999 w 12192000"/>
              <a:gd name="connsiteY188-16322" fmla="*/ 269338 h 4999978"/>
              <a:gd name="connsiteX189-16323" fmla="*/ 1974956 w 12192000"/>
              <a:gd name="connsiteY189-16324" fmla="*/ 255958 h 4999978"/>
              <a:gd name="connsiteX190-16325" fmla="*/ 2082409 w 12192000"/>
              <a:gd name="connsiteY190-16326" fmla="*/ 227290 h 4999978"/>
              <a:gd name="connsiteX191-16327" fmla="*/ 2105639 w 12192000"/>
              <a:gd name="connsiteY191-16328" fmla="*/ 222648 h 4999978"/>
              <a:gd name="connsiteX192-16329" fmla="*/ 2126992 w 12192000"/>
              <a:gd name="connsiteY192-16330" fmla="*/ 224468 h 4999978"/>
              <a:gd name="connsiteX193-16331" fmla="*/ 2133154 w 12192000"/>
              <a:gd name="connsiteY193-16332" fmla="*/ 229952 h 4999978"/>
              <a:gd name="connsiteX194-16333" fmla="*/ 2146154 w 12192000"/>
              <a:gd name="connsiteY194-16334" fmla="*/ 228332 h 4999978"/>
              <a:gd name="connsiteX195-16335" fmla="*/ 2149901 w 12192000"/>
              <a:gd name="connsiteY195-16336" fmla="*/ 229116 h 4999978"/>
              <a:gd name="connsiteX196-16337" fmla="*/ 2171100 w 12192000"/>
              <a:gd name="connsiteY196-16338" fmla="*/ 232389 h 4999978"/>
              <a:gd name="connsiteX197-16339" fmla="*/ 2209148 w 12192000"/>
              <a:gd name="connsiteY197-16340" fmla="*/ 209225 h 4999978"/>
              <a:gd name="connsiteX198-16341" fmla="*/ 2261889 w 12192000"/>
              <a:gd name="connsiteY198-16342" fmla="*/ 205532 h 4999978"/>
              <a:gd name="connsiteX199-16343" fmla="*/ 2452315 w 12192000"/>
              <a:gd name="connsiteY199-16344" fmla="*/ 152899 h 4999978"/>
              <a:gd name="connsiteX200-16345" fmla="*/ 2495330 w 12192000"/>
              <a:gd name="connsiteY200-16346" fmla="*/ 142101 h 4999978"/>
              <a:gd name="connsiteX201-16347" fmla="*/ 2665623 w 12192000"/>
              <a:gd name="connsiteY201-16348" fmla="*/ 96394 h 4999978"/>
              <a:gd name="connsiteX202-16349" fmla="*/ 2763332 w 12192000"/>
              <a:gd name="connsiteY202-16350" fmla="*/ 74831 h 4999978"/>
              <a:gd name="connsiteX203-16351" fmla="*/ 2843870 w 12192000"/>
              <a:gd name="connsiteY203-16352" fmla="*/ 47507 h 4999978"/>
              <a:gd name="connsiteX204-16353" fmla="*/ 2862745 w 12192000"/>
              <a:gd name="connsiteY204-16354" fmla="*/ 43242 h 4999978"/>
              <a:gd name="connsiteX205-16355" fmla="*/ 2864596 w 12192000"/>
              <a:gd name="connsiteY205-16356" fmla="*/ 39218 h 4999978"/>
              <a:gd name="connsiteX206-16357" fmla="*/ 2875381 w 12192000"/>
              <a:gd name="connsiteY206-16358" fmla="*/ 35003 h 4999978"/>
              <a:gd name="connsiteX207-16359" fmla="*/ 2895139 w 12192000"/>
              <a:gd name="connsiteY207-16360" fmla="*/ 24186 h 4999978"/>
              <a:gd name="connsiteX208-16361" fmla="*/ 2932205 w 12192000"/>
              <a:gd name="connsiteY208-16362" fmla="*/ 11873 h 4999978"/>
              <a:gd name="connsiteX209-16363" fmla="*/ 2933310 w 12192000"/>
              <a:gd name="connsiteY209-16364" fmla="*/ 12816 h 4999978"/>
              <a:gd name="connsiteX210-16365" fmla="*/ 2945218 w 12192000"/>
              <a:gd name="connsiteY210-16366" fmla="*/ 14141 h 4999978"/>
              <a:gd name="connsiteX211-16367" fmla="*/ 2966465 w 12192000"/>
              <a:gd name="connsiteY211-16368" fmla="*/ 14117 h 4999978"/>
              <a:gd name="connsiteX212-16369" fmla="*/ 3016048 w 12192000"/>
              <a:gd name="connsiteY212-16370" fmla="*/ 12381 h 4999978"/>
              <a:gd name="connsiteX213-16371" fmla="*/ 3057077 w 12192000"/>
              <a:gd name="connsiteY213-16372" fmla="*/ 14845 h 4999978"/>
              <a:gd name="connsiteX214-16373" fmla="*/ 3148105 w 12192000"/>
              <a:gd name="connsiteY214-16374" fmla="*/ 30648 h 4999978"/>
              <a:gd name="connsiteX215-16375" fmla="*/ 3251671 w 12192000"/>
              <a:gd name="connsiteY215-16376" fmla="*/ 31575 h 4999978"/>
              <a:gd name="connsiteX216-16377" fmla="*/ 3351400 w 12192000"/>
              <a:gd name="connsiteY216-16378" fmla="*/ 32687 h 4999978"/>
              <a:gd name="connsiteX217-16379" fmla="*/ 3387481 w 12192000"/>
              <a:gd name="connsiteY217-16380" fmla="*/ 31443 h 4999978"/>
              <a:gd name="connsiteX218-16381" fmla="*/ 3451923 w 12192000"/>
              <a:gd name="connsiteY218-16382" fmla="*/ 36482 h 4999978"/>
              <a:gd name="connsiteX219-16383" fmla="*/ 3481520 w 12192000"/>
              <a:gd name="connsiteY219-16384" fmla="*/ 43287 h 4999978"/>
              <a:gd name="connsiteX220-16385" fmla="*/ 3482804 w 12192000"/>
              <a:gd name="connsiteY220-16386" fmla="*/ 42812 h 4999978"/>
              <a:gd name="connsiteX221-16387" fmla="*/ 3485495 w 12192000"/>
              <a:gd name="connsiteY221-16388" fmla="*/ 45921 h 4999978"/>
              <a:gd name="connsiteX222-16389" fmla="*/ 3490972 w 12192000"/>
              <a:gd name="connsiteY222-16390" fmla="*/ 47286 h 4999978"/>
              <a:gd name="connsiteX223-16391" fmla="*/ 3505835 w 12192000"/>
              <a:gd name="connsiteY223-16392" fmla="*/ 46077 h 4999978"/>
              <a:gd name="connsiteX224-16393" fmla="*/ 3511410 w 12192000"/>
              <a:gd name="connsiteY224-16394" fmla="*/ 44808 h 4999978"/>
              <a:gd name="connsiteX225-16395" fmla="*/ 3519598 w 12192000"/>
              <a:gd name="connsiteY225-16396" fmla="*/ 44683 h 4999978"/>
              <a:gd name="connsiteX226-16397" fmla="*/ 3519807 w 12192000"/>
              <a:gd name="connsiteY226-16398" fmla="*/ 44938 h 4999978"/>
              <a:gd name="connsiteX227-16399" fmla="*/ 3527466 w 12192000"/>
              <a:gd name="connsiteY227-16400" fmla="*/ 44316 h 4999978"/>
              <a:gd name="connsiteX228-16401" fmla="*/ 3564889 w 12192000"/>
              <a:gd name="connsiteY228-16402" fmla="*/ 57394 h 4999978"/>
              <a:gd name="connsiteX229-16403" fmla="*/ 3614922 w 12192000"/>
              <a:gd name="connsiteY229-16404" fmla="*/ 61804 h 4999978"/>
              <a:gd name="connsiteX230-16405" fmla="*/ 3635506 w 12192000"/>
              <a:gd name="connsiteY230-16406" fmla="*/ 65718 h 4999978"/>
              <a:gd name="connsiteX231-16407" fmla="*/ 3646525 w 12192000"/>
              <a:gd name="connsiteY231-16408" fmla="*/ 69193 h 4999978"/>
              <a:gd name="connsiteX232-16409" fmla="*/ 3647224 w 12192000"/>
              <a:gd name="connsiteY232-16410" fmla="*/ 70303 h 4999978"/>
              <a:gd name="connsiteX233-16411" fmla="*/ 3683100 w 12192000"/>
              <a:gd name="connsiteY233-16412" fmla="*/ 64109 h 4999978"/>
              <a:gd name="connsiteX234-16413" fmla="*/ 3687901 w 12192000"/>
              <a:gd name="connsiteY234-16414" fmla="*/ 65372 h 4999978"/>
              <a:gd name="connsiteX235-16415" fmla="*/ 3711234 w 12192000"/>
              <a:gd name="connsiteY235-16416" fmla="*/ 58665 h 4999978"/>
              <a:gd name="connsiteX236-16417" fmla="*/ 3723318 w 12192000"/>
              <a:gd name="connsiteY236-16418" fmla="*/ 56625 h 4999978"/>
              <a:gd name="connsiteX237-16419" fmla="*/ 3726677 w 12192000"/>
              <a:gd name="connsiteY237-16420" fmla="*/ 53112 h 4999978"/>
              <a:gd name="connsiteX238-16421" fmla="*/ 3744535 w 12192000"/>
              <a:gd name="connsiteY238-16422" fmla="*/ 51590 h 4999978"/>
              <a:gd name="connsiteX239-16423" fmla="*/ 3746608 w 12192000"/>
              <a:gd name="connsiteY239-16424" fmla="*/ 52522 h 4999978"/>
              <a:gd name="connsiteX240-16425" fmla="*/ 3761262 w 12192000"/>
              <a:gd name="connsiteY240-16426" fmla="*/ 47147 h 4999978"/>
              <a:gd name="connsiteX241-16427" fmla="*/ 3803931 w 12192000"/>
              <a:gd name="connsiteY241-16428" fmla="*/ 49309 h 4999978"/>
              <a:gd name="connsiteX242-16429" fmla="*/ 3925626 w 12192000"/>
              <a:gd name="connsiteY242-16430" fmla="*/ 40301 h 4999978"/>
              <a:gd name="connsiteX243-16431" fmla="*/ 4033324 w 12192000"/>
              <a:gd name="connsiteY243-16432" fmla="*/ 26451 h 4999978"/>
              <a:gd name="connsiteX0-16433" fmla="*/ 4033324 w 12192000"/>
              <a:gd name="connsiteY0-16434" fmla="*/ 26451 h 4999978"/>
              <a:gd name="connsiteX1-16435" fmla="*/ 4138795 w 12192000"/>
              <a:gd name="connsiteY1-16436" fmla="*/ 28995 h 4999978"/>
              <a:gd name="connsiteX2-16437" fmla="*/ 4197186 w 12192000"/>
              <a:gd name="connsiteY2-16438" fmla="*/ 16311 h 4999978"/>
              <a:gd name="connsiteX3-16439" fmla="*/ 4371550 w 12192000"/>
              <a:gd name="connsiteY3-16440" fmla="*/ 8916 h 4999978"/>
              <a:gd name="connsiteX4-16441" fmla="*/ 4424056 w 12192000"/>
              <a:gd name="connsiteY4-16442" fmla="*/ 15151 h 4999978"/>
              <a:gd name="connsiteX5-16443" fmla="*/ 4469897 w 12192000"/>
              <a:gd name="connsiteY5-16444" fmla="*/ 0 h 4999978"/>
              <a:gd name="connsiteX6-16445" fmla="*/ 4489151 w 12192000"/>
              <a:gd name="connsiteY6-16446" fmla="*/ 7067 h 4999978"/>
              <a:gd name="connsiteX7-16447" fmla="*/ 4492479 w 12192000"/>
              <a:gd name="connsiteY7-16448" fmla="*/ 8512 h 4999978"/>
              <a:gd name="connsiteX8-16449" fmla="*/ 4505693 w 12192000"/>
              <a:gd name="connsiteY8-16450" fmla="*/ 9366 h 4999978"/>
              <a:gd name="connsiteX9-16451" fmla="*/ 4509529 w 12192000"/>
              <a:gd name="connsiteY9-16452" fmla="*/ 15767 h 4999978"/>
              <a:gd name="connsiteX10-16453" fmla="*/ 4529499 w 12192000"/>
              <a:gd name="connsiteY10-16454" fmla="*/ 21469 h 4999978"/>
              <a:gd name="connsiteX11-16455" fmla="*/ 4553795 w 12192000"/>
              <a:gd name="connsiteY11-16456" fmla="*/ 21323 h 4999978"/>
              <a:gd name="connsiteX12-16457" fmla="*/ 4640118 w 12192000"/>
              <a:gd name="connsiteY12-16458" fmla="*/ 21481 h 4999978"/>
              <a:gd name="connsiteX13-16459" fmla="*/ 4654127 w 12192000"/>
              <a:gd name="connsiteY13-16460" fmla="*/ 17734 h 4999978"/>
              <a:gd name="connsiteX14-16461" fmla="*/ 4700168 w 12192000"/>
              <a:gd name="connsiteY14-16462" fmla="*/ 22735 h 4999978"/>
              <a:gd name="connsiteX15-16463" fmla="*/ 4741127 w 12192000"/>
              <a:gd name="connsiteY15-16464" fmla="*/ 23309 h 4999978"/>
              <a:gd name="connsiteX16-16465" fmla="*/ 4767598 w 12192000"/>
              <a:gd name="connsiteY16-16466" fmla="*/ 20054 h 4999978"/>
              <a:gd name="connsiteX17-16467" fmla="*/ 4774592 w 12192000"/>
              <a:gd name="connsiteY17-16468" fmla="*/ 22231 h 4999978"/>
              <a:gd name="connsiteX18-16469" fmla="*/ 4801328 w 12192000"/>
              <a:gd name="connsiteY18-16470" fmla="*/ 23236 h 4999978"/>
              <a:gd name="connsiteX19-16471" fmla="*/ 4814870 w 12192000"/>
              <a:gd name="connsiteY19-16472" fmla="*/ 19579 h 4999978"/>
              <a:gd name="connsiteX20-16473" fmla="*/ 4828440 w 12192000"/>
              <a:gd name="connsiteY20-16474" fmla="*/ 27197 h 4999978"/>
              <a:gd name="connsiteX21-16475" fmla="*/ 4831826 w 12192000"/>
              <a:gd name="connsiteY21-16476" fmla="*/ 32900 h 4999978"/>
              <a:gd name="connsiteX22-16477" fmla="*/ 4850785 w 12192000"/>
              <a:gd name="connsiteY22-16478" fmla="*/ 29972 h 4999978"/>
              <a:gd name="connsiteX23-16479" fmla="*/ 4866468 w 12192000"/>
              <a:gd name="connsiteY23-16480" fmla="*/ 35321 h 4999978"/>
              <a:gd name="connsiteX24-16481" fmla="*/ 4879983 w 12192000"/>
              <a:gd name="connsiteY24-16482" fmla="*/ 31397 h 4999978"/>
              <a:gd name="connsiteX25-16483" fmla="*/ 4885635 w 12192000"/>
              <a:gd name="connsiteY25-16484" fmla="*/ 32124 h 4999978"/>
              <a:gd name="connsiteX26-16485" fmla="*/ 4899698 w 12192000"/>
              <a:gd name="connsiteY26-16486" fmla="*/ 34658 h 4999978"/>
              <a:gd name="connsiteX27-16487" fmla="*/ 4923986 w 12192000"/>
              <a:gd name="connsiteY27-16488" fmla="*/ 40414 h 4999978"/>
              <a:gd name="connsiteX28-16489" fmla="*/ 4931544 w 12192000"/>
              <a:gd name="connsiteY28-16490" fmla="*/ 41140 h 4999978"/>
              <a:gd name="connsiteX29-16491" fmla="*/ 4948135 w 12192000"/>
              <a:gd name="connsiteY29-16492" fmla="*/ 50311 h 4999978"/>
              <a:gd name="connsiteX30-16493" fmla="*/ 4980068 w 12192000"/>
              <a:gd name="connsiteY30-16494" fmla="*/ 57834 h 4999978"/>
              <a:gd name="connsiteX31-16495" fmla="*/ 5036541 w 12192000"/>
              <a:gd name="connsiteY31-16496" fmla="*/ 85075 h 4999978"/>
              <a:gd name="connsiteX32-16497" fmla="*/ 5069678 w 12192000"/>
              <a:gd name="connsiteY32-16498" fmla="*/ 97961 h 4999978"/>
              <a:gd name="connsiteX33-16499" fmla="*/ 5092160 w 12192000"/>
              <a:gd name="connsiteY33-16500" fmla="*/ 109985 h 4999978"/>
              <a:gd name="connsiteX34-16501" fmla="*/ 5158166 w 12192000"/>
              <a:gd name="connsiteY34-16502" fmla="*/ 126350 h 4999978"/>
              <a:gd name="connsiteX35-16503" fmla="*/ 5271252 w 12192000"/>
              <a:gd name="connsiteY35-16504" fmla="*/ 147520 h 4999978"/>
              <a:gd name="connsiteX36-16505" fmla="*/ 5294438 w 12192000"/>
              <a:gd name="connsiteY36-16506" fmla="*/ 153338 h 4999978"/>
              <a:gd name="connsiteX37-16507" fmla="*/ 5310840 w 12192000"/>
              <a:gd name="connsiteY37-16508" fmla="*/ 163551 h 4999978"/>
              <a:gd name="connsiteX38-16509" fmla="*/ 5311570 w 12192000"/>
              <a:gd name="connsiteY38-16510" fmla="*/ 170463 h 4999978"/>
              <a:gd name="connsiteX39-16511" fmla="*/ 5323756 w 12192000"/>
              <a:gd name="connsiteY39-16512" fmla="*/ 174500 h 4999978"/>
              <a:gd name="connsiteX40-16513" fmla="*/ 5326259 w 12192000"/>
              <a:gd name="connsiteY40-16514" fmla="*/ 176662 h 4999978"/>
              <a:gd name="connsiteX41-16515" fmla="*/ 5383267 w 12192000"/>
              <a:gd name="connsiteY41-16516" fmla="*/ 199617 h 4999978"/>
              <a:gd name="connsiteX42-16517" fmla="*/ 5492371 w 12192000"/>
              <a:gd name="connsiteY42-16518" fmla="*/ 230923 h 4999978"/>
              <a:gd name="connsiteX43-16519" fmla="*/ 5640913 w 12192000"/>
              <a:gd name="connsiteY43-16520" fmla="*/ 239810 h 4999978"/>
              <a:gd name="connsiteX44-16521" fmla="*/ 5877770 w 12192000"/>
              <a:gd name="connsiteY44-16522" fmla="*/ 283747 h 4999978"/>
              <a:gd name="connsiteX45-16523" fmla="*/ 5989615 w 12192000"/>
              <a:gd name="connsiteY45-16524" fmla="*/ 306445 h 4999978"/>
              <a:gd name="connsiteX46-16525" fmla="*/ 5996857 w 12192000"/>
              <a:gd name="connsiteY46-16526" fmla="*/ 310331 h 4999978"/>
              <a:gd name="connsiteX47-16527" fmla="*/ 6037387 w 12192000"/>
              <a:gd name="connsiteY47-16528" fmla="*/ 299308 h 4999978"/>
              <a:gd name="connsiteX48-16529" fmla="*/ 6113074 w 12192000"/>
              <a:gd name="connsiteY48-16530" fmla="*/ 312627 h 4999978"/>
              <a:gd name="connsiteX49-16531" fmla="*/ 6280929 w 12192000"/>
              <a:gd name="connsiteY49-16532" fmla="*/ 337226 h 4999978"/>
              <a:gd name="connsiteX50-16533" fmla="*/ 6298665 w 12192000"/>
              <a:gd name="connsiteY50-16534" fmla="*/ 329713 h 4999978"/>
              <a:gd name="connsiteX51-16535" fmla="*/ 6317326 w 12192000"/>
              <a:gd name="connsiteY51-16536" fmla="*/ 326576 h 4999978"/>
              <a:gd name="connsiteX52-16537" fmla="*/ 6319212 w 12192000"/>
              <a:gd name="connsiteY52-16538" fmla="*/ 327786 h 4999978"/>
              <a:gd name="connsiteX53-16539" fmla="*/ 6339724 w 12192000"/>
              <a:gd name="connsiteY53-16540" fmla="*/ 328880 h 4999978"/>
              <a:gd name="connsiteX54-16541" fmla="*/ 6345010 w 12192000"/>
              <a:gd name="connsiteY54-16542" fmla="*/ 325930 h 4999978"/>
              <a:gd name="connsiteX55-16543" fmla="*/ 6359332 w 12192000"/>
              <a:gd name="connsiteY55-16544" fmla="*/ 325681 h 4999978"/>
              <a:gd name="connsiteX56-16545" fmla="*/ 6388220 w 12192000"/>
              <a:gd name="connsiteY56-16546" fmla="*/ 322496 h 4999978"/>
              <a:gd name="connsiteX57-16547" fmla="*/ 6392994 w 12192000"/>
              <a:gd name="connsiteY57-16548" fmla="*/ 324426 h 4999978"/>
              <a:gd name="connsiteX58-16549" fmla="*/ 6435581 w 12192000"/>
              <a:gd name="connsiteY58-16550" fmla="*/ 323557 h 4999978"/>
              <a:gd name="connsiteX59-16551" fmla="*/ 6435870 w 12192000"/>
              <a:gd name="connsiteY59-16552" fmla="*/ 324745 h 4999978"/>
              <a:gd name="connsiteX60-16553" fmla="*/ 6446571 w 12192000"/>
              <a:gd name="connsiteY60-16554" fmla="*/ 329739 h 4999978"/>
              <a:gd name="connsiteX61-16555" fmla="*/ 6467701 w 12192000"/>
              <a:gd name="connsiteY61-16556" fmla="*/ 336547 h 4999978"/>
              <a:gd name="connsiteX62-16557" fmla="*/ 6512727 w 12192000"/>
              <a:gd name="connsiteY62-16558" fmla="*/ 367087 h 4999978"/>
              <a:gd name="connsiteX63-16559" fmla="*/ 6557094 w 12192000"/>
              <a:gd name="connsiteY63-16560" fmla="*/ 366314 h 4999978"/>
              <a:gd name="connsiteX64-16561" fmla="*/ 6565879 w 12192000"/>
              <a:gd name="connsiteY64-16562" fmla="*/ 366812 h 4999978"/>
              <a:gd name="connsiteX65-16563" fmla="*/ 6565997 w 12192000"/>
              <a:gd name="connsiteY65-16564" fmla="*/ 367092 h 4999978"/>
              <a:gd name="connsiteX66-16565" fmla="*/ 6575147 w 12192000"/>
              <a:gd name="connsiteY66-16566" fmla="*/ 368156 h 4999978"/>
              <a:gd name="connsiteX67-16567" fmla="*/ 6581899 w 12192000"/>
              <a:gd name="connsiteY67-16568" fmla="*/ 367720 h 4999978"/>
              <a:gd name="connsiteX68-16569" fmla="*/ 6598943 w 12192000"/>
              <a:gd name="connsiteY68-16570" fmla="*/ 368688 h 4999978"/>
              <a:gd name="connsiteX69-16571" fmla="*/ 6604421 w 12192000"/>
              <a:gd name="connsiteY69-16572" fmla="*/ 370815 h 4999978"/>
              <a:gd name="connsiteX70-16573" fmla="*/ 6606035 w 12192000"/>
              <a:gd name="connsiteY70-16574" fmla="*/ 374247 h 4999978"/>
              <a:gd name="connsiteX71-16575" fmla="*/ 6607669 w 12192000"/>
              <a:gd name="connsiteY71-16576" fmla="*/ 373968 h 4999978"/>
              <a:gd name="connsiteX72-16577" fmla="*/ 6637532 w 12192000"/>
              <a:gd name="connsiteY72-16578" fmla="*/ 384907 h 4999978"/>
              <a:gd name="connsiteX73-16579" fmla="*/ 6706880 w 12192000"/>
              <a:gd name="connsiteY73-16580" fmla="*/ 399163 h 4999978"/>
              <a:gd name="connsiteX74-16581" fmla="*/ 6747500 w 12192000"/>
              <a:gd name="connsiteY74-16582" fmla="*/ 403168 h 4999978"/>
              <a:gd name="connsiteX75-16583" fmla="*/ 6857783 w 12192000"/>
              <a:gd name="connsiteY75-16584" fmla="*/ 418687 h 4999978"/>
              <a:gd name="connsiteX76-16585" fmla="*/ 6926954 w 12192000"/>
              <a:gd name="connsiteY76-16586" fmla="*/ 416162 h 4999978"/>
              <a:gd name="connsiteX77-16587" fmla="*/ 6990389 w 12192000"/>
              <a:gd name="connsiteY77-16588" fmla="*/ 425060 h 4999978"/>
              <a:gd name="connsiteX78-16589" fmla="*/ 7041715 w 12192000"/>
              <a:gd name="connsiteY78-16590" fmla="*/ 465902 h 4999978"/>
              <a:gd name="connsiteX79-16591" fmla="*/ 7048103 w 12192000"/>
              <a:gd name="connsiteY79-16592" fmla="*/ 464392 h 4999978"/>
              <a:gd name="connsiteX80-16593" fmla="*/ 7057490 w 12192000"/>
              <a:gd name="connsiteY80-16594" fmla="*/ 463917 h 4999978"/>
              <a:gd name="connsiteX81-16595" fmla="*/ 7057730 w 12192000"/>
              <a:gd name="connsiteY81-16596" fmla="*/ 464165 h 4999978"/>
              <a:gd name="connsiteX82-16597" fmla="*/ 7066511 w 12192000"/>
              <a:gd name="connsiteY82-16598" fmla="*/ 463214 h 4999978"/>
              <a:gd name="connsiteX83-16599" fmla="*/ 7109401 w 12192000"/>
              <a:gd name="connsiteY83-16600" fmla="*/ 455268 h 4999978"/>
              <a:gd name="connsiteX84-16601" fmla="*/ 7166830 w 12192000"/>
              <a:gd name="connsiteY84-16602" fmla="*/ 477037 h 4999978"/>
              <a:gd name="connsiteX85-16603" fmla="*/ 7190442 w 12192000"/>
              <a:gd name="connsiteY85-16604" fmla="*/ 480090 h 4999978"/>
              <a:gd name="connsiteX86-16605" fmla="*/ 7203083 w 12192000"/>
              <a:gd name="connsiteY86-16606" fmla="*/ 483106 h 4999978"/>
              <a:gd name="connsiteX87-16607" fmla="*/ 7203894 w 12192000"/>
              <a:gd name="connsiteY87-16608" fmla="*/ 484190 h 4999978"/>
              <a:gd name="connsiteX88-16609" fmla="*/ 7245004 w 12192000"/>
              <a:gd name="connsiteY88-16610" fmla="*/ 476444 h 4999978"/>
              <a:gd name="connsiteX89-16611" fmla="*/ 7250514 w 12192000"/>
              <a:gd name="connsiteY89-16612" fmla="*/ 477506 h 4999978"/>
              <a:gd name="connsiteX90-16613" fmla="*/ 7277246 w 12192000"/>
              <a:gd name="connsiteY90-16614" fmla="*/ 469782 h 4999978"/>
              <a:gd name="connsiteX91-16615" fmla="*/ 7291092 w 12192000"/>
              <a:gd name="connsiteY91-16616" fmla="*/ 467217 h 4999978"/>
              <a:gd name="connsiteX92-16617" fmla="*/ 7294933 w 12192000"/>
              <a:gd name="connsiteY92-16618" fmla="*/ 463549 h 4999978"/>
              <a:gd name="connsiteX93-16619" fmla="*/ 7315408 w 12192000"/>
              <a:gd name="connsiteY93-16620" fmla="*/ 461260 h 4999978"/>
              <a:gd name="connsiteX94-16621" fmla="*/ 7317786 w 12192000"/>
              <a:gd name="connsiteY94-16622" fmla="*/ 462106 h 4999978"/>
              <a:gd name="connsiteX95-16623" fmla="*/ 7334572 w 12192000"/>
              <a:gd name="connsiteY95-16624" fmla="*/ 456088 h 4999978"/>
              <a:gd name="connsiteX96-16625" fmla="*/ 7375190 w 12192000"/>
              <a:gd name="connsiteY96-16626" fmla="*/ 449931 h 4999978"/>
              <a:gd name="connsiteX97-16627" fmla="*/ 7522997 w 12192000"/>
              <a:gd name="connsiteY97-16628" fmla="*/ 442209 h 4999978"/>
              <a:gd name="connsiteX98-16629" fmla="*/ 7686985 w 12192000"/>
              <a:gd name="connsiteY98-16630" fmla="*/ 419805 h 4999978"/>
              <a:gd name="connsiteX99-16631" fmla="*/ 7854068 w 12192000"/>
              <a:gd name="connsiteY99-16632" fmla="*/ 409774 h 4999978"/>
              <a:gd name="connsiteX100-16633" fmla="*/ 8034165 w 12192000"/>
              <a:gd name="connsiteY100-16634" fmla="*/ 391699 h 4999978"/>
              <a:gd name="connsiteX101-16635" fmla="*/ 8094381 w 12192000"/>
              <a:gd name="connsiteY101-16636" fmla="*/ 395718 h 4999978"/>
              <a:gd name="connsiteX102-16637" fmla="*/ 8146898 w 12192000"/>
              <a:gd name="connsiteY102-16638" fmla="*/ 378558 h 4999978"/>
              <a:gd name="connsiteX103-16639" fmla="*/ 8168993 w 12192000"/>
              <a:gd name="connsiteY103-16640" fmla="*/ 384830 h 4999978"/>
              <a:gd name="connsiteX104-16641" fmla="*/ 8172809 w 12192000"/>
              <a:gd name="connsiteY104-16642" fmla="*/ 386137 h 4999978"/>
              <a:gd name="connsiteX105-16643" fmla="*/ 8187962 w 12192000"/>
              <a:gd name="connsiteY105-16644" fmla="*/ 386433 h 4999978"/>
              <a:gd name="connsiteX106-16645" fmla="*/ 8192382 w 12192000"/>
              <a:gd name="connsiteY106-16646" fmla="*/ 392692 h 4999978"/>
              <a:gd name="connsiteX107-16647" fmla="*/ 8375192 w 12192000"/>
              <a:gd name="connsiteY107-16648" fmla="*/ 383879 h 4999978"/>
              <a:gd name="connsiteX108-16649" fmla="*/ 8454377 w 12192000"/>
              <a:gd name="connsiteY108-16650" fmla="*/ 380331 h 4999978"/>
              <a:gd name="connsiteX109-16651" fmla="*/ 8484740 w 12192000"/>
              <a:gd name="connsiteY109-16652" fmla="*/ 385159 h 4999978"/>
              <a:gd name="connsiteX110-16653" fmla="*/ 8601673 w 12192000"/>
              <a:gd name="connsiteY110-16654" fmla="*/ 397101 h 4999978"/>
              <a:gd name="connsiteX111-16655" fmla="*/ 8701676 w 12192000"/>
              <a:gd name="connsiteY111-16656" fmla="*/ 401351 h 4999978"/>
              <a:gd name="connsiteX112-16657" fmla="*/ 8773288 w 12192000"/>
              <a:gd name="connsiteY112-16658" fmla="*/ 378077 h 4999978"/>
              <a:gd name="connsiteX113-16659" fmla="*/ 8779909 w 12192000"/>
              <a:gd name="connsiteY113-16660" fmla="*/ 382446 h 4999978"/>
              <a:gd name="connsiteX114-16661" fmla="*/ 8829932 w 12192000"/>
              <a:gd name="connsiteY114-16662" fmla="*/ 379243 h 4999978"/>
              <a:gd name="connsiteX115-16663" fmla="*/ 9003386 w 12192000"/>
              <a:gd name="connsiteY115-16664" fmla="*/ 336242 h 4999978"/>
              <a:gd name="connsiteX116-16665" fmla="*/ 9101185 w 12192000"/>
              <a:gd name="connsiteY116-16666" fmla="*/ 330862 h 4999978"/>
              <a:gd name="connsiteX117-16667" fmla="*/ 9136185 w 12192000"/>
              <a:gd name="connsiteY117-16668" fmla="*/ 334078 h 4999978"/>
              <a:gd name="connsiteX118-16669" fmla="*/ 9194801 w 12192000"/>
              <a:gd name="connsiteY118-16670" fmla="*/ 339149 h 4999978"/>
              <a:gd name="connsiteX119-16671" fmla="*/ 9239316 w 12192000"/>
              <a:gd name="connsiteY119-16672" fmla="*/ 355558 h 4999978"/>
              <a:gd name="connsiteX120-16673" fmla="*/ 9288052 w 12192000"/>
              <a:gd name="connsiteY120-16674" fmla="*/ 354796 h 4999978"/>
              <a:gd name="connsiteX121-16675" fmla="*/ 9298465 w 12192000"/>
              <a:gd name="connsiteY121-16676" fmla="*/ 338296 h 4999978"/>
              <a:gd name="connsiteX122-16677" fmla="*/ 9350892 w 12192000"/>
              <a:gd name="connsiteY122-16678" fmla="*/ 342778 h 4999978"/>
              <a:gd name="connsiteX123-16679" fmla="*/ 9430522 w 12192000"/>
              <a:gd name="connsiteY123-16680" fmla="*/ 351368 h 4999978"/>
              <a:gd name="connsiteX124-16681" fmla="*/ 9476215 w 12192000"/>
              <a:gd name="connsiteY124-16682" fmla="*/ 352107 h 4999978"/>
              <a:gd name="connsiteX125-16683" fmla="*/ 9601276 w 12192000"/>
              <a:gd name="connsiteY125-16684" fmla="*/ 358704 h 4999978"/>
              <a:gd name="connsiteX126-16685" fmla="*/ 9726733 w 12192000"/>
              <a:gd name="connsiteY126-16686" fmla="*/ 368801 h 4999978"/>
              <a:gd name="connsiteX127-16687" fmla="*/ 9802144 w 12192000"/>
              <a:gd name="connsiteY127-16688" fmla="*/ 394479 h 4999978"/>
              <a:gd name="connsiteX128-16689" fmla="*/ 9905153 w 12192000"/>
              <a:gd name="connsiteY128-16690" fmla="*/ 400650 h 4999978"/>
              <a:gd name="connsiteX129-16691" fmla="*/ 9922553 w 12192000"/>
              <a:gd name="connsiteY129-16692" fmla="*/ 404569 h 4999978"/>
              <a:gd name="connsiteX130-16693" fmla="*/ 10044658 w 12192000"/>
              <a:gd name="connsiteY130-16694" fmla="*/ 418077 h 4999978"/>
              <a:gd name="connsiteX131-16695" fmla="*/ 10184585 w 12192000"/>
              <a:gd name="connsiteY131-16696" fmla="*/ 407138 h 4999978"/>
              <a:gd name="connsiteX132-16697" fmla="*/ 10366435 w 12192000"/>
              <a:gd name="connsiteY132-16698" fmla="*/ 462428 h 4999978"/>
              <a:gd name="connsiteX133-16699" fmla="*/ 10688220 w 12192000"/>
              <a:gd name="connsiteY133-16700" fmla="*/ 542258 h 4999978"/>
              <a:gd name="connsiteX134-16701" fmla="*/ 11026690 w 12192000"/>
              <a:gd name="connsiteY134-16702" fmla="*/ 550681 h 4999978"/>
              <a:gd name="connsiteX135-16703" fmla="*/ 11113779 w 12192000"/>
              <a:gd name="connsiteY135-16704" fmla="*/ 533868 h 4999978"/>
              <a:gd name="connsiteX136-16705" fmla="*/ 11369556 w 12192000"/>
              <a:gd name="connsiteY136-16706" fmla="*/ 491719 h 4999978"/>
              <a:gd name="connsiteX137-16707" fmla="*/ 11623342 w 12192000"/>
              <a:gd name="connsiteY137-16708" fmla="*/ 388428 h 4999978"/>
              <a:gd name="connsiteX138-16709" fmla="*/ 11786511 w 12192000"/>
              <a:gd name="connsiteY138-16710" fmla="*/ 358390 h 4999978"/>
              <a:gd name="connsiteX139-16711" fmla="*/ 11862577 w 12192000"/>
              <a:gd name="connsiteY139-16712" fmla="*/ 330549 h 4999978"/>
              <a:gd name="connsiteX140-16713" fmla="*/ 11916612 w 12192000"/>
              <a:gd name="connsiteY140-16714" fmla="*/ 323810 h 4999978"/>
              <a:gd name="connsiteX141-16715" fmla="*/ 11948830 w 12192000"/>
              <a:gd name="connsiteY141-16716" fmla="*/ 318062 h 4999978"/>
              <a:gd name="connsiteX142-16717" fmla="*/ 12001583 w 12192000"/>
              <a:gd name="connsiteY142-16718" fmla="*/ 279643 h 4999978"/>
              <a:gd name="connsiteX143-16719" fmla="*/ 12174977 w 12192000"/>
              <a:gd name="connsiteY143-16720" fmla="*/ 264652 h 4999978"/>
              <a:gd name="connsiteX144-16721" fmla="*/ 12192000 w 12192000"/>
              <a:gd name="connsiteY144-16722" fmla="*/ 256549 h 4999978"/>
              <a:gd name="connsiteX145-16723" fmla="*/ 12192000 w 12192000"/>
              <a:gd name="connsiteY145-16724" fmla="*/ 4999978 h 4999978"/>
              <a:gd name="connsiteX146-16725" fmla="*/ 0 w 12192000"/>
              <a:gd name="connsiteY146-16726" fmla="*/ 4999978 h 4999978"/>
              <a:gd name="connsiteX147-16727" fmla="*/ 0 w 12192000"/>
              <a:gd name="connsiteY147-16728" fmla="*/ 617449 h 4999978"/>
              <a:gd name="connsiteX148-16729" fmla="*/ 11075 w 12192000"/>
              <a:gd name="connsiteY148-16730" fmla="*/ 615178 h 4999978"/>
              <a:gd name="connsiteX149-16731" fmla="*/ 44061 w 12192000"/>
              <a:gd name="connsiteY149-16732" fmla="*/ 608596 h 4999978"/>
              <a:gd name="connsiteX150-16733" fmla="*/ 136694 w 12192000"/>
              <a:gd name="connsiteY150-16734" fmla="*/ 556415 h 4999978"/>
              <a:gd name="connsiteX151-16735" fmla="*/ 170342 w 12192000"/>
              <a:gd name="connsiteY151-16736" fmla="*/ 551077 h 4999978"/>
              <a:gd name="connsiteX152-16737" fmla="*/ 168955 w 12192000"/>
              <a:gd name="connsiteY152-16738" fmla="*/ 542164 h 4999978"/>
              <a:gd name="connsiteX153-16739" fmla="*/ 181474 w 12192000"/>
              <a:gd name="connsiteY153-16740" fmla="*/ 541281 h 4999978"/>
              <a:gd name="connsiteX154-16741" fmla="*/ 209440 w 12192000"/>
              <a:gd name="connsiteY154-16742" fmla="*/ 540561 h 4999978"/>
              <a:gd name="connsiteX155-16743" fmla="*/ 293152 w 12192000"/>
              <a:gd name="connsiteY155-16744" fmla="*/ 536576 h 4999978"/>
              <a:gd name="connsiteX156-16745" fmla="*/ 315693 w 12192000"/>
              <a:gd name="connsiteY156-16746" fmla="*/ 519030 h 4999978"/>
              <a:gd name="connsiteX157-16747" fmla="*/ 337305 w 12192000"/>
              <a:gd name="connsiteY157-16748" fmla="*/ 518372 h 4999978"/>
              <a:gd name="connsiteX158-16749" fmla="*/ 462252 w 12192000"/>
              <a:gd name="connsiteY158-16750" fmla="*/ 493151 h 4999978"/>
              <a:gd name="connsiteX159-16751" fmla="*/ 479457 w 12192000"/>
              <a:gd name="connsiteY159-16752" fmla="*/ 491123 h 4999978"/>
              <a:gd name="connsiteX160-16753" fmla="*/ 488653 w 12192000"/>
              <a:gd name="connsiteY160-16754" fmla="*/ 483257 h 4999978"/>
              <a:gd name="connsiteX161-16755" fmla="*/ 522053 w 12192000"/>
              <a:gd name="connsiteY161-16756" fmla="*/ 481125 h 4999978"/>
              <a:gd name="connsiteX162-16757" fmla="*/ 523520 w 12192000"/>
              <a:gd name="connsiteY162-16758" fmla="*/ 476713 h 4999978"/>
              <a:gd name="connsiteX163-16759" fmla="*/ 632714 w 12192000"/>
              <a:gd name="connsiteY163-16760" fmla="*/ 437101 h 4999978"/>
              <a:gd name="connsiteX164-16761" fmla="*/ 651426 w 12192000"/>
              <a:gd name="connsiteY164-16762" fmla="*/ 430544 h 4999978"/>
              <a:gd name="connsiteX165-16763" fmla="*/ 667724 w 12192000"/>
              <a:gd name="connsiteY165-16764" fmla="*/ 432138 h 4999978"/>
              <a:gd name="connsiteX166-16765" fmla="*/ 757679 w 12192000"/>
              <a:gd name="connsiteY166-16766" fmla="*/ 425145 h 4999978"/>
              <a:gd name="connsiteX167-16767" fmla="*/ 779159 w 12192000"/>
              <a:gd name="connsiteY167-16768" fmla="*/ 428059 h 4999978"/>
              <a:gd name="connsiteX168-16769" fmla="*/ 788293 w 12192000"/>
              <a:gd name="connsiteY168-16770" fmla="*/ 434863 h 4999978"/>
              <a:gd name="connsiteX169-16771" fmla="*/ 822923 w 12192000"/>
              <a:gd name="connsiteY169-16772" fmla="*/ 421074 h 4999978"/>
              <a:gd name="connsiteX170-16773" fmla="*/ 876559 w 12192000"/>
              <a:gd name="connsiteY170-16774" fmla="*/ 411088 h 4999978"/>
              <a:gd name="connsiteX171-16775" fmla="*/ 902011 w 12192000"/>
              <a:gd name="connsiteY171-16776" fmla="*/ 404118 h 4999978"/>
              <a:gd name="connsiteX172-16777" fmla="*/ 922715 w 12192000"/>
              <a:gd name="connsiteY172-16778" fmla="*/ 407699 h 4999978"/>
              <a:gd name="connsiteX173-16779" fmla="*/ 1040139 w 12192000"/>
              <a:gd name="connsiteY173-16780" fmla="*/ 406590 h 4999978"/>
              <a:gd name="connsiteX174-16781" fmla="*/ 1067251 w 12192000"/>
              <a:gd name="connsiteY174-16782" fmla="*/ 412384 h 4999978"/>
              <a:gd name="connsiteX175-16783" fmla="*/ 1080272 w 12192000"/>
              <a:gd name="connsiteY175-16784" fmla="*/ 424669 h 4999978"/>
              <a:gd name="connsiteX176-16785" fmla="*/ 1090219 w 12192000"/>
              <a:gd name="connsiteY176-16786" fmla="*/ 420026 h 4999978"/>
              <a:gd name="connsiteX177-16787" fmla="*/ 1161226 w 12192000"/>
              <a:gd name="connsiteY177-16788" fmla="*/ 418304 h 4999978"/>
              <a:gd name="connsiteX178-16789" fmla="*/ 1207525 w 12192000"/>
              <a:gd name="connsiteY178-16790" fmla="*/ 416039 h 4999978"/>
              <a:gd name="connsiteX179-16791" fmla="*/ 1295331 w 12192000"/>
              <a:gd name="connsiteY179-16792" fmla="*/ 402182 h 4999978"/>
              <a:gd name="connsiteX180-16793" fmla="*/ 1347118 w 12192000"/>
              <a:gd name="connsiteY180-16794" fmla="*/ 399704 h 4999978"/>
              <a:gd name="connsiteX181-16795" fmla="*/ 1378108 w 12192000"/>
              <a:gd name="connsiteY181-16796" fmla="*/ 398410 h 4999978"/>
              <a:gd name="connsiteX182-16797" fmla="*/ 1459192 w 12192000"/>
              <a:gd name="connsiteY182-16798" fmla="*/ 380919 h 4999978"/>
              <a:gd name="connsiteX183-16799" fmla="*/ 1590120 w 12192000"/>
              <a:gd name="connsiteY183-16800" fmla="*/ 317608 h 4999978"/>
              <a:gd name="connsiteX184-16801" fmla="*/ 1631417 w 12192000"/>
              <a:gd name="connsiteY184-16802" fmla="*/ 308227 h 4999978"/>
              <a:gd name="connsiteX185-16803" fmla="*/ 1638727 w 12192000"/>
              <a:gd name="connsiteY185-16804" fmla="*/ 311610 h 4999978"/>
              <a:gd name="connsiteX186-16805" fmla="*/ 1844438 w 12192000"/>
              <a:gd name="connsiteY186-16806" fmla="*/ 271304 h 4999978"/>
              <a:gd name="connsiteX187-16807" fmla="*/ 1881324 w 12192000"/>
              <a:gd name="connsiteY187-16808" fmla="*/ 268497 h 4999978"/>
              <a:gd name="connsiteX188-16809" fmla="*/ 1908999 w 12192000"/>
              <a:gd name="connsiteY188-16810" fmla="*/ 269338 h 4999978"/>
              <a:gd name="connsiteX189-16811" fmla="*/ 1974956 w 12192000"/>
              <a:gd name="connsiteY189-16812" fmla="*/ 255958 h 4999978"/>
              <a:gd name="connsiteX190-16813" fmla="*/ 2082409 w 12192000"/>
              <a:gd name="connsiteY190-16814" fmla="*/ 227290 h 4999978"/>
              <a:gd name="connsiteX191-16815" fmla="*/ 2105639 w 12192000"/>
              <a:gd name="connsiteY191-16816" fmla="*/ 222648 h 4999978"/>
              <a:gd name="connsiteX192-16817" fmla="*/ 2126992 w 12192000"/>
              <a:gd name="connsiteY192-16818" fmla="*/ 224468 h 4999978"/>
              <a:gd name="connsiteX193-16819" fmla="*/ 2133154 w 12192000"/>
              <a:gd name="connsiteY193-16820" fmla="*/ 229952 h 4999978"/>
              <a:gd name="connsiteX194-16821" fmla="*/ 2146154 w 12192000"/>
              <a:gd name="connsiteY194-16822" fmla="*/ 228332 h 4999978"/>
              <a:gd name="connsiteX195-16823" fmla="*/ 2149901 w 12192000"/>
              <a:gd name="connsiteY195-16824" fmla="*/ 229116 h 4999978"/>
              <a:gd name="connsiteX196-16825" fmla="*/ 2171100 w 12192000"/>
              <a:gd name="connsiteY196-16826" fmla="*/ 232389 h 4999978"/>
              <a:gd name="connsiteX197-16827" fmla="*/ 2209148 w 12192000"/>
              <a:gd name="connsiteY197-16828" fmla="*/ 209225 h 4999978"/>
              <a:gd name="connsiteX198-16829" fmla="*/ 2261889 w 12192000"/>
              <a:gd name="connsiteY198-16830" fmla="*/ 205532 h 4999978"/>
              <a:gd name="connsiteX199-16831" fmla="*/ 2452315 w 12192000"/>
              <a:gd name="connsiteY199-16832" fmla="*/ 152899 h 4999978"/>
              <a:gd name="connsiteX200-16833" fmla="*/ 2495330 w 12192000"/>
              <a:gd name="connsiteY200-16834" fmla="*/ 142101 h 4999978"/>
              <a:gd name="connsiteX201-16835" fmla="*/ 2665623 w 12192000"/>
              <a:gd name="connsiteY201-16836" fmla="*/ 96394 h 4999978"/>
              <a:gd name="connsiteX202-16837" fmla="*/ 2763332 w 12192000"/>
              <a:gd name="connsiteY202-16838" fmla="*/ 74831 h 4999978"/>
              <a:gd name="connsiteX203-16839" fmla="*/ 2843870 w 12192000"/>
              <a:gd name="connsiteY203-16840" fmla="*/ 47507 h 4999978"/>
              <a:gd name="connsiteX204-16841" fmla="*/ 2862745 w 12192000"/>
              <a:gd name="connsiteY204-16842" fmla="*/ 43242 h 4999978"/>
              <a:gd name="connsiteX205-16843" fmla="*/ 2864596 w 12192000"/>
              <a:gd name="connsiteY205-16844" fmla="*/ 39218 h 4999978"/>
              <a:gd name="connsiteX206-16845" fmla="*/ 2875381 w 12192000"/>
              <a:gd name="connsiteY206-16846" fmla="*/ 35003 h 4999978"/>
              <a:gd name="connsiteX207-16847" fmla="*/ 2895139 w 12192000"/>
              <a:gd name="connsiteY207-16848" fmla="*/ 24186 h 4999978"/>
              <a:gd name="connsiteX208-16849" fmla="*/ 2932205 w 12192000"/>
              <a:gd name="connsiteY208-16850" fmla="*/ 11873 h 4999978"/>
              <a:gd name="connsiteX209-16851" fmla="*/ 2933310 w 12192000"/>
              <a:gd name="connsiteY209-16852" fmla="*/ 12816 h 4999978"/>
              <a:gd name="connsiteX210-16853" fmla="*/ 2945218 w 12192000"/>
              <a:gd name="connsiteY210-16854" fmla="*/ 14141 h 4999978"/>
              <a:gd name="connsiteX211-16855" fmla="*/ 2966465 w 12192000"/>
              <a:gd name="connsiteY211-16856" fmla="*/ 14117 h 4999978"/>
              <a:gd name="connsiteX212-16857" fmla="*/ 3016048 w 12192000"/>
              <a:gd name="connsiteY212-16858" fmla="*/ 12381 h 4999978"/>
              <a:gd name="connsiteX213-16859" fmla="*/ 3057077 w 12192000"/>
              <a:gd name="connsiteY213-16860" fmla="*/ 14845 h 4999978"/>
              <a:gd name="connsiteX214-16861" fmla="*/ 3148105 w 12192000"/>
              <a:gd name="connsiteY214-16862" fmla="*/ 30648 h 4999978"/>
              <a:gd name="connsiteX215-16863" fmla="*/ 3251671 w 12192000"/>
              <a:gd name="connsiteY215-16864" fmla="*/ 31575 h 4999978"/>
              <a:gd name="connsiteX216-16865" fmla="*/ 3351400 w 12192000"/>
              <a:gd name="connsiteY216-16866" fmla="*/ 32687 h 4999978"/>
              <a:gd name="connsiteX217-16867" fmla="*/ 3387481 w 12192000"/>
              <a:gd name="connsiteY217-16868" fmla="*/ 31443 h 4999978"/>
              <a:gd name="connsiteX218-16869" fmla="*/ 3451923 w 12192000"/>
              <a:gd name="connsiteY218-16870" fmla="*/ 36482 h 4999978"/>
              <a:gd name="connsiteX219-16871" fmla="*/ 3481520 w 12192000"/>
              <a:gd name="connsiteY219-16872" fmla="*/ 43287 h 4999978"/>
              <a:gd name="connsiteX220-16873" fmla="*/ 3482804 w 12192000"/>
              <a:gd name="connsiteY220-16874" fmla="*/ 42812 h 4999978"/>
              <a:gd name="connsiteX221-16875" fmla="*/ 3485495 w 12192000"/>
              <a:gd name="connsiteY221-16876" fmla="*/ 45921 h 4999978"/>
              <a:gd name="connsiteX222-16877" fmla="*/ 3490972 w 12192000"/>
              <a:gd name="connsiteY222-16878" fmla="*/ 47286 h 4999978"/>
              <a:gd name="connsiteX223-16879" fmla="*/ 3505835 w 12192000"/>
              <a:gd name="connsiteY223-16880" fmla="*/ 46077 h 4999978"/>
              <a:gd name="connsiteX224-16881" fmla="*/ 3511410 w 12192000"/>
              <a:gd name="connsiteY224-16882" fmla="*/ 44808 h 4999978"/>
              <a:gd name="connsiteX225-16883" fmla="*/ 3519598 w 12192000"/>
              <a:gd name="connsiteY225-16884" fmla="*/ 44683 h 4999978"/>
              <a:gd name="connsiteX226-16885" fmla="*/ 3519807 w 12192000"/>
              <a:gd name="connsiteY226-16886" fmla="*/ 44938 h 4999978"/>
              <a:gd name="connsiteX227-16887" fmla="*/ 3527466 w 12192000"/>
              <a:gd name="connsiteY227-16888" fmla="*/ 44316 h 4999978"/>
              <a:gd name="connsiteX228-16889" fmla="*/ 3564889 w 12192000"/>
              <a:gd name="connsiteY228-16890" fmla="*/ 57394 h 4999978"/>
              <a:gd name="connsiteX229-16891" fmla="*/ 3614922 w 12192000"/>
              <a:gd name="connsiteY229-16892" fmla="*/ 61804 h 4999978"/>
              <a:gd name="connsiteX230-16893" fmla="*/ 3635506 w 12192000"/>
              <a:gd name="connsiteY230-16894" fmla="*/ 65718 h 4999978"/>
              <a:gd name="connsiteX231-16895" fmla="*/ 3646525 w 12192000"/>
              <a:gd name="connsiteY231-16896" fmla="*/ 69193 h 4999978"/>
              <a:gd name="connsiteX232-16897" fmla="*/ 3647224 w 12192000"/>
              <a:gd name="connsiteY232-16898" fmla="*/ 70303 h 4999978"/>
              <a:gd name="connsiteX233-16899" fmla="*/ 3683100 w 12192000"/>
              <a:gd name="connsiteY233-16900" fmla="*/ 64109 h 4999978"/>
              <a:gd name="connsiteX234-16901" fmla="*/ 3687901 w 12192000"/>
              <a:gd name="connsiteY234-16902" fmla="*/ 65372 h 4999978"/>
              <a:gd name="connsiteX235-16903" fmla="*/ 3711234 w 12192000"/>
              <a:gd name="connsiteY235-16904" fmla="*/ 58665 h 4999978"/>
              <a:gd name="connsiteX236-16905" fmla="*/ 3723318 w 12192000"/>
              <a:gd name="connsiteY236-16906" fmla="*/ 56625 h 4999978"/>
              <a:gd name="connsiteX237-16907" fmla="*/ 3726677 w 12192000"/>
              <a:gd name="connsiteY237-16908" fmla="*/ 53112 h 4999978"/>
              <a:gd name="connsiteX238-16909" fmla="*/ 3744535 w 12192000"/>
              <a:gd name="connsiteY238-16910" fmla="*/ 51590 h 4999978"/>
              <a:gd name="connsiteX239-16911" fmla="*/ 3746608 w 12192000"/>
              <a:gd name="connsiteY239-16912" fmla="*/ 52522 h 4999978"/>
              <a:gd name="connsiteX240-16913" fmla="*/ 3761262 w 12192000"/>
              <a:gd name="connsiteY240-16914" fmla="*/ 47147 h 4999978"/>
              <a:gd name="connsiteX241-16915" fmla="*/ 3803931 w 12192000"/>
              <a:gd name="connsiteY241-16916" fmla="*/ 49309 h 4999978"/>
              <a:gd name="connsiteX242-16917" fmla="*/ 3925626 w 12192000"/>
              <a:gd name="connsiteY242-16918" fmla="*/ 40301 h 4999978"/>
              <a:gd name="connsiteX243-16919" fmla="*/ 4033324 w 12192000"/>
              <a:gd name="connsiteY243-16920" fmla="*/ 26451 h 4999978"/>
              <a:gd name="connsiteX0-16921" fmla="*/ 4033324 w 12192000"/>
              <a:gd name="connsiteY0-16922" fmla="*/ 26451 h 4999978"/>
              <a:gd name="connsiteX1-16923" fmla="*/ 4138795 w 12192000"/>
              <a:gd name="connsiteY1-16924" fmla="*/ 28995 h 4999978"/>
              <a:gd name="connsiteX2-16925" fmla="*/ 4197186 w 12192000"/>
              <a:gd name="connsiteY2-16926" fmla="*/ 16311 h 4999978"/>
              <a:gd name="connsiteX3-16927" fmla="*/ 4371550 w 12192000"/>
              <a:gd name="connsiteY3-16928" fmla="*/ 8916 h 4999978"/>
              <a:gd name="connsiteX4-16929" fmla="*/ 4424056 w 12192000"/>
              <a:gd name="connsiteY4-16930" fmla="*/ 15151 h 4999978"/>
              <a:gd name="connsiteX5-16931" fmla="*/ 4469897 w 12192000"/>
              <a:gd name="connsiteY5-16932" fmla="*/ 0 h 4999978"/>
              <a:gd name="connsiteX6-16933" fmla="*/ 4489151 w 12192000"/>
              <a:gd name="connsiteY6-16934" fmla="*/ 7067 h 4999978"/>
              <a:gd name="connsiteX7-16935" fmla="*/ 4492479 w 12192000"/>
              <a:gd name="connsiteY7-16936" fmla="*/ 8512 h 4999978"/>
              <a:gd name="connsiteX8-16937" fmla="*/ 4505693 w 12192000"/>
              <a:gd name="connsiteY8-16938" fmla="*/ 9366 h 4999978"/>
              <a:gd name="connsiteX9-16939" fmla="*/ 4509529 w 12192000"/>
              <a:gd name="connsiteY9-16940" fmla="*/ 15767 h 4999978"/>
              <a:gd name="connsiteX10-16941" fmla="*/ 4529499 w 12192000"/>
              <a:gd name="connsiteY10-16942" fmla="*/ 21469 h 4999978"/>
              <a:gd name="connsiteX11-16943" fmla="*/ 4553795 w 12192000"/>
              <a:gd name="connsiteY11-16944" fmla="*/ 21323 h 4999978"/>
              <a:gd name="connsiteX12-16945" fmla="*/ 4640118 w 12192000"/>
              <a:gd name="connsiteY12-16946" fmla="*/ 21481 h 4999978"/>
              <a:gd name="connsiteX13-16947" fmla="*/ 4654127 w 12192000"/>
              <a:gd name="connsiteY13-16948" fmla="*/ 17734 h 4999978"/>
              <a:gd name="connsiteX14-16949" fmla="*/ 4700168 w 12192000"/>
              <a:gd name="connsiteY14-16950" fmla="*/ 22735 h 4999978"/>
              <a:gd name="connsiteX15-16951" fmla="*/ 4741127 w 12192000"/>
              <a:gd name="connsiteY15-16952" fmla="*/ 23309 h 4999978"/>
              <a:gd name="connsiteX16-16953" fmla="*/ 4767598 w 12192000"/>
              <a:gd name="connsiteY16-16954" fmla="*/ 20054 h 4999978"/>
              <a:gd name="connsiteX17-16955" fmla="*/ 4774592 w 12192000"/>
              <a:gd name="connsiteY17-16956" fmla="*/ 22231 h 4999978"/>
              <a:gd name="connsiteX18-16957" fmla="*/ 4801328 w 12192000"/>
              <a:gd name="connsiteY18-16958" fmla="*/ 23236 h 4999978"/>
              <a:gd name="connsiteX19-16959" fmla="*/ 4814870 w 12192000"/>
              <a:gd name="connsiteY19-16960" fmla="*/ 19579 h 4999978"/>
              <a:gd name="connsiteX20-16961" fmla="*/ 4828440 w 12192000"/>
              <a:gd name="connsiteY20-16962" fmla="*/ 27197 h 4999978"/>
              <a:gd name="connsiteX21-16963" fmla="*/ 4831826 w 12192000"/>
              <a:gd name="connsiteY21-16964" fmla="*/ 32900 h 4999978"/>
              <a:gd name="connsiteX22-16965" fmla="*/ 4850785 w 12192000"/>
              <a:gd name="connsiteY22-16966" fmla="*/ 29972 h 4999978"/>
              <a:gd name="connsiteX23-16967" fmla="*/ 4866468 w 12192000"/>
              <a:gd name="connsiteY23-16968" fmla="*/ 35321 h 4999978"/>
              <a:gd name="connsiteX24-16969" fmla="*/ 4879983 w 12192000"/>
              <a:gd name="connsiteY24-16970" fmla="*/ 31397 h 4999978"/>
              <a:gd name="connsiteX25-16971" fmla="*/ 4885635 w 12192000"/>
              <a:gd name="connsiteY25-16972" fmla="*/ 32124 h 4999978"/>
              <a:gd name="connsiteX26-16973" fmla="*/ 4899698 w 12192000"/>
              <a:gd name="connsiteY26-16974" fmla="*/ 34658 h 4999978"/>
              <a:gd name="connsiteX27-16975" fmla="*/ 4923986 w 12192000"/>
              <a:gd name="connsiteY27-16976" fmla="*/ 40414 h 4999978"/>
              <a:gd name="connsiteX28-16977" fmla="*/ 4931544 w 12192000"/>
              <a:gd name="connsiteY28-16978" fmla="*/ 41140 h 4999978"/>
              <a:gd name="connsiteX29-16979" fmla="*/ 4948135 w 12192000"/>
              <a:gd name="connsiteY29-16980" fmla="*/ 50311 h 4999978"/>
              <a:gd name="connsiteX30-16981" fmla="*/ 4980068 w 12192000"/>
              <a:gd name="connsiteY30-16982" fmla="*/ 57834 h 4999978"/>
              <a:gd name="connsiteX31-16983" fmla="*/ 5036541 w 12192000"/>
              <a:gd name="connsiteY31-16984" fmla="*/ 85075 h 4999978"/>
              <a:gd name="connsiteX32-16985" fmla="*/ 5069678 w 12192000"/>
              <a:gd name="connsiteY32-16986" fmla="*/ 97961 h 4999978"/>
              <a:gd name="connsiteX33-16987" fmla="*/ 5092160 w 12192000"/>
              <a:gd name="connsiteY33-16988" fmla="*/ 109985 h 4999978"/>
              <a:gd name="connsiteX34-16989" fmla="*/ 5158166 w 12192000"/>
              <a:gd name="connsiteY34-16990" fmla="*/ 126350 h 4999978"/>
              <a:gd name="connsiteX35-16991" fmla="*/ 5271252 w 12192000"/>
              <a:gd name="connsiteY35-16992" fmla="*/ 147520 h 4999978"/>
              <a:gd name="connsiteX36-16993" fmla="*/ 5294438 w 12192000"/>
              <a:gd name="connsiteY36-16994" fmla="*/ 153338 h 4999978"/>
              <a:gd name="connsiteX37-16995" fmla="*/ 5310840 w 12192000"/>
              <a:gd name="connsiteY37-16996" fmla="*/ 163551 h 4999978"/>
              <a:gd name="connsiteX38-16997" fmla="*/ 5311570 w 12192000"/>
              <a:gd name="connsiteY38-16998" fmla="*/ 170463 h 4999978"/>
              <a:gd name="connsiteX39-16999" fmla="*/ 5323756 w 12192000"/>
              <a:gd name="connsiteY39-17000" fmla="*/ 174500 h 4999978"/>
              <a:gd name="connsiteX40-17001" fmla="*/ 5326259 w 12192000"/>
              <a:gd name="connsiteY40-17002" fmla="*/ 176662 h 4999978"/>
              <a:gd name="connsiteX41-17003" fmla="*/ 5383267 w 12192000"/>
              <a:gd name="connsiteY41-17004" fmla="*/ 199617 h 4999978"/>
              <a:gd name="connsiteX42-17005" fmla="*/ 5492371 w 12192000"/>
              <a:gd name="connsiteY42-17006" fmla="*/ 230923 h 4999978"/>
              <a:gd name="connsiteX43-17007" fmla="*/ 5640913 w 12192000"/>
              <a:gd name="connsiteY43-17008" fmla="*/ 239810 h 4999978"/>
              <a:gd name="connsiteX44-17009" fmla="*/ 5877770 w 12192000"/>
              <a:gd name="connsiteY44-17010" fmla="*/ 283747 h 4999978"/>
              <a:gd name="connsiteX45-17011" fmla="*/ 5989615 w 12192000"/>
              <a:gd name="connsiteY45-17012" fmla="*/ 306445 h 4999978"/>
              <a:gd name="connsiteX46-17013" fmla="*/ 5996857 w 12192000"/>
              <a:gd name="connsiteY46-17014" fmla="*/ 310331 h 4999978"/>
              <a:gd name="connsiteX47-17015" fmla="*/ 6037387 w 12192000"/>
              <a:gd name="connsiteY47-17016" fmla="*/ 299308 h 4999978"/>
              <a:gd name="connsiteX48-17017" fmla="*/ 6113074 w 12192000"/>
              <a:gd name="connsiteY48-17018" fmla="*/ 312627 h 4999978"/>
              <a:gd name="connsiteX49-17019" fmla="*/ 6280929 w 12192000"/>
              <a:gd name="connsiteY49-17020" fmla="*/ 337226 h 4999978"/>
              <a:gd name="connsiteX50-17021" fmla="*/ 6298665 w 12192000"/>
              <a:gd name="connsiteY50-17022" fmla="*/ 329713 h 4999978"/>
              <a:gd name="connsiteX51-17023" fmla="*/ 6317326 w 12192000"/>
              <a:gd name="connsiteY51-17024" fmla="*/ 326576 h 4999978"/>
              <a:gd name="connsiteX52-17025" fmla="*/ 6319212 w 12192000"/>
              <a:gd name="connsiteY52-17026" fmla="*/ 327786 h 4999978"/>
              <a:gd name="connsiteX53-17027" fmla="*/ 6339724 w 12192000"/>
              <a:gd name="connsiteY53-17028" fmla="*/ 328880 h 4999978"/>
              <a:gd name="connsiteX54-17029" fmla="*/ 6345010 w 12192000"/>
              <a:gd name="connsiteY54-17030" fmla="*/ 325930 h 4999978"/>
              <a:gd name="connsiteX55-17031" fmla="*/ 6359332 w 12192000"/>
              <a:gd name="connsiteY55-17032" fmla="*/ 325681 h 4999978"/>
              <a:gd name="connsiteX56-17033" fmla="*/ 6388220 w 12192000"/>
              <a:gd name="connsiteY56-17034" fmla="*/ 322496 h 4999978"/>
              <a:gd name="connsiteX57-17035" fmla="*/ 6392994 w 12192000"/>
              <a:gd name="connsiteY57-17036" fmla="*/ 324426 h 4999978"/>
              <a:gd name="connsiteX58-17037" fmla="*/ 6435581 w 12192000"/>
              <a:gd name="connsiteY58-17038" fmla="*/ 323557 h 4999978"/>
              <a:gd name="connsiteX59-17039" fmla="*/ 6435870 w 12192000"/>
              <a:gd name="connsiteY59-17040" fmla="*/ 324745 h 4999978"/>
              <a:gd name="connsiteX60-17041" fmla="*/ 6446571 w 12192000"/>
              <a:gd name="connsiteY60-17042" fmla="*/ 329739 h 4999978"/>
              <a:gd name="connsiteX61-17043" fmla="*/ 6467701 w 12192000"/>
              <a:gd name="connsiteY61-17044" fmla="*/ 336547 h 4999978"/>
              <a:gd name="connsiteX62-17045" fmla="*/ 6512727 w 12192000"/>
              <a:gd name="connsiteY62-17046" fmla="*/ 367087 h 4999978"/>
              <a:gd name="connsiteX63-17047" fmla="*/ 6557094 w 12192000"/>
              <a:gd name="connsiteY63-17048" fmla="*/ 366314 h 4999978"/>
              <a:gd name="connsiteX64-17049" fmla="*/ 6565879 w 12192000"/>
              <a:gd name="connsiteY64-17050" fmla="*/ 366812 h 4999978"/>
              <a:gd name="connsiteX65-17051" fmla="*/ 6565997 w 12192000"/>
              <a:gd name="connsiteY65-17052" fmla="*/ 367092 h 4999978"/>
              <a:gd name="connsiteX66-17053" fmla="*/ 6575147 w 12192000"/>
              <a:gd name="connsiteY66-17054" fmla="*/ 368156 h 4999978"/>
              <a:gd name="connsiteX67-17055" fmla="*/ 6581899 w 12192000"/>
              <a:gd name="connsiteY67-17056" fmla="*/ 367720 h 4999978"/>
              <a:gd name="connsiteX68-17057" fmla="*/ 6598943 w 12192000"/>
              <a:gd name="connsiteY68-17058" fmla="*/ 368688 h 4999978"/>
              <a:gd name="connsiteX69-17059" fmla="*/ 6604421 w 12192000"/>
              <a:gd name="connsiteY69-17060" fmla="*/ 370815 h 4999978"/>
              <a:gd name="connsiteX70-17061" fmla="*/ 6606035 w 12192000"/>
              <a:gd name="connsiteY70-17062" fmla="*/ 374247 h 4999978"/>
              <a:gd name="connsiteX71-17063" fmla="*/ 6607669 w 12192000"/>
              <a:gd name="connsiteY71-17064" fmla="*/ 373968 h 4999978"/>
              <a:gd name="connsiteX72-17065" fmla="*/ 6637532 w 12192000"/>
              <a:gd name="connsiteY72-17066" fmla="*/ 384907 h 4999978"/>
              <a:gd name="connsiteX73-17067" fmla="*/ 6706880 w 12192000"/>
              <a:gd name="connsiteY73-17068" fmla="*/ 399163 h 4999978"/>
              <a:gd name="connsiteX74-17069" fmla="*/ 6747500 w 12192000"/>
              <a:gd name="connsiteY74-17070" fmla="*/ 403168 h 4999978"/>
              <a:gd name="connsiteX75-17071" fmla="*/ 6857783 w 12192000"/>
              <a:gd name="connsiteY75-17072" fmla="*/ 418687 h 4999978"/>
              <a:gd name="connsiteX76-17073" fmla="*/ 6926954 w 12192000"/>
              <a:gd name="connsiteY76-17074" fmla="*/ 416162 h 4999978"/>
              <a:gd name="connsiteX77-17075" fmla="*/ 6990389 w 12192000"/>
              <a:gd name="connsiteY77-17076" fmla="*/ 425060 h 4999978"/>
              <a:gd name="connsiteX78-17077" fmla="*/ 7041715 w 12192000"/>
              <a:gd name="connsiteY78-17078" fmla="*/ 465902 h 4999978"/>
              <a:gd name="connsiteX79-17079" fmla="*/ 7048103 w 12192000"/>
              <a:gd name="connsiteY79-17080" fmla="*/ 464392 h 4999978"/>
              <a:gd name="connsiteX80-17081" fmla="*/ 7057490 w 12192000"/>
              <a:gd name="connsiteY80-17082" fmla="*/ 463917 h 4999978"/>
              <a:gd name="connsiteX81-17083" fmla="*/ 7057730 w 12192000"/>
              <a:gd name="connsiteY81-17084" fmla="*/ 464165 h 4999978"/>
              <a:gd name="connsiteX82-17085" fmla="*/ 7066511 w 12192000"/>
              <a:gd name="connsiteY82-17086" fmla="*/ 463214 h 4999978"/>
              <a:gd name="connsiteX83-17087" fmla="*/ 7109401 w 12192000"/>
              <a:gd name="connsiteY83-17088" fmla="*/ 455268 h 4999978"/>
              <a:gd name="connsiteX84-17089" fmla="*/ 7166830 w 12192000"/>
              <a:gd name="connsiteY84-17090" fmla="*/ 477037 h 4999978"/>
              <a:gd name="connsiteX85-17091" fmla="*/ 7190442 w 12192000"/>
              <a:gd name="connsiteY85-17092" fmla="*/ 480090 h 4999978"/>
              <a:gd name="connsiteX86-17093" fmla="*/ 7203083 w 12192000"/>
              <a:gd name="connsiteY86-17094" fmla="*/ 483106 h 4999978"/>
              <a:gd name="connsiteX87-17095" fmla="*/ 7203894 w 12192000"/>
              <a:gd name="connsiteY87-17096" fmla="*/ 484190 h 4999978"/>
              <a:gd name="connsiteX88-17097" fmla="*/ 7245004 w 12192000"/>
              <a:gd name="connsiteY88-17098" fmla="*/ 476444 h 4999978"/>
              <a:gd name="connsiteX89-17099" fmla="*/ 7250514 w 12192000"/>
              <a:gd name="connsiteY89-17100" fmla="*/ 477506 h 4999978"/>
              <a:gd name="connsiteX90-17101" fmla="*/ 7277246 w 12192000"/>
              <a:gd name="connsiteY90-17102" fmla="*/ 469782 h 4999978"/>
              <a:gd name="connsiteX91-17103" fmla="*/ 7291092 w 12192000"/>
              <a:gd name="connsiteY91-17104" fmla="*/ 467217 h 4999978"/>
              <a:gd name="connsiteX92-17105" fmla="*/ 7294933 w 12192000"/>
              <a:gd name="connsiteY92-17106" fmla="*/ 463549 h 4999978"/>
              <a:gd name="connsiteX93-17107" fmla="*/ 7315408 w 12192000"/>
              <a:gd name="connsiteY93-17108" fmla="*/ 461260 h 4999978"/>
              <a:gd name="connsiteX94-17109" fmla="*/ 7317786 w 12192000"/>
              <a:gd name="connsiteY94-17110" fmla="*/ 462106 h 4999978"/>
              <a:gd name="connsiteX95-17111" fmla="*/ 7334572 w 12192000"/>
              <a:gd name="connsiteY95-17112" fmla="*/ 456088 h 4999978"/>
              <a:gd name="connsiteX96-17113" fmla="*/ 7375190 w 12192000"/>
              <a:gd name="connsiteY96-17114" fmla="*/ 449931 h 4999978"/>
              <a:gd name="connsiteX97-17115" fmla="*/ 7522997 w 12192000"/>
              <a:gd name="connsiteY97-17116" fmla="*/ 442209 h 4999978"/>
              <a:gd name="connsiteX98-17117" fmla="*/ 7686985 w 12192000"/>
              <a:gd name="connsiteY98-17118" fmla="*/ 419805 h 4999978"/>
              <a:gd name="connsiteX99-17119" fmla="*/ 7854068 w 12192000"/>
              <a:gd name="connsiteY99-17120" fmla="*/ 409774 h 4999978"/>
              <a:gd name="connsiteX100-17121" fmla="*/ 8034165 w 12192000"/>
              <a:gd name="connsiteY100-17122" fmla="*/ 391699 h 4999978"/>
              <a:gd name="connsiteX101-17123" fmla="*/ 8094381 w 12192000"/>
              <a:gd name="connsiteY101-17124" fmla="*/ 395718 h 4999978"/>
              <a:gd name="connsiteX102-17125" fmla="*/ 8146898 w 12192000"/>
              <a:gd name="connsiteY102-17126" fmla="*/ 378558 h 4999978"/>
              <a:gd name="connsiteX103-17127" fmla="*/ 8168993 w 12192000"/>
              <a:gd name="connsiteY103-17128" fmla="*/ 384830 h 4999978"/>
              <a:gd name="connsiteX104-17129" fmla="*/ 8172809 w 12192000"/>
              <a:gd name="connsiteY104-17130" fmla="*/ 386137 h 4999978"/>
              <a:gd name="connsiteX105-17131" fmla="*/ 8187962 w 12192000"/>
              <a:gd name="connsiteY105-17132" fmla="*/ 386433 h 4999978"/>
              <a:gd name="connsiteX106-17133" fmla="*/ 8192382 w 12192000"/>
              <a:gd name="connsiteY106-17134" fmla="*/ 392692 h 4999978"/>
              <a:gd name="connsiteX107-17135" fmla="*/ 8375192 w 12192000"/>
              <a:gd name="connsiteY107-17136" fmla="*/ 383879 h 4999978"/>
              <a:gd name="connsiteX108-17137" fmla="*/ 8454377 w 12192000"/>
              <a:gd name="connsiteY108-17138" fmla="*/ 380331 h 4999978"/>
              <a:gd name="connsiteX109-17139" fmla="*/ 8484740 w 12192000"/>
              <a:gd name="connsiteY109-17140" fmla="*/ 385159 h 4999978"/>
              <a:gd name="connsiteX110-17141" fmla="*/ 8601673 w 12192000"/>
              <a:gd name="connsiteY110-17142" fmla="*/ 397101 h 4999978"/>
              <a:gd name="connsiteX111-17143" fmla="*/ 8701676 w 12192000"/>
              <a:gd name="connsiteY111-17144" fmla="*/ 401351 h 4999978"/>
              <a:gd name="connsiteX112-17145" fmla="*/ 8773288 w 12192000"/>
              <a:gd name="connsiteY112-17146" fmla="*/ 378077 h 4999978"/>
              <a:gd name="connsiteX113-17147" fmla="*/ 8779909 w 12192000"/>
              <a:gd name="connsiteY113-17148" fmla="*/ 382446 h 4999978"/>
              <a:gd name="connsiteX114-17149" fmla="*/ 8829932 w 12192000"/>
              <a:gd name="connsiteY114-17150" fmla="*/ 379243 h 4999978"/>
              <a:gd name="connsiteX115-17151" fmla="*/ 9003386 w 12192000"/>
              <a:gd name="connsiteY115-17152" fmla="*/ 336242 h 4999978"/>
              <a:gd name="connsiteX116-17153" fmla="*/ 9101185 w 12192000"/>
              <a:gd name="connsiteY116-17154" fmla="*/ 330862 h 4999978"/>
              <a:gd name="connsiteX117-17155" fmla="*/ 9136185 w 12192000"/>
              <a:gd name="connsiteY117-17156" fmla="*/ 334078 h 4999978"/>
              <a:gd name="connsiteX118-17157" fmla="*/ 9194801 w 12192000"/>
              <a:gd name="connsiteY118-17158" fmla="*/ 339149 h 4999978"/>
              <a:gd name="connsiteX119-17159" fmla="*/ 9239316 w 12192000"/>
              <a:gd name="connsiteY119-17160" fmla="*/ 355558 h 4999978"/>
              <a:gd name="connsiteX120-17161" fmla="*/ 9288052 w 12192000"/>
              <a:gd name="connsiteY120-17162" fmla="*/ 354796 h 4999978"/>
              <a:gd name="connsiteX121-17163" fmla="*/ 9298465 w 12192000"/>
              <a:gd name="connsiteY121-17164" fmla="*/ 338296 h 4999978"/>
              <a:gd name="connsiteX122-17165" fmla="*/ 9350892 w 12192000"/>
              <a:gd name="connsiteY122-17166" fmla="*/ 342778 h 4999978"/>
              <a:gd name="connsiteX123-17167" fmla="*/ 9430522 w 12192000"/>
              <a:gd name="connsiteY123-17168" fmla="*/ 351368 h 4999978"/>
              <a:gd name="connsiteX124-17169" fmla="*/ 9476215 w 12192000"/>
              <a:gd name="connsiteY124-17170" fmla="*/ 352107 h 4999978"/>
              <a:gd name="connsiteX125-17171" fmla="*/ 9601276 w 12192000"/>
              <a:gd name="connsiteY125-17172" fmla="*/ 358704 h 4999978"/>
              <a:gd name="connsiteX126-17173" fmla="*/ 9802144 w 12192000"/>
              <a:gd name="connsiteY126-17174" fmla="*/ 394479 h 4999978"/>
              <a:gd name="connsiteX127-17175" fmla="*/ 9905153 w 12192000"/>
              <a:gd name="connsiteY127-17176" fmla="*/ 400650 h 4999978"/>
              <a:gd name="connsiteX128-17177" fmla="*/ 9922553 w 12192000"/>
              <a:gd name="connsiteY128-17178" fmla="*/ 404569 h 4999978"/>
              <a:gd name="connsiteX129-17179" fmla="*/ 10044658 w 12192000"/>
              <a:gd name="connsiteY129-17180" fmla="*/ 418077 h 4999978"/>
              <a:gd name="connsiteX130-17181" fmla="*/ 10184585 w 12192000"/>
              <a:gd name="connsiteY130-17182" fmla="*/ 407138 h 4999978"/>
              <a:gd name="connsiteX131-17183" fmla="*/ 10366435 w 12192000"/>
              <a:gd name="connsiteY131-17184" fmla="*/ 462428 h 4999978"/>
              <a:gd name="connsiteX132-17185" fmla="*/ 10688220 w 12192000"/>
              <a:gd name="connsiteY132-17186" fmla="*/ 542258 h 4999978"/>
              <a:gd name="connsiteX133-17187" fmla="*/ 11026690 w 12192000"/>
              <a:gd name="connsiteY133-17188" fmla="*/ 550681 h 4999978"/>
              <a:gd name="connsiteX134-17189" fmla="*/ 11113779 w 12192000"/>
              <a:gd name="connsiteY134-17190" fmla="*/ 533868 h 4999978"/>
              <a:gd name="connsiteX135-17191" fmla="*/ 11369556 w 12192000"/>
              <a:gd name="connsiteY135-17192" fmla="*/ 491719 h 4999978"/>
              <a:gd name="connsiteX136-17193" fmla="*/ 11623342 w 12192000"/>
              <a:gd name="connsiteY136-17194" fmla="*/ 388428 h 4999978"/>
              <a:gd name="connsiteX137-17195" fmla="*/ 11786511 w 12192000"/>
              <a:gd name="connsiteY137-17196" fmla="*/ 358390 h 4999978"/>
              <a:gd name="connsiteX138-17197" fmla="*/ 11862577 w 12192000"/>
              <a:gd name="connsiteY138-17198" fmla="*/ 330549 h 4999978"/>
              <a:gd name="connsiteX139-17199" fmla="*/ 11916612 w 12192000"/>
              <a:gd name="connsiteY139-17200" fmla="*/ 323810 h 4999978"/>
              <a:gd name="connsiteX140-17201" fmla="*/ 11948830 w 12192000"/>
              <a:gd name="connsiteY140-17202" fmla="*/ 318062 h 4999978"/>
              <a:gd name="connsiteX141-17203" fmla="*/ 12001583 w 12192000"/>
              <a:gd name="connsiteY141-17204" fmla="*/ 279643 h 4999978"/>
              <a:gd name="connsiteX142-17205" fmla="*/ 12174977 w 12192000"/>
              <a:gd name="connsiteY142-17206" fmla="*/ 264652 h 4999978"/>
              <a:gd name="connsiteX143-17207" fmla="*/ 12192000 w 12192000"/>
              <a:gd name="connsiteY143-17208" fmla="*/ 256549 h 4999978"/>
              <a:gd name="connsiteX144-17209" fmla="*/ 12192000 w 12192000"/>
              <a:gd name="connsiteY144-17210" fmla="*/ 4999978 h 4999978"/>
              <a:gd name="connsiteX145-17211" fmla="*/ 0 w 12192000"/>
              <a:gd name="connsiteY145-17212" fmla="*/ 4999978 h 4999978"/>
              <a:gd name="connsiteX146-17213" fmla="*/ 0 w 12192000"/>
              <a:gd name="connsiteY146-17214" fmla="*/ 617449 h 4999978"/>
              <a:gd name="connsiteX147-17215" fmla="*/ 11075 w 12192000"/>
              <a:gd name="connsiteY147-17216" fmla="*/ 615178 h 4999978"/>
              <a:gd name="connsiteX148-17217" fmla="*/ 44061 w 12192000"/>
              <a:gd name="connsiteY148-17218" fmla="*/ 608596 h 4999978"/>
              <a:gd name="connsiteX149-17219" fmla="*/ 136694 w 12192000"/>
              <a:gd name="connsiteY149-17220" fmla="*/ 556415 h 4999978"/>
              <a:gd name="connsiteX150-17221" fmla="*/ 170342 w 12192000"/>
              <a:gd name="connsiteY150-17222" fmla="*/ 551077 h 4999978"/>
              <a:gd name="connsiteX151-17223" fmla="*/ 168955 w 12192000"/>
              <a:gd name="connsiteY151-17224" fmla="*/ 542164 h 4999978"/>
              <a:gd name="connsiteX152-17225" fmla="*/ 181474 w 12192000"/>
              <a:gd name="connsiteY152-17226" fmla="*/ 541281 h 4999978"/>
              <a:gd name="connsiteX153-17227" fmla="*/ 209440 w 12192000"/>
              <a:gd name="connsiteY153-17228" fmla="*/ 540561 h 4999978"/>
              <a:gd name="connsiteX154-17229" fmla="*/ 293152 w 12192000"/>
              <a:gd name="connsiteY154-17230" fmla="*/ 536576 h 4999978"/>
              <a:gd name="connsiteX155-17231" fmla="*/ 315693 w 12192000"/>
              <a:gd name="connsiteY155-17232" fmla="*/ 519030 h 4999978"/>
              <a:gd name="connsiteX156-17233" fmla="*/ 337305 w 12192000"/>
              <a:gd name="connsiteY156-17234" fmla="*/ 518372 h 4999978"/>
              <a:gd name="connsiteX157-17235" fmla="*/ 462252 w 12192000"/>
              <a:gd name="connsiteY157-17236" fmla="*/ 493151 h 4999978"/>
              <a:gd name="connsiteX158-17237" fmla="*/ 479457 w 12192000"/>
              <a:gd name="connsiteY158-17238" fmla="*/ 491123 h 4999978"/>
              <a:gd name="connsiteX159-17239" fmla="*/ 488653 w 12192000"/>
              <a:gd name="connsiteY159-17240" fmla="*/ 483257 h 4999978"/>
              <a:gd name="connsiteX160-17241" fmla="*/ 522053 w 12192000"/>
              <a:gd name="connsiteY160-17242" fmla="*/ 481125 h 4999978"/>
              <a:gd name="connsiteX161-17243" fmla="*/ 523520 w 12192000"/>
              <a:gd name="connsiteY161-17244" fmla="*/ 476713 h 4999978"/>
              <a:gd name="connsiteX162-17245" fmla="*/ 632714 w 12192000"/>
              <a:gd name="connsiteY162-17246" fmla="*/ 437101 h 4999978"/>
              <a:gd name="connsiteX163-17247" fmla="*/ 651426 w 12192000"/>
              <a:gd name="connsiteY163-17248" fmla="*/ 430544 h 4999978"/>
              <a:gd name="connsiteX164-17249" fmla="*/ 667724 w 12192000"/>
              <a:gd name="connsiteY164-17250" fmla="*/ 432138 h 4999978"/>
              <a:gd name="connsiteX165-17251" fmla="*/ 757679 w 12192000"/>
              <a:gd name="connsiteY165-17252" fmla="*/ 425145 h 4999978"/>
              <a:gd name="connsiteX166-17253" fmla="*/ 779159 w 12192000"/>
              <a:gd name="connsiteY166-17254" fmla="*/ 428059 h 4999978"/>
              <a:gd name="connsiteX167-17255" fmla="*/ 788293 w 12192000"/>
              <a:gd name="connsiteY167-17256" fmla="*/ 434863 h 4999978"/>
              <a:gd name="connsiteX168-17257" fmla="*/ 822923 w 12192000"/>
              <a:gd name="connsiteY168-17258" fmla="*/ 421074 h 4999978"/>
              <a:gd name="connsiteX169-17259" fmla="*/ 876559 w 12192000"/>
              <a:gd name="connsiteY169-17260" fmla="*/ 411088 h 4999978"/>
              <a:gd name="connsiteX170-17261" fmla="*/ 902011 w 12192000"/>
              <a:gd name="connsiteY170-17262" fmla="*/ 404118 h 4999978"/>
              <a:gd name="connsiteX171-17263" fmla="*/ 922715 w 12192000"/>
              <a:gd name="connsiteY171-17264" fmla="*/ 407699 h 4999978"/>
              <a:gd name="connsiteX172-17265" fmla="*/ 1040139 w 12192000"/>
              <a:gd name="connsiteY172-17266" fmla="*/ 406590 h 4999978"/>
              <a:gd name="connsiteX173-17267" fmla="*/ 1067251 w 12192000"/>
              <a:gd name="connsiteY173-17268" fmla="*/ 412384 h 4999978"/>
              <a:gd name="connsiteX174-17269" fmla="*/ 1080272 w 12192000"/>
              <a:gd name="connsiteY174-17270" fmla="*/ 424669 h 4999978"/>
              <a:gd name="connsiteX175-17271" fmla="*/ 1090219 w 12192000"/>
              <a:gd name="connsiteY175-17272" fmla="*/ 420026 h 4999978"/>
              <a:gd name="connsiteX176-17273" fmla="*/ 1161226 w 12192000"/>
              <a:gd name="connsiteY176-17274" fmla="*/ 418304 h 4999978"/>
              <a:gd name="connsiteX177-17275" fmla="*/ 1207525 w 12192000"/>
              <a:gd name="connsiteY177-17276" fmla="*/ 416039 h 4999978"/>
              <a:gd name="connsiteX178-17277" fmla="*/ 1295331 w 12192000"/>
              <a:gd name="connsiteY178-17278" fmla="*/ 402182 h 4999978"/>
              <a:gd name="connsiteX179-17279" fmla="*/ 1347118 w 12192000"/>
              <a:gd name="connsiteY179-17280" fmla="*/ 399704 h 4999978"/>
              <a:gd name="connsiteX180-17281" fmla="*/ 1378108 w 12192000"/>
              <a:gd name="connsiteY180-17282" fmla="*/ 398410 h 4999978"/>
              <a:gd name="connsiteX181-17283" fmla="*/ 1459192 w 12192000"/>
              <a:gd name="connsiteY181-17284" fmla="*/ 380919 h 4999978"/>
              <a:gd name="connsiteX182-17285" fmla="*/ 1590120 w 12192000"/>
              <a:gd name="connsiteY182-17286" fmla="*/ 317608 h 4999978"/>
              <a:gd name="connsiteX183-17287" fmla="*/ 1631417 w 12192000"/>
              <a:gd name="connsiteY183-17288" fmla="*/ 308227 h 4999978"/>
              <a:gd name="connsiteX184-17289" fmla="*/ 1638727 w 12192000"/>
              <a:gd name="connsiteY184-17290" fmla="*/ 311610 h 4999978"/>
              <a:gd name="connsiteX185-17291" fmla="*/ 1844438 w 12192000"/>
              <a:gd name="connsiteY185-17292" fmla="*/ 271304 h 4999978"/>
              <a:gd name="connsiteX186-17293" fmla="*/ 1881324 w 12192000"/>
              <a:gd name="connsiteY186-17294" fmla="*/ 268497 h 4999978"/>
              <a:gd name="connsiteX187-17295" fmla="*/ 1908999 w 12192000"/>
              <a:gd name="connsiteY187-17296" fmla="*/ 269338 h 4999978"/>
              <a:gd name="connsiteX188-17297" fmla="*/ 1974956 w 12192000"/>
              <a:gd name="connsiteY188-17298" fmla="*/ 255958 h 4999978"/>
              <a:gd name="connsiteX189-17299" fmla="*/ 2082409 w 12192000"/>
              <a:gd name="connsiteY189-17300" fmla="*/ 227290 h 4999978"/>
              <a:gd name="connsiteX190-17301" fmla="*/ 2105639 w 12192000"/>
              <a:gd name="connsiteY190-17302" fmla="*/ 222648 h 4999978"/>
              <a:gd name="connsiteX191-17303" fmla="*/ 2126992 w 12192000"/>
              <a:gd name="connsiteY191-17304" fmla="*/ 224468 h 4999978"/>
              <a:gd name="connsiteX192-17305" fmla="*/ 2133154 w 12192000"/>
              <a:gd name="connsiteY192-17306" fmla="*/ 229952 h 4999978"/>
              <a:gd name="connsiteX193-17307" fmla="*/ 2146154 w 12192000"/>
              <a:gd name="connsiteY193-17308" fmla="*/ 228332 h 4999978"/>
              <a:gd name="connsiteX194-17309" fmla="*/ 2149901 w 12192000"/>
              <a:gd name="connsiteY194-17310" fmla="*/ 229116 h 4999978"/>
              <a:gd name="connsiteX195-17311" fmla="*/ 2171100 w 12192000"/>
              <a:gd name="connsiteY195-17312" fmla="*/ 232389 h 4999978"/>
              <a:gd name="connsiteX196-17313" fmla="*/ 2209148 w 12192000"/>
              <a:gd name="connsiteY196-17314" fmla="*/ 209225 h 4999978"/>
              <a:gd name="connsiteX197-17315" fmla="*/ 2261889 w 12192000"/>
              <a:gd name="connsiteY197-17316" fmla="*/ 205532 h 4999978"/>
              <a:gd name="connsiteX198-17317" fmla="*/ 2452315 w 12192000"/>
              <a:gd name="connsiteY198-17318" fmla="*/ 152899 h 4999978"/>
              <a:gd name="connsiteX199-17319" fmla="*/ 2495330 w 12192000"/>
              <a:gd name="connsiteY199-17320" fmla="*/ 142101 h 4999978"/>
              <a:gd name="connsiteX200-17321" fmla="*/ 2665623 w 12192000"/>
              <a:gd name="connsiteY200-17322" fmla="*/ 96394 h 4999978"/>
              <a:gd name="connsiteX201-17323" fmla="*/ 2763332 w 12192000"/>
              <a:gd name="connsiteY201-17324" fmla="*/ 74831 h 4999978"/>
              <a:gd name="connsiteX202-17325" fmla="*/ 2843870 w 12192000"/>
              <a:gd name="connsiteY202-17326" fmla="*/ 47507 h 4999978"/>
              <a:gd name="connsiteX203-17327" fmla="*/ 2862745 w 12192000"/>
              <a:gd name="connsiteY203-17328" fmla="*/ 43242 h 4999978"/>
              <a:gd name="connsiteX204-17329" fmla="*/ 2864596 w 12192000"/>
              <a:gd name="connsiteY204-17330" fmla="*/ 39218 h 4999978"/>
              <a:gd name="connsiteX205-17331" fmla="*/ 2875381 w 12192000"/>
              <a:gd name="connsiteY205-17332" fmla="*/ 35003 h 4999978"/>
              <a:gd name="connsiteX206-17333" fmla="*/ 2895139 w 12192000"/>
              <a:gd name="connsiteY206-17334" fmla="*/ 24186 h 4999978"/>
              <a:gd name="connsiteX207-17335" fmla="*/ 2932205 w 12192000"/>
              <a:gd name="connsiteY207-17336" fmla="*/ 11873 h 4999978"/>
              <a:gd name="connsiteX208-17337" fmla="*/ 2933310 w 12192000"/>
              <a:gd name="connsiteY208-17338" fmla="*/ 12816 h 4999978"/>
              <a:gd name="connsiteX209-17339" fmla="*/ 2945218 w 12192000"/>
              <a:gd name="connsiteY209-17340" fmla="*/ 14141 h 4999978"/>
              <a:gd name="connsiteX210-17341" fmla="*/ 2966465 w 12192000"/>
              <a:gd name="connsiteY210-17342" fmla="*/ 14117 h 4999978"/>
              <a:gd name="connsiteX211-17343" fmla="*/ 3016048 w 12192000"/>
              <a:gd name="connsiteY211-17344" fmla="*/ 12381 h 4999978"/>
              <a:gd name="connsiteX212-17345" fmla="*/ 3057077 w 12192000"/>
              <a:gd name="connsiteY212-17346" fmla="*/ 14845 h 4999978"/>
              <a:gd name="connsiteX213-17347" fmla="*/ 3148105 w 12192000"/>
              <a:gd name="connsiteY213-17348" fmla="*/ 30648 h 4999978"/>
              <a:gd name="connsiteX214-17349" fmla="*/ 3251671 w 12192000"/>
              <a:gd name="connsiteY214-17350" fmla="*/ 31575 h 4999978"/>
              <a:gd name="connsiteX215-17351" fmla="*/ 3351400 w 12192000"/>
              <a:gd name="connsiteY215-17352" fmla="*/ 32687 h 4999978"/>
              <a:gd name="connsiteX216-17353" fmla="*/ 3387481 w 12192000"/>
              <a:gd name="connsiteY216-17354" fmla="*/ 31443 h 4999978"/>
              <a:gd name="connsiteX217-17355" fmla="*/ 3451923 w 12192000"/>
              <a:gd name="connsiteY217-17356" fmla="*/ 36482 h 4999978"/>
              <a:gd name="connsiteX218-17357" fmla="*/ 3481520 w 12192000"/>
              <a:gd name="connsiteY218-17358" fmla="*/ 43287 h 4999978"/>
              <a:gd name="connsiteX219-17359" fmla="*/ 3482804 w 12192000"/>
              <a:gd name="connsiteY219-17360" fmla="*/ 42812 h 4999978"/>
              <a:gd name="connsiteX220-17361" fmla="*/ 3485495 w 12192000"/>
              <a:gd name="connsiteY220-17362" fmla="*/ 45921 h 4999978"/>
              <a:gd name="connsiteX221-17363" fmla="*/ 3490972 w 12192000"/>
              <a:gd name="connsiteY221-17364" fmla="*/ 47286 h 4999978"/>
              <a:gd name="connsiteX222-17365" fmla="*/ 3505835 w 12192000"/>
              <a:gd name="connsiteY222-17366" fmla="*/ 46077 h 4999978"/>
              <a:gd name="connsiteX223-17367" fmla="*/ 3511410 w 12192000"/>
              <a:gd name="connsiteY223-17368" fmla="*/ 44808 h 4999978"/>
              <a:gd name="connsiteX224-17369" fmla="*/ 3519598 w 12192000"/>
              <a:gd name="connsiteY224-17370" fmla="*/ 44683 h 4999978"/>
              <a:gd name="connsiteX225-17371" fmla="*/ 3519807 w 12192000"/>
              <a:gd name="connsiteY225-17372" fmla="*/ 44938 h 4999978"/>
              <a:gd name="connsiteX226-17373" fmla="*/ 3527466 w 12192000"/>
              <a:gd name="connsiteY226-17374" fmla="*/ 44316 h 4999978"/>
              <a:gd name="connsiteX227-17375" fmla="*/ 3564889 w 12192000"/>
              <a:gd name="connsiteY227-17376" fmla="*/ 57394 h 4999978"/>
              <a:gd name="connsiteX228-17377" fmla="*/ 3614922 w 12192000"/>
              <a:gd name="connsiteY228-17378" fmla="*/ 61804 h 4999978"/>
              <a:gd name="connsiteX229-17379" fmla="*/ 3635506 w 12192000"/>
              <a:gd name="connsiteY229-17380" fmla="*/ 65718 h 4999978"/>
              <a:gd name="connsiteX230-17381" fmla="*/ 3646525 w 12192000"/>
              <a:gd name="connsiteY230-17382" fmla="*/ 69193 h 4999978"/>
              <a:gd name="connsiteX231-17383" fmla="*/ 3647224 w 12192000"/>
              <a:gd name="connsiteY231-17384" fmla="*/ 70303 h 4999978"/>
              <a:gd name="connsiteX232-17385" fmla="*/ 3683100 w 12192000"/>
              <a:gd name="connsiteY232-17386" fmla="*/ 64109 h 4999978"/>
              <a:gd name="connsiteX233-17387" fmla="*/ 3687901 w 12192000"/>
              <a:gd name="connsiteY233-17388" fmla="*/ 65372 h 4999978"/>
              <a:gd name="connsiteX234-17389" fmla="*/ 3711234 w 12192000"/>
              <a:gd name="connsiteY234-17390" fmla="*/ 58665 h 4999978"/>
              <a:gd name="connsiteX235-17391" fmla="*/ 3723318 w 12192000"/>
              <a:gd name="connsiteY235-17392" fmla="*/ 56625 h 4999978"/>
              <a:gd name="connsiteX236-17393" fmla="*/ 3726677 w 12192000"/>
              <a:gd name="connsiteY236-17394" fmla="*/ 53112 h 4999978"/>
              <a:gd name="connsiteX237-17395" fmla="*/ 3744535 w 12192000"/>
              <a:gd name="connsiteY237-17396" fmla="*/ 51590 h 4999978"/>
              <a:gd name="connsiteX238-17397" fmla="*/ 3746608 w 12192000"/>
              <a:gd name="connsiteY238-17398" fmla="*/ 52522 h 4999978"/>
              <a:gd name="connsiteX239-17399" fmla="*/ 3761262 w 12192000"/>
              <a:gd name="connsiteY239-17400" fmla="*/ 47147 h 4999978"/>
              <a:gd name="connsiteX240-17401" fmla="*/ 3803931 w 12192000"/>
              <a:gd name="connsiteY240-17402" fmla="*/ 49309 h 4999978"/>
              <a:gd name="connsiteX241-17403" fmla="*/ 3925626 w 12192000"/>
              <a:gd name="connsiteY241-17404" fmla="*/ 40301 h 4999978"/>
              <a:gd name="connsiteX242-17405" fmla="*/ 4033324 w 12192000"/>
              <a:gd name="connsiteY242-17406" fmla="*/ 26451 h 4999978"/>
              <a:gd name="connsiteX0-17407" fmla="*/ 4033324 w 12192000"/>
              <a:gd name="connsiteY0-17408" fmla="*/ 26451 h 4999978"/>
              <a:gd name="connsiteX1-17409" fmla="*/ 4138795 w 12192000"/>
              <a:gd name="connsiteY1-17410" fmla="*/ 28995 h 4999978"/>
              <a:gd name="connsiteX2-17411" fmla="*/ 4197186 w 12192000"/>
              <a:gd name="connsiteY2-17412" fmla="*/ 16311 h 4999978"/>
              <a:gd name="connsiteX3-17413" fmla="*/ 4371550 w 12192000"/>
              <a:gd name="connsiteY3-17414" fmla="*/ 8916 h 4999978"/>
              <a:gd name="connsiteX4-17415" fmla="*/ 4424056 w 12192000"/>
              <a:gd name="connsiteY4-17416" fmla="*/ 15151 h 4999978"/>
              <a:gd name="connsiteX5-17417" fmla="*/ 4469897 w 12192000"/>
              <a:gd name="connsiteY5-17418" fmla="*/ 0 h 4999978"/>
              <a:gd name="connsiteX6-17419" fmla="*/ 4489151 w 12192000"/>
              <a:gd name="connsiteY6-17420" fmla="*/ 7067 h 4999978"/>
              <a:gd name="connsiteX7-17421" fmla="*/ 4492479 w 12192000"/>
              <a:gd name="connsiteY7-17422" fmla="*/ 8512 h 4999978"/>
              <a:gd name="connsiteX8-17423" fmla="*/ 4505693 w 12192000"/>
              <a:gd name="connsiteY8-17424" fmla="*/ 9366 h 4999978"/>
              <a:gd name="connsiteX9-17425" fmla="*/ 4509529 w 12192000"/>
              <a:gd name="connsiteY9-17426" fmla="*/ 15767 h 4999978"/>
              <a:gd name="connsiteX10-17427" fmla="*/ 4529499 w 12192000"/>
              <a:gd name="connsiteY10-17428" fmla="*/ 21469 h 4999978"/>
              <a:gd name="connsiteX11-17429" fmla="*/ 4553795 w 12192000"/>
              <a:gd name="connsiteY11-17430" fmla="*/ 21323 h 4999978"/>
              <a:gd name="connsiteX12-17431" fmla="*/ 4640118 w 12192000"/>
              <a:gd name="connsiteY12-17432" fmla="*/ 21481 h 4999978"/>
              <a:gd name="connsiteX13-17433" fmla="*/ 4654127 w 12192000"/>
              <a:gd name="connsiteY13-17434" fmla="*/ 17734 h 4999978"/>
              <a:gd name="connsiteX14-17435" fmla="*/ 4700168 w 12192000"/>
              <a:gd name="connsiteY14-17436" fmla="*/ 22735 h 4999978"/>
              <a:gd name="connsiteX15-17437" fmla="*/ 4741127 w 12192000"/>
              <a:gd name="connsiteY15-17438" fmla="*/ 23309 h 4999978"/>
              <a:gd name="connsiteX16-17439" fmla="*/ 4767598 w 12192000"/>
              <a:gd name="connsiteY16-17440" fmla="*/ 20054 h 4999978"/>
              <a:gd name="connsiteX17-17441" fmla="*/ 4774592 w 12192000"/>
              <a:gd name="connsiteY17-17442" fmla="*/ 22231 h 4999978"/>
              <a:gd name="connsiteX18-17443" fmla="*/ 4801328 w 12192000"/>
              <a:gd name="connsiteY18-17444" fmla="*/ 23236 h 4999978"/>
              <a:gd name="connsiteX19-17445" fmla="*/ 4814870 w 12192000"/>
              <a:gd name="connsiteY19-17446" fmla="*/ 19579 h 4999978"/>
              <a:gd name="connsiteX20-17447" fmla="*/ 4828440 w 12192000"/>
              <a:gd name="connsiteY20-17448" fmla="*/ 27197 h 4999978"/>
              <a:gd name="connsiteX21-17449" fmla="*/ 4831826 w 12192000"/>
              <a:gd name="connsiteY21-17450" fmla="*/ 32900 h 4999978"/>
              <a:gd name="connsiteX22-17451" fmla="*/ 4850785 w 12192000"/>
              <a:gd name="connsiteY22-17452" fmla="*/ 29972 h 4999978"/>
              <a:gd name="connsiteX23-17453" fmla="*/ 4866468 w 12192000"/>
              <a:gd name="connsiteY23-17454" fmla="*/ 35321 h 4999978"/>
              <a:gd name="connsiteX24-17455" fmla="*/ 4879983 w 12192000"/>
              <a:gd name="connsiteY24-17456" fmla="*/ 31397 h 4999978"/>
              <a:gd name="connsiteX25-17457" fmla="*/ 4885635 w 12192000"/>
              <a:gd name="connsiteY25-17458" fmla="*/ 32124 h 4999978"/>
              <a:gd name="connsiteX26-17459" fmla="*/ 4899698 w 12192000"/>
              <a:gd name="connsiteY26-17460" fmla="*/ 34658 h 4999978"/>
              <a:gd name="connsiteX27-17461" fmla="*/ 4923986 w 12192000"/>
              <a:gd name="connsiteY27-17462" fmla="*/ 40414 h 4999978"/>
              <a:gd name="connsiteX28-17463" fmla="*/ 4931544 w 12192000"/>
              <a:gd name="connsiteY28-17464" fmla="*/ 41140 h 4999978"/>
              <a:gd name="connsiteX29-17465" fmla="*/ 4948135 w 12192000"/>
              <a:gd name="connsiteY29-17466" fmla="*/ 50311 h 4999978"/>
              <a:gd name="connsiteX30-17467" fmla="*/ 4980068 w 12192000"/>
              <a:gd name="connsiteY30-17468" fmla="*/ 57834 h 4999978"/>
              <a:gd name="connsiteX31-17469" fmla="*/ 5036541 w 12192000"/>
              <a:gd name="connsiteY31-17470" fmla="*/ 85075 h 4999978"/>
              <a:gd name="connsiteX32-17471" fmla="*/ 5069678 w 12192000"/>
              <a:gd name="connsiteY32-17472" fmla="*/ 97961 h 4999978"/>
              <a:gd name="connsiteX33-17473" fmla="*/ 5092160 w 12192000"/>
              <a:gd name="connsiteY33-17474" fmla="*/ 109985 h 4999978"/>
              <a:gd name="connsiteX34-17475" fmla="*/ 5158166 w 12192000"/>
              <a:gd name="connsiteY34-17476" fmla="*/ 126350 h 4999978"/>
              <a:gd name="connsiteX35-17477" fmla="*/ 5271252 w 12192000"/>
              <a:gd name="connsiteY35-17478" fmla="*/ 147520 h 4999978"/>
              <a:gd name="connsiteX36-17479" fmla="*/ 5294438 w 12192000"/>
              <a:gd name="connsiteY36-17480" fmla="*/ 153338 h 4999978"/>
              <a:gd name="connsiteX37-17481" fmla="*/ 5310840 w 12192000"/>
              <a:gd name="connsiteY37-17482" fmla="*/ 163551 h 4999978"/>
              <a:gd name="connsiteX38-17483" fmla="*/ 5311570 w 12192000"/>
              <a:gd name="connsiteY38-17484" fmla="*/ 170463 h 4999978"/>
              <a:gd name="connsiteX39-17485" fmla="*/ 5323756 w 12192000"/>
              <a:gd name="connsiteY39-17486" fmla="*/ 174500 h 4999978"/>
              <a:gd name="connsiteX40-17487" fmla="*/ 5326259 w 12192000"/>
              <a:gd name="connsiteY40-17488" fmla="*/ 176662 h 4999978"/>
              <a:gd name="connsiteX41-17489" fmla="*/ 5383267 w 12192000"/>
              <a:gd name="connsiteY41-17490" fmla="*/ 199617 h 4999978"/>
              <a:gd name="connsiteX42-17491" fmla="*/ 5492371 w 12192000"/>
              <a:gd name="connsiteY42-17492" fmla="*/ 230923 h 4999978"/>
              <a:gd name="connsiteX43-17493" fmla="*/ 5640913 w 12192000"/>
              <a:gd name="connsiteY43-17494" fmla="*/ 239810 h 4999978"/>
              <a:gd name="connsiteX44-17495" fmla="*/ 5877770 w 12192000"/>
              <a:gd name="connsiteY44-17496" fmla="*/ 283747 h 4999978"/>
              <a:gd name="connsiteX45-17497" fmla="*/ 5989615 w 12192000"/>
              <a:gd name="connsiteY45-17498" fmla="*/ 306445 h 4999978"/>
              <a:gd name="connsiteX46-17499" fmla="*/ 5996857 w 12192000"/>
              <a:gd name="connsiteY46-17500" fmla="*/ 310331 h 4999978"/>
              <a:gd name="connsiteX47-17501" fmla="*/ 6037387 w 12192000"/>
              <a:gd name="connsiteY47-17502" fmla="*/ 299308 h 4999978"/>
              <a:gd name="connsiteX48-17503" fmla="*/ 6113074 w 12192000"/>
              <a:gd name="connsiteY48-17504" fmla="*/ 312627 h 4999978"/>
              <a:gd name="connsiteX49-17505" fmla="*/ 6280929 w 12192000"/>
              <a:gd name="connsiteY49-17506" fmla="*/ 337226 h 4999978"/>
              <a:gd name="connsiteX50-17507" fmla="*/ 6298665 w 12192000"/>
              <a:gd name="connsiteY50-17508" fmla="*/ 329713 h 4999978"/>
              <a:gd name="connsiteX51-17509" fmla="*/ 6317326 w 12192000"/>
              <a:gd name="connsiteY51-17510" fmla="*/ 326576 h 4999978"/>
              <a:gd name="connsiteX52-17511" fmla="*/ 6319212 w 12192000"/>
              <a:gd name="connsiteY52-17512" fmla="*/ 327786 h 4999978"/>
              <a:gd name="connsiteX53-17513" fmla="*/ 6339724 w 12192000"/>
              <a:gd name="connsiteY53-17514" fmla="*/ 328880 h 4999978"/>
              <a:gd name="connsiteX54-17515" fmla="*/ 6345010 w 12192000"/>
              <a:gd name="connsiteY54-17516" fmla="*/ 325930 h 4999978"/>
              <a:gd name="connsiteX55-17517" fmla="*/ 6359332 w 12192000"/>
              <a:gd name="connsiteY55-17518" fmla="*/ 325681 h 4999978"/>
              <a:gd name="connsiteX56-17519" fmla="*/ 6388220 w 12192000"/>
              <a:gd name="connsiteY56-17520" fmla="*/ 322496 h 4999978"/>
              <a:gd name="connsiteX57-17521" fmla="*/ 6392994 w 12192000"/>
              <a:gd name="connsiteY57-17522" fmla="*/ 324426 h 4999978"/>
              <a:gd name="connsiteX58-17523" fmla="*/ 6435581 w 12192000"/>
              <a:gd name="connsiteY58-17524" fmla="*/ 323557 h 4999978"/>
              <a:gd name="connsiteX59-17525" fmla="*/ 6435870 w 12192000"/>
              <a:gd name="connsiteY59-17526" fmla="*/ 324745 h 4999978"/>
              <a:gd name="connsiteX60-17527" fmla="*/ 6446571 w 12192000"/>
              <a:gd name="connsiteY60-17528" fmla="*/ 329739 h 4999978"/>
              <a:gd name="connsiteX61-17529" fmla="*/ 6467701 w 12192000"/>
              <a:gd name="connsiteY61-17530" fmla="*/ 336547 h 4999978"/>
              <a:gd name="connsiteX62-17531" fmla="*/ 6512727 w 12192000"/>
              <a:gd name="connsiteY62-17532" fmla="*/ 367087 h 4999978"/>
              <a:gd name="connsiteX63-17533" fmla="*/ 6557094 w 12192000"/>
              <a:gd name="connsiteY63-17534" fmla="*/ 366314 h 4999978"/>
              <a:gd name="connsiteX64-17535" fmla="*/ 6565879 w 12192000"/>
              <a:gd name="connsiteY64-17536" fmla="*/ 366812 h 4999978"/>
              <a:gd name="connsiteX65-17537" fmla="*/ 6565997 w 12192000"/>
              <a:gd name="connsiteY65-17538" fmla="*/ 367092 h 4999978"/>
              <a:gd name="connsiteX66-17539" fmla="*/ 6575147 w 12192000"/>
              <a:gd name="connsiteY66-17540" fmla="*/ 368156 h 4999978"/>
              <a:gd name="connsiteX67-17541" fmla="*/ 6581899 w 12192000"/>
              <a:gd name="connsiteY67-17542" fmla="*/ 367720 h 4999978"/>
              <a:gd name="connsiteX68-17543" fmla="*/ 6598943 w 12192000"/>
              <a:gd name="connsiteY68-17544" fmla="*/ 368688 h 4999978"/>
              <a:gd name="connsiteX69-17545" fmla="*/ 6604421 w 12192000"/>
              <a:gd name="connsiteY69-17546" fmla="*/ 370815 h 4999978"/>
              <a:gd name="connsiteX70-17547" fmla="*/ 6606035 w 12192000"/>
              <a:gd name="connsiteY70-17548" fmla="*/ 374247 h 4999978"/>
              <a:gd name="connsiteX71-17549" fmla="*/ 6607669 w 12192000"/>
              <a:gd name="connsiteY71-17550" fmla="*/ 373968 h 4999978"/>
              <a:gd name="connsiteX72-17551" fmla="*/ 6637532 w 12192000"/>
              <a:gd name="connsiteY72-17552" fmla="*/ 384907 h 4999978"/>
              <a:gd name="connsiteX73-17553" fmla="*/ 6706880 w 12192000"/>
              <a:gd name="connsiteY73-17554" fmla="*/ 399163 h 4999978"/>
              <a:gd name="connsiteX74-17555" fmla="*/ 6747500 w 12192000"/>
              <a:gd name="connsiteY74-17556" fmla="*/ 403168 h 4999978"/>
              <a:gd name="connsiteX75-17557" fmla="*/ 6857783 w 12192000"/>
              <a:gd name="connsiteY75-17558" fmla="*/ 418687 h 4999978"/>
              <a:gd name="connsiteX76-17559" fmla="*/ 6926954 w 12192000"/>
              <a:gd name="connsiteY76-17560" fmla="*/ 416162 h 4999978"/>
              <a:gd name="connsiteX77-17561" fmla="*/ 6990389 w 12192000"/>
              <a:gd name="connsiteY77-17562" fmla="*/ 425060 h 4999978"/>
              <a:gd name="connsiteX78-17563" fmla="*/ 7041715 w 12192000"/>
              <a:gd name="connsiteY78-17564" fmla="*/ 465902 h 4999978"/>
              <a:gd name="connsiteX79-17565" fmla="*/ 7048103 w 12192000"/>
              <a:gd name="connsiteY79-17566" fmla="*/ 464392 h 4999978"/>
              <a:gd name="connsiteX80-17567" fmla="*/ 7057490 w 12192000"/>
              <a:gd name="connsiteY80-17568" fmla="*/ 463917 h 4999978"/>
              <a:gd name="connsiteX81-17569" fmla="*/ 7057730 w 12192000"/>
              <a:gd name="connsiteY81-17570" fmla="*/ 464165 h 4999978"/>
              <a:gd name="connsiteX82-17571" fmla="*/ 7066511 w 12192000"/>
              <a:gd name="connsiteY82-17572" fmla="*/ 463214 h 4999978"/>
              <a:gd name="connsiteX83-17573" fmla="*/ 7109401 w 12192000"/>
              <a:gd name="connsiteY83-17574" fmla="*/ 455268 h 4999978"/>
              <a:gd name="connsiteX84-17575" fmla="*/ 7166830 w 12192000"/>
              <a:gd name="connsiteY84-17576" fmla="*/ 477037 h 4999978"/>
              <a:gd name="connsiteX85-17577" fmla="*/ 7190442 w 12192000"/>
              <a:gd name="connsiteY85-17578" fmla="*/ 480090 h 4999978"/>
              <a:gd name="connsiteX86-17579" fmla="*/ 7203083 w 12192000"/>
              <a:gd name="connsiteY86-17580" fmla="*/ 483106 h 4999978"/>
              <a:gd name="connsiteX87-17581" fmla="*/ 7203894 w 12192000"/>
              <a:gd name="connsiteY87-17582" fmla="*/ 484190 h 4999978"/>
              <a:gd name="connsiteX88-17583" fmla="*/ 7245004 w 12192000"/>
              <a:gd name="connsiteY88-17584" fmla="*/ 476444 h 4999978"/>
              <a:gd name="connsiteX89-17585" fmla="*/ 7250514 w 12192000"/>
              <a:gd name="connsiteY89-17586" fmla="*/ 477506 h 4999978"/>
              <a:gd name="connsiteX90-17587" fmla="*/ 7277246 w 12192000"/>
              <a:gd name="connsiteY90-17588" fmla="*/ 469782 h 4999978"/>
              <a:gd name="connsiteX91-17589" fmla="*/ 7291092 w 12192000"/>
              <a:gd name="connsiteY91-17590" fmla="*/ 467217 h 4999978"/>
              <a:gd name="connsiteX92-17591" fmla="*/ 7294933 w 12192000"/>
              <a:gd name="connsiteY92-17592" fmla="*/ 463549 h 4999978"/>
              <a:gd name="connsiteX93-17593" fmla="*/ 7315408 w 12192000"/>
              <a:gd name="connsiteY93-17594" fmla="*/ 461260 h 4999978"/>
              <a:gd name="connsiteX94-17595" fmla="*/ 7317786 w 12192000"/>
              <a:gd name="connsiteY94-17596" fmla="*/ 462106 h 4999978"/>
              <a:gd name="connsiteX95-17597" fmla="*/ 7334572 w 12192000"/>
              <a:gd name="connsiteY95-17598" fmla="*/ 456088 h 4999978"/>
              <a:gd name="connsiteX96-17599" fmla="*/ 7375190 w 12192000"/>
              <a:gd name="connsiteY96-17600" fmla="*/ 449931 h 4999978"/>
              <a:gd name="connsiteX97-17601" fmla="*/ 7522997 w 12192000"/>
              <a:gd name="connsiteY97-17602" fmla="*/ 442209 h 4999978"/>
              <a:gd name="connsiteX98-17603" fmla="*/ 7686985 w 12192000"/>
              <a:gd name="connsiteY98-17604" fmla="*/ 419805 h 4999978"/>
              <a:gd name="connsiteX99-17605" fmla="*/ 7854068 w 12192000"/>
              <a:gd name="connsiteY99-17606" fmla="*/ 409774 h 4999978"/>
              <a:gd name="connsiteX100-17607" fmla="*/ 8034165 w 12192000"/>
              <a:gd name="connsiteY100-17608" fmla="*/ 391699 h 4999978"/>
              <a:gd name="connsiteX101-17609" fmla="*/ 8094381 w 12192000"/>
              <a:gd name="connsiteY101-17610" fmla="*/ 395718 h 4999978"/>
              <a:gd name="connsiteX102-17611" fmla="*/ 8146898 w 12192000"/>
              <a:gd name="connsiteY102-17612" fmla="*/ 378558 h 4999978"/>
              <a:gd name="connsiteX103-17613" fmla="*/ 8168993 w 12192000"/>
              <a:gd name="connsiteY103-17614" fmla="*/ 384830 h 4999978"/>
              <a:gd name="connsiteX104-17615" fmla="*/ 8172809 w 12192000"/>
              <a:gd name="connsiteY104-17616" fmla="*/ 386137 h 4999978"/>
              <a:gd name="connsiteX105-17617" fmla="*/ 8187962 w 12192000"/>
              <a:gd name="connsiteY105-17618" fmla="*/ 386433 h 4999978"/>
              <a:gd name="connsiteX106-17619" fmla="*/ 8192382 w 12192000"/>
              <a:gd name="connsiteY106-17620" fmla="*/ 392692 h 4999978"/>
              <a:gd name="connsiteX107-17621" fmla="*/ 8375192 w 12192000"/>
              <a:gd name="connsiteY107-17622" fmla="*/ 383879 h 4999978"/>
              <a:gd name="connsiteX108-17623" fmla="*/ 8454377 w 12192000"/>
              <a:gd name="connsiteY108-17624" fmla="*/ 380331 h 4999978"/>
              <a:gd name="connsiteX109-17625" fmla="*/ 8484740 w 12192000"/>
              <a:gd name="connsiteY109-17626" fmla="*/ 385159 h 4999978"/>
              <a:gd name="connsiteX110-17627" fmla="*/ 8601673 w 12192000"/>
              <a:gd name="connsiteY110-17628" fmla="*/ 397101 h 4999978"/>
              <a:gd name="connsiteX111-17629" fmla="*/ 8701676 w 12192000"/>
              <a:gd name="connsiteY111-17630" fmla="*/ 401351 h 4999978"/>
              <a:gd name="connsiteX112-17631" fmla="*/ 8773288 w 12192000"/>
              <a:gd name="connsiteY112-17632" fmla="*/ 378077 h 4999978"/>
              <a:gd name="connsiteX113-17633" fmla="*/ 8779909 w 12192000"/>
              <a:gd name="connsiteY113-17634" fmla="*/ 382446 h 4999978"/>
              <a:gd name="connsiteX114-17635" fmla="*/ 8829932 w 12192000"/>
              <a:gd name="connsiteY114-17636" fmla="*/ 379243 h 4999978"/>
              <a:gd name="connsiteX115-17637" fmla="*/ 9003386 w 12192000"/>
              <a:gd name="connsiteY115-17638" fmla="*/ 336242 h 4999978"/>
              <a:gd name="connsiteX116-17639" fmla="*/ 9101185 w 12192000"/>
              <a:gd name="connsiteY116-17640" fmla="*/ 330862 h 4999978"/>
              <a:gd name="connsiteX117-17641" fmla="*/ 9136185 w 12192000"/>
              <a:gd name="connsiteY117-17642" fmla="*/ 334078 h 4999978"/>
              <a:gd name="connsiteX118-17643" fmla="*/ 9194801 w 12192000"/>
              <a:gd name="connsiteY118-17644" fmla="*/ 339149 h 4999978"/>
              <a:gd name="connsiteX119-17645" fmla="*/ 9239316 w 12192000"/>
              <a:gd name="connsiteY119-17646" fmla="*/ 355558 h 4999978"/>
              <a:gd name="connsiteX120-17647" fmla="*/ 9288052 w 12192000"/>
              <a:gd name="connsiteY120-17648" fmla="*/ 354796 h 4999978"/>
              <a:gd name="connsiteX121-17649" fmla="*/ 9298465 w 12192000"/>
              <a:gd name="connsiteY121-17650" fmla="*/ 338296 h 4999978"/>
              <a:gd name="connsiteX122-17651" fmla="*/ 9350892 w 12192000"/>
              <a:gd name="connsiteY122-17652" fmla="*/ 342778 h 4999978"/>
              <a:gd name="connsiteX123-17653" fmla="*/ 9430522 w 12192000"/>
              <a:gd name="connsiteY123-17654" fmla="*/ 351368 h 4999978"/>
              <a:gd name="connsiteX124-17655" fmla="*/ 9476215 w 12192000"/>
              <a:gd name="connsiteY124-17656" fmla="*/ 352107 h 4999978"/>
              <a:gd name="connsiteX125-17657" fmla="*/ 9601276 w 12192000"/>
              <a:gd name="connsiteY125-17658" fmla="*/ 358704 h 4999978"/>
              <a:gd name="connsiteX126-17659" fmla="*/ 9771664 w 12192000"/>
              <a:gd name="connsiteY126-17660" fmla="*/ 375074 h 4999978"/>
              <a:gd name="connsiteX127-17661" fmla="*/ 9905153 w 12192000"/>
              <a:gd name="connsiteY127-17662" fmla="*/ 400650 h 4999978"/>
              <a:gd name="connsiteX128-17663" fmla="*/ 9922553 w 12192000"/>
              <a:gd name="connsiteY128-17664" fmla="*/ 404569 h 4999978"/>
              <a:gd name="connsiteX129-17665" fmla="*/ 10044658 w 12192000"/>
              <a:gd name="connsiteY129-17666" fmla="*/ 418077 h 4999978"/>
              <a:gd name="connsiteX130-17667" fmla="*/ 10184585 w 12192000"/>
              <a:gd name="connsiteY130-17668" fmla="*/ 407138 h 4999978"/>
              <a:gd name="connsiteX131-17669" fmla="*/ 10366435 w 12192000"/>
              <a:gd name="connsiteY131-17670" fmla="*/ 462428 h 4999978"/>
              <a:gd name="connsiteX132-17671" fmla="*/ 10688220 w 12192000"/>
              <a:gd name="connsiteY132-17672" fmla="*/ 542258 h 4999978"/>
              <a:gd name="connsiteX133-17673" fmla="*/ 11026690 w 12192000"/>
              <a:gd name="connsiteY133-17674" fmla="*/ 550681 h 4999978"/>
              <a:gd name="connsiteX134-17675" fmla="*/ 11113779 w 12192000"/>
              <a:gd name="connsiteY134-17676" fmla="*/ 533868 h 4999978"/>
              <a:gd name="connsiteX135-17677" fmla="*/ 11369556 w 12192000"/>
              <a:gd name="connsiteY135-17678" fmla="*/ 491719 h 4999978"/>
              <a:gd name="connsiteX136-17679" fmla="*/ 11623342 w 12192000"/>
              <a:gd name="connsiteY136-17680" fmla="*/ 388428 h 4999978"/>
              <a:gd name="connsiteX137-17681" fmla="*/ 11786511 w 12192000"/>
              <a:gd name="connsiteY137-17682" fmla="*/ 358390 h 4999978"/>
              <a:gd name="connsiteX138-17683" fmla="*/ 11862577 w 12192000"/>
              <a:gd name="connsiteY138-17684" fmla="*/ 330549 h 4999978"/>
              <a:gd name="connsiteX139-17685" fmla="*/ 11916612 w 12192000"/>
              <a:gd name="connsiteY139-17686" fmla="*/ 323810 h 4999978"/>
              <a:gd name="connsiteX140-17687" fmla="*/ 11948830 w 12192000"/>
              <a:gd name="connsiteY140-17688" fmla="*/ 318062 h 4999978"/>
              <a:gd name="connsiteX141-17689" fmla="*/ 12001583 w 12192000"/>
              <a:gd name="connsiteY141-17690" fmla="*/ 279643 h 4999978"/>
              <a:gd name="connsiteX142-17691" fmla="*/ 12174977 w 12192000"/>
              <a:gd name="connsiteY142-17692" fmla="*/ 264652 h 4999978"/>
              <a:gd name="connsiteX143-17693" fmla="*/ 12192000 w 12192000"/>
              <a:gd name="connsiteY143-17694" fmla="*/ 256549 h 4999978"/>
              <a:gd name="connsiteX144-17695" fmla="*/ 12192000 w 12192000"/>
              <a:gd name="connsiteY144-17696" fmla="*/ 4999978 h 4999978"/>
              <a:gd name="connsiteX145-17697" fmla="*/ 0 w 12192000"/>
              <a:gd name="connsiteY145-17698" fmla="*/ 4999978 h 4999978"/>
              <a:gd name="connsiteX146-17699" fmla="*/ 0 w 12192000"/>
              <a:gd name="connsiteY146-17700" fmla="*/ 617449 h 4999978"/>
              <a:gd name="connsiteX147-17701" fmla="*/ 11075 w 12192000"/>
              <a:gd name="connsiteY147-17702" fmla="*/ 615178 h 4999978"/>
              <a:gd name="connsiteX148-17703" fmla="*/ 44061 w 12192000"/>
              <a:gd name="connsiteY148-17704" fmla="*/ 608596 h 4999978"/>
              <a:gd name="connsiteX149-17705" fmla="*/ 136694 w 12192000"/>
              <a:gd name="connsiteY149-17706" fmla="*/ 556415 h 4999978"/>
              <a:gd name="connsiteX150-17707" fmla="*/ 170342 w 12192000"/>
              <a:gd name="connsiteY150-17708" fmla="*/ 551077 h 4999978"/>
              <a:gd name="connsiteX151-17709" fmla="*/ 168955 w 12192000"/>
              <a:gd name="connsiteY151-17710" fmla="*/ 542164 h 4999978"/>
              <a:gd name="connsiteX152-17711" fmla="*/ 181474 w 12192000"/>
              <a:gd name="connsiteY152-17712" fmla="*/ 541281 h 4999978"/>
              <a:gd name="connsiteX153-17713" fmla="*/ 209440 w 12192000"/>
              <a:gd name="connsiteY153-17714" fmla="*/ 540561 h 4999978"/>
              <a:gd name="connsiteX154-17715" fmla="*/ 293152 w 12192000"/>
              <a:gd name="connsiteY154-17716" fmla="*/ 536576 h 4999978"/>
              <a:gd name="connsiteX155-17717" fmla="*/ 315693 w 12192000"/>
              <a:gd name="connsiteY155-17718" fmla="*/ 519030 h 4999978"/>
              <a:gd name="connsiteX156-17719" fmla="*/ 337305 w 12192000"/>
              <a:gd name="connsiteY156-17720" fmla="*/ 518372 h 4999978"/>
              <a:gd name="connsiteX157-17721" fmla="*/ 462252 w 12192000"/>
              <a:gd name="connsiteY157-17722" fmla="*/ 493151 h 4999978"/>
              <a:gd name="connsiteX158-17723" fmla="*/ 479457 w 12192000"/>
              <a:gd name="connsiteY158-17724" fmla="*/ 491123 h 4999978"/>
              <a:gd name="connsiteX159-17725" fmla="*/ 488653 w 12192000"/>
              <a:gd name="connsiteY159-17726" fmla="*/ 483257 h 4999978"/>
              <a:gd name="connsiteX160-17727" fmla="*/ 522053 w 12192000"/>
              <a:gd name="connsiteY160-17728" fmla="*/ 481125 h 4999978"/>
              <a:gd name="connsiteX161-17729" fmla="*/ 523520 w 12192000"/>
              <a:gd name="connsiteY161-17730" fmla="*/ 476713 h 4999978"/>
              <a:gd name="connsiteX162-17731" fmla="*/ 632714 w 12192000"/>
              <a:gd name="connsiteY162-17732" fmla="*/ 437101 h 4999978"/>
              <a:gd name="connsiteX163-17733" fmla="*/ 651426 w 12192000"/>
              <a:gd name="connsiteY163-17734" fmla="*/ 430544 h 4999978"/>
              <a:gd name="connsiteX164-17735" fmla="*/ 667724 w 12192000"/>
              <a:gd name="connsiteY164-17736" fmla="*/ 432138 h 4999978"/>
              <a:gd name="connsiteX165-17737" fmla="*/ 757679 w 12192000"/>
              <a:gd name="connsiteY165-17738" fmla="*/ 425145 h 4999978"/>
              <a:gd name="connsiteX166-17739" fmla="*/ 779159 w 12192000"/>
              <a:gd name="connsiteY166-17740" fmla="*/ 428059 h 4999978"/>
              <a:gd name="connsiteX167-17741" fmla="*/ 788293 w 12192000"/>
              <a:gd name="connsiteY167-17742" fmla="*/ 434863 h 4999978"/>
              <a:gd name="connsiteX168-17743" fmla="*/ 822923 w 12192000"/>
              <a:gd name="connsiteY168-17744" fmla="*/ 421074 h 4999978"/>
              <a:gd name="connsiteX169-17745" fmla="*/ 876559 w 12192000"/>
              <a:gd name="connsiteY169-17746" fmla="*/ 411088 h 4999978"/>
              <a:gd name="connsiteX170-17747" fmla="*/ 902011 w 12192000"/>
              <a:gd name="connsiteY170-17748" fmla="*/ 404118 h 4999978"/>
              <a:gd name="connsiteX171-17749" fmla="*/ 922715 w 12192000"/>
              <a:gd name="connsiteY171-17750" fmla="*/ 407699 h 4999978"/>
              <a:gd name="connsiteX172-17751" fmla="*/ 1040139 w 12192000"/>
              <a:gd name="connsiteY172-17752" fmla="*/ 406590 h 4999978"/>
              <a:gd name="connsiteX173-17753" fmla="*/ 1067251 w 12192000"/>
              <a:gd name="connsiteY173-17754" fmla="*/ 412384 h 4999978"/>
              <a:gd name="connsiteX174-17755" fmla="*/ 1080272 w 12192000"/>
              <a:gd name="connsiteY174-17756" fmla="*/ 424669 h 4999978"/>
              <a:gd name="connsiteX175-17757" fmla="*/ 1090219 w 12192000"/>
              <a:gd name="connsiteY175-17758" fmla="*/ 420026 h 4999978"/>
              <a:gd name="connsiteX176-17759" fmla="*/ 1161226 w 12192000"/>
              <a:gd name="connsiteY176-17760" fmla="*/ 418304 h 4999978"/>
              <a:gd name="connsiteX177-17761" fmla="*/ 1207525 w 12192000"/>
              <a:gd name="connsiteY177-17762" fmla="*/ 416039 h 4999978"/>
              <a:gd name="connsiteX178-17763" fmla="*/ 1295331 w 12192000"/>
              <a:gd name="connsiteY178-17764" fmla="*/ 402182 h 4999978"/>
              <a:gd name="connsiteX179-17765" fmla="*/ 1347118 w 12192000"/>
              <a:gd name="connsiteY179-17766" fmla="*/ 399704 h 4999978"/>
              <a:gd name="connsiteX180-17767" fmla="*/ 1378108 w 12192000"/>
              <a:gd name="connsiteY180-17768" fmla="*/ 398410 h 4999978"/>
              <a:gd name="connsiteX181-17769" fmla="*/ 1459192 w 12192000"/>
              <a:gd name="connsiteY181-17770" fmla="*/ 380919 h 4999978"/>
              <a:gd name="connsiteX182-17771" fmla="*/ 1590120 w 12192000"/>
              <a:gd name="connsiteY182-17772" fmla="*/ 317608 h 4999978"/>
              <a:gd name="connsiteX183-17773" fmla="*/ 1631417 w 12192000"/>
              <a:gd name="connsiteY183-17774" fmla="*/ 308227 h 4999978"/>
              <a:gd name="connsiteX184-17775" fmla="*/ 1638727 w 12192000"/>
              <a:gd name="connsiteY184-17776" fmla="*/ 311610 h 4999978"/>
              <a:gd name="connsiteX185-17777" fmla="*/ 1844438 w 12192000"/>
              <a:gd name="connsiteY185-17778" fmla="*/ 271304 h 4999978"/>
              <a:gd name="connsiteX186-17779" fmla="*/ 1881324 w 12192000"/>
              <a:gd name="connsiteY186-17780" fmla="*/ 268497 h 4999978"/>
              <a:gd name="connsiteX187-17781" fmla="*/ 1908999 w 12192000"/>
              <a:gd name="connsiteY187-17782" fmla="*/ 269338 h 4999978"/>
              <a:gd name="connsiteX188-17783" fmla="*/ 1974956 w 12192000"/>
              <a:gd name="connsiteY188-17784" fmla="*/ 255958 h 4999978"/>
              <a:gd name="connsiteX189-17785" fmla="*/ 2082409 w 12192000"/>
              <a:gd name="connsiteY189-17786" fmla="*/ 227290 h 4999978"/>
              <a:gd name="connsiteX190-17787" fmla="*/ 2105639 w 12192000"/>
              <a:gd name="connsiteY190-17788" fmla="*/ 222648 h 4999978"/>
              <a:gd name="connsiteX191-17789" fmla="*/ 2126992 w 12192000"/>
              <a:gd name="connsiteY191-17790" fmla="*/ 224468 h 4999978"/>
              <a:gd name="connsiteX192-17791" fmla="*/ 2133154 w 12192000"/>
              <a:gd name="connsiteY192-17792" fmla="*/ 229952 h 4999978"/>
              <a:gd name="connsiteX193-17793" fmla="*/ 2146154 w 12192000"/>
              <a:gd name="connsiteY193-17794" fmla="*/ 228332 h 4999978"/>
              <a:gd name="connsiteX194-17795" fmla="*/ 2149901 w 12192000"/>
              <a:gd name="connsiteY194-17796" fmla="*/ 229116 h 4999978"/>
              <a:gd name="connsiteX195-17797" fmla="*/ 2171100 w 12192000"/>
              <a:gd name="connsiteY195-17798" fmla="*/ 232389 h 4999978"/>
              <a:gd name="connsiteX196-17799" fmla="*/ 2209148 w 12192000"/>
              <a:gd name="connsiteY196-17800" fmla="*/ 209225 h 4999978"/>
              <a:gd name="connsiteX197-17801" fmla="*/ 2261889 w 12192000"/>
              <a:gd name="connsiteY197-17802" fmla="*/ 205532 h 4999978"/>
              <a:gd name="connsiteX198-17803" fmla="*/ 2452315 w 12192000"/>
              <a:gd name="connsiteY198-17804" fmla="*/ 152899 h 4999978"/>
              <a:gd name="connsiteX199-17805" fmla="*/ 2495330 w 12192000"/>
              <a:gd name="connsiteY199-17806" fmla="*/ 142101 h 4999978"/>
              <a:gd name="connsiteX200-17807" fmla="*/ 2665623 w 12192000"/>
              <a:gd name="connsiteY200-17808" fmla="*/ 96394 h 4999978"/>
              <a:gd name="connsiteX201-17809" fmla="*/ 2763332 w 12192000"/>
              <a:gd name="connsiteY201-17810" fmla="*/ 74831 h 4999978"/>
              <a:gd name="connsiteX202-17811" fmla="*/ 2843870 w 12192000"/>
              <a:gd name="connsiteY202-17812" fmla="*/ 47507 h 4999978"/>
              <a:gd name="connsiteX203-17813" fmla="*/ 2862745 w 12192000"/>
              <a:gd name="connsiteY203-17814" fmla="*/ 43242 h 4999978"/>
              <a:gd name="connsiteX204-17815" fmla="*/ 2864596 w 12192000"/>
              <a:gd name="connsiteY204-17816" fmla="*/ 39218 h 4999978"/>
              <a:gd name="connsiteX205-17817" fmla="*/ 2875381 w 12192000"/>
              <a:gd name="connsiteY205-17818" fmla="*/ 35003 h 4999978"/>
              <a:gd name="connsiteX206-17819" fmla="*/ 2895139 w 12192000"/>
              <a:gd name="connsiteY206-17820" fmla="*/ 24186 h 4999978"/>
              <a:gd name="connsiteX207-17821" fmla="*/ 2932205 w 12192000"/>
              <a:gd name="connsiteY207-17822" fmla="*/ 11873 h 4999978"/>
              <a:gd name="connsiteX208-17823" fmla="*/ 2933310 w 12192000"/>
              <a:gd name="connsiteY208-17824" fmla="*/ 12816 h 4999978"/>
              <a:gd name="connsiteX209-17825" fmla="*/ 2945218 w 12192000"/>
              <a:gd name="connsiteY209-17826" fmla="*/ 14141 h 4999978"/>
              <a:gd name="connsiteX210-17827" fmla="*/ 2966465 w 12192000"/>
              <a:gd name="connsiteY210-17828" fmla="*/ 14117 h 4999978"/>
              <a:gd name="connsiteX211-17829" fmla="*/ 3016048 w 12192000"/>
              <a:gd name="connsiteY211-17830" fmla="*/ 12381 h 4999978"/>
              <a:gd name="connsiteX212-17831" fmla="*/ 3057077 w 12192000"/>
              <a:gd name="connsiteY212-17832" fmla="*/ 14845 h 4999978"/>
              <a:gd name="connsiteX213-17833" fmla="*/ 3148105 w 12192000"/>
              <a:gd name="connsiteY213-17834" fmla="*/ 30648 h 4999978"/>
              <a:gd name="connsiteX214-17835" fmla="*/ 3251671 w 12192000"/>
              <a:gd name="connsiteY214-17836" fmla="*/ 31575 h 4999978"/>
              <a:gd name="connsiteX215-17837" fmla="*/ 3351400 w 12192000"/>
              <a:gd name="connsiteY215-17838" fmla="*/ 32687 h 4999978"/>
              <a:gd name="connsiteX216-17839" fmla="*/ 3387481 w 12192000"/>
              <a:gd name="connsiteY216-17840" fmla="*/ 31443 h 4999978"/>
              <a:gd name="connsiteX217-17841" fmla="*/ 3451923 w 12192000"/>
              <a:gd name="connsiteY217-17842" fmla="*/ 36482 h 4999978"/>
              <a:gd name="connsiteX218-17843" fmla="*/ 3481520 w 12192000"/>
              <a:gd name="connsiteY218-17844" fmla="*/ 43287 h 4999978"/>
              <a:gd name="connsiteX219-17845" fmla="*/ 3482804 w 12192000"/>
              <a:gd name="connsiteY219-17846" fmla="*/ 42812 h 4999978"/>
              <a:gd name="connsiteX220-17847" fmla="*/ 3485495 w 12192000"/>
              <a:gd name="connsiteY220-17848" fmla="*/ 45921 h 4999978"/>
              <a:gd name="connsiteX221-17849" fmla="*/ 3490972 w 12192000"/>
              <a:gd name="connsiteY221-17850" fmla="*/ 47286 h 4999978"/>
              <a:gd name="connsiteX222-17851" fmla="*/ 3505835 w 12192000"/>
              <a:gd name="connsiteY222-17852" fmla="*/ 46077 h 4999978"/>
              <a:gd name="connsiteX223-17853" fmla="*/ 3511410 w 12192000"/>
              <a:gd name="connsiteY223-17854" fmla="*/ 44808 h 4999978"/>
              <a:gd name="connsiteX224-17855" fmla="*/ 3519598 w 12192000"/>
              <a:gd name="connsiteY224-17856" fmla="*/ 44683 h 4999978"/>
              <a:gd name="connsiteX225-17857" fmla="*/ 3519807 w 12192000"/>
              <a:gd name="connsiteY225-17858" fmla="*/ 44938 h 4999978"/>
              <a:gd name="connsiteX226-17859" fmla="*/ 3527466 w 12192000"/>
              <a:gd name="connsiteY226-17860" fmla="*/ 44316 h 4999978"/>
              <a:gd name="connsiteX227-17861" fmla="*/ 3564889 w 12192000"/>
              <a:gd name="connsiteY227-17862" fmla="*/ 57394 h 4999978"/>
              <a:gd name="connsiteX228-17863" fmla="*/ 3614922 w 12192000"/>
              <a:gd name="connsiteY228-17864" fmla="*/ 61804 h 4999978"/>
              <a:gd name="connsiteX229-17865" fmla="*/ 3635506 w 12192000"/>
              <a:gd name="connsiteY229-17866" fmla="*/ 65718 h 4999978"/>
              <a:gd name="connsiteX230-17867" fmla="*/ 3646525 w 12192000"/>
              <a:gd name="connsiteY230-17868" fmla="*/ 69193 h 4999978"/>
              <a:gd name="connsiteX231-17869" fmla="*/ 3647224 w 12192000"/>
              <a:gd name="connsiteY231-17870" fmla="*/ 70303 h 4999978"/>
              <a:gd name="connsiteX232-17871" fmla="*/ 3683100 w 12192000"/>
              <a:gd name="connsiteY232-17872" fmla="*/ 64109 h 4999978"/>
              <a:gd name="connsiteX233-17873" fmla="*/ 3687901 w 12192000"/>
              <a:gd name="connsiteY233-17874" fmla="*/ 65372 h 4999978"/>
              <a:gd name="connsiteX234-17875" fmla="*/ 3711234 w 12192000"/>
              <a:gd name="connsiteY234-17876" fmla="*/ 58665 h 4999978"/>
              <a:gd name="connsiteX235-17877" fmla="*/ 3723318 w 12192000"/>
              <a:gd name="connsiteY235-17878" fmla="*/ 56625 h 4999978"/>
              <a:gd name="connsiteX236-17879" fmla="*/ 3726677 w 12192000"/>
              <a:gd name="connsiteY236-17880" fmla="*/ 53112 h 4999978"/>
              <a:gd name="connsiteX237-17881" fmla="*/ 3744535 w 12192000"/>
              <a:gd name="connsiteY237-17882" fmla="*/ 51590 h 4999978"/>
              <a:gd name="connsiteX238-17883" fmla="*/ 3746608 w 12192000"/>
              <a:gd name="connsiteY238-17884" fmla="*/ 52522 h 4999978"/>
              <a:gd name="connsiteX239-17885" fmla="*/ 3761262 w 12192000"/>
              <a:gd name="connsiteY239-17886" fmla="*/ 47147 h 4999978"/>
              <a:gd name="connsiteX240-17887" fmla="*/ 3803931 w 12192000"/>
              <a:gd name="connsiteY240-17888" fmla="*/ 49309 h 4999978"/>
              <a:gd name="connsiteX241-17889" fmla="*/ 3925626 w 12192000"/>
              <a:gd name="connsiteY241-17890" fmla="*/ 40301 h 4999978"/>
              <a:gd name="connsiteX242-17891" fmla="*/ 4033324 w 12192000"/>
              <a:gd name="connsiteY242-17892" fmla="*/ 26451 h 4999978"/>
              <a:gd name="connsiteX0-17893" fmla="*/ 4033324 w 12192000"/>
              <a:gd name="connsiteY0-17894" fmla="*/ 26451 h 4999978"/>
              <a:gd name="connsiteX1-17895" fmla="*/ 4138795 w 12192000"/>
              <a:gd name="connsiteY1-17896" fmla="*/ 28995 h 4999978"/>
              <a:gd name="connsiteX2-17897" fmla="*/ 4197186 w 12192000"/>
              <a:gd name="connsiteY2-17898" fmla="*/ 16311 h 4999978"/>
              <a:gd name="connsiteX3-17899" fmla="*/ 4371550 w 12192000"/>
              <a:gd name="connsiteY3-17900" fmla="*/ 8916 h 4999978"/>
              <a:gd name="connsiteX4-17901" fmla="*/ 4424056 w 12192000"/>
              <a:gd name="connsiteY4-17902" fmla="*/ 15151 h 4999978"/>
              <a:gd name="connsiteX5-17903" fmla="*/ 4469897 w 12192000"/>
              <a:gd name="connsiteY5-17904" fmla="*/ 0 h 4999978"/>
              <a:gd name="connsiteX6-17905" fmla="*/ 4489151 w 12192000"/>
              <a:gd name="connsiteY6-17906" fmla="*/ 7067 h 4999978"/>
              <a:gd name="connsiteX7-17907" fmla="*/ 4492479 w 12192000"/>
              <a:gd name="connsiteY7-17908" fmla="*/ 8512 h 4999978"/>
              <a:gd name="connsiteX8-17909" fmla="*/ 4505693 w 12192000"/>
              <a:gd name="connsiteY8-17910" fmla="*/ 9366 h 4999978"/>
              <a:gd name="connsiteX9-17911" fmla="*/ 4509529 w 12192000"/>
              <a:gd name="connsiteY9-17912" fmla="*/ 15767 h 4999978"/>
              <a:gd name="connsiteX10-17913" fmla="*/ 4529499 w 12192000"/>
              <a:gd name="connsiteY10-17914" fmla="*/ 21469 h 4999978"/>
              <a:gd name="connsiteX11-17915" fmla="*/ 4553795 w 12192000"/>
              <a:gd name="connsiteY11-17916" fmla="*/ 21323 h 4999978"/>
              <a:gd name="connsiteX12-17917" fmla="*/ 4640118 w 12192000"/>
              <a:gd name="connsiteY12-17918" fmla="*/ 21481 h 4999978"/>
              <a:gd name="connsiteX13-17919" fmla="*/ 4654127 w 12192000"/>
              <a:gd name="connsiteY13-17920" fmla="*/ 17734 h 4999978"/>
              <a:gd name="connsiteX14-17921" fmla="*/ 4700168 w 12192000"/>
              <a:gd name="connsiteY14-17922" fmla="*/ 22735 h 4999978"/>
              <a:gd name="connsiteX15-17923" fmla="*/ 4741127 w 12192000"/>
              <a:gd name="connsiteY15-17924" fmla="*/ 23309 h 4999978"/>
              <a:gd name="connsiteX16-17925" fmla="*/ 4767598 w 12192000"/>
              <a:gd name="connsiteY16-17926" fmla="*/ 20054 h 4999978"/>
              <a:gd name="connsiteX17-17927" fmla="*/ 4774592 w 12192000"/>
              <a:gd name="connsiteY17-17928" fmla="*/ 22231 h 4999978"/>
              <a:gd name="connsiteX18-17929" fmla="*/ 4801328 w 12192000"/>
              <a:gd name="connsiteY18-17930" fmla="*/ 23236 h 4999978"/>
              <a:gd name="connsiteX19-17931" fmla="*/ 4814870 w 12192000"/>
              <a:gd name="connsiteY19-17932" fmla="*/ 19579 h 4999978"/>
              <a:gd name="connsiteX20-17933" fmla="*/ 4828440 w 12192000"/>
              <a:gd name="connsiteY20-17934" fmla="*/ 27197 h 4999978"/>
              <a:gd name="connsiteX21-17935" fmla="*/ 4831826 w 12192000"/>
              <a:gd name="connsiteY21-17936" fmla="*/ 32900 h 4999978"/>
              <a:gd name="connsiteX22-17937" fmla="*/ 4850785 w 12192000"/>
              <a:gd name="connsiteY22-17938" fmla="*/ 29972 h 4999978"/>
              <a:gd name="connsiteX23-17939" fmla="*/ 4866468 w 12192000"/>
              <a:gd name="connsiteY23-17940" fmla="*/ 35321 h 4999978"/>
              <a:gd name="connsiteX24-17941" fmla="*/ 4879983 w 12192000"/>
              <a:gd name="connsiteY24-17942" fmla="*/ 31397 h 4999978"/>
              <a:gd name="connsiteX25-17943" fmla="*/ 4885635 w 12192000"/>
              <a:gd name="connsiteY25-17944" fmla="*/ 32124 h 4999978"/>
              <a:gd name="connsiteX26-17945" fmla="*/ 4899698 w 12192000"/>
              <a:gd name="connsiteY26-17946" fmla="*/ 34658 h 4999978"/>
              <a:gd name="connsiteX27-17947" fmla="*/ 4923986 w 12192000"/>
              <a:gd name="connsiteY27-17948" fmla="*/ 40414 h 4999978"/>
              <a:gd name="connsiteX28-17949" fmla="*/ 4931544 w 12192000"/>
              <a:gd name="connsiteY28-17950" fmla="*/ 41140 h 4999978"/>
              <a:gd name="connsiteX29-17951" fmla="*/ 4948135 w 12192000"/>
              <a:gd name="connsiteY29-17952" fmla="*/ 50311 h 4999978"/>
              <a:gd name="connsiteX30-17953" fmla="*/ 4980068 w 12192000"/>
              <a:gd name="connsiteY30-17954" fmla="*/ 57834 h 4999978"/>
              <a:gd name="connsiteX31-17955" fmla="*/ 5036541 w 12192000"/>
              <a:gd name="connsiteY31-17956" fmla="*/ 85075 h 4999978"/>
              <a:gd name="connsiteX32-17957" fmla="*/ 5069678 w 12192000"/>
              <a:gd name="connsiteY32-17958" fmla="*/ 97961 h 4999978"/>
              <a:gd name="connsiteX33-17959" fmla="*/ 5092160 w 12192000"/>
              <a:gd name="connsiteY33-17960" fmla="*/ 109985 h 4999978"/>
              <a:gd name="connsiteX34-17961" fmla="*/ 5158166 w 12192000"/>
              <a:gd name="connsiteY34-17962" fmla="*/ 126350 h 4999978"/>
              <a:gd name="connsiteX35-17963" fmla="*/ 5271252 w 12192000"/>
              <a:gd name="connsiteY35-17964" fmla="*/ 147520 h 4999978"/>
              <a:gd name="connsiteX36-17965" fmla="*/ 5294438 w 12192000"/>
              <a:gd name="connsiteY36-17966" fmla="*/ 153338 h 4999978"/>
              <a:gd name="connsiteX37-17967" fmla="*/ 5310840 w 12192000"/>
              <a:gd name="connsiteY37-17968" fmla="*/ 163551 h 4999978"/>
              <a:gd name="connsiteX38-17969" fmla="*/ 5311570 w 12192000"/>
              <a:gd name="connsiteY38-17970" fmla="*/ 170463 h 4999978"/>
              <a:gd name="connsiteX39-17971" fmla="*/ 5323756 w 12192000"/>
              <a:gd name="connsiteY39-17972" fmla="*/ 174500 h 4999978"/>
              <a:gd name="connsiteX40-17973" fmla="*/ 5326259 w 12192000"/>
              <a:gd name="connsiteY40-17974" fmla="*/ 176662 h 4999978"/>
              <a:gd name="connsiteX41-17975" fmla="*/ 5383267 w 12192000"/>
              <a:gd name="connsiteY41-17976" fmla="*/ 199617 h 4999978"/>
              <a:gd name="connsiteX42-17977" fmla="*/ 5492371 w 12192000"/>
              <a:gd name="connsiteY42-17978" fmla="*/ 230923 h 4999978"/>
              <a:gd name="connsiteX43-17979" fmla="*/ 5640913 w 12192000"/>
              <a:gd name="connsiteY43-17980" fmla="*/ 239810 h 4999978"/>
              <a:gd name="connsiteX44-17981" fmla="*/ 5877770 w 12192000"/>
              <a:gd name="connsiteY44-17982" fmla="*/ 283747 h 4999978"/>
              <a:gd name="connsiteX45-17983" fmla="*/ 5989615 w 12192000"/>
              <a:gd name="connsiteY45-17984" fmla="*/ 306445 h 4999978"/>
              <a:gd name="connsiteX46-17985" fmla="*/ 5996857 w 12192000"/>
              <a:gd name="connsiteY46-17986" fmla="*/ 310331 h 4999978"/>
              <a:gd name="connsiteX47-17987" fmla="*/ 6037387 w 12192000"/>
              <a:gd name="connsiteY47-17988" fmla="*/ 299308 h 4999978"/>
              <a:gd name="connsiteX48-17989" fmla="*/ 6113074 w 12192000"/>
              <a:gd name="connsiteY48-17990" fmla="*/ 312627 h 4999978"/>
              <a:gd name="connsiteX49-17991" fmla="*/ 6280929 w 12192000"/>
              <a:gd name="connsiteY49-17992" fmla="*/ 337226 h 4999978"/>
              <a:gd name="connsiteX50-17993" fmla="*/ 6298665 w 12192000"/>
              <a:gd name="connsiteY50-17994" fmla="*/ 329713 h 4999978"/>
              <a:gd name="connsiteX51-17995" fmla="*/ 6317326 w 12192000"/>
              <a:gd name="connsiteY51-17996" fmla="*/ 326576 h 4999978"/>
              <a:gd name="connsiteX52-17997" fmla="*/ 6319212 w 12192000"/>
              <a:gd name="connsiteY52-17998" fmla="*/ 327786 h 4999978"/>
              <a:gd name="connsiteX53-17999" fmla="*/ 6339724 w 12192000"/>
              <a:gd name="connsiteY53-18000" fmla="*/ 328880 h 4999978"/>
              <a:gd name="connsiteX54-18001" fmla="*/ 6345010 w 12192000"/>
              <a:gd name="connsiteY54-18002" fmla="*/ 325930 h 4999978"/>
              <a:gd name="connsiteX55-18003" fmla="*/ 6359332 w 12192000"/>
              <a:gd name="connsiteY55-18004" fmla="*/ 325681 h 4999978"/>
              <a:gd name="connsiteX56-18005" fmla="*/ 6388220 w 12192000"/>
              <a:gd name="connsiteY56-18006" fmla="*/ 322496 h 4999978"/>
              <a:gd name="connsiteX57-18007" fmla="*/ 6392994 w 12192000"/>
              <a:gd name="connsiteY57-18008" fmla="*/ 324426 h 4999978"/>
              <a:gd name="connsiteX58-18009" fmla="*/ 6435581 w 12192000"/>
              <a:gd name="connsiteY58-18010" fmla="*/ 323557 h 4999978"/>
              <a:gd name="connsiteX59-18011" fmla="*/ 6435870 w 12192000"/>
              <a:gd name="connsiteY59-18012" fmla="*/ 324745 h 4999978"/>
              <a:gd name="connsiteX60-18013" fmla="*/ 6446571 w 12192000"/>
              <a:gd name="connsiteY60-18014" fmla="*/ 329739 h 4999978"/>
              <a:gd name="connsiteX61-18015" fmla="*/ 6467701 w 12192000"/>
              <a:gd name="connsiteY61-18016" fmla="*/ 336547 h 4999978"/>
              <a:gd name="connsiteX62-18017" fmla="*/ 6512727 w 12192000"/>
              <a:gd name="connsiteY62-18018" fmla="*/ 367087 h 4999978"/>
              <a:gd name="connsiteX63-18019" fmla="*/ 6557094 w 12192000"/>
              <a:gd name="connsiteY63-18020" fmla="*/ 366314 h 4999978"/>
              <a:gd name="connsiteX64-18021" fmla="*/ 6565879 w 12192000"/>
              <a:gd name="connsiteY64-18022" fmla="*/ 366812 h 4999978"/>
              <a:gd name="connsiteX65-18023" fmla="*/ 6565997 w 12192000"/>
              <a:gd name="connsiteY65-18024" fmla="*/ 367092 h 4999978"/>
              <a:gd name="connsiteX66-18025" fmla="*/ 6575147 w 12192000"/>
              <a:gd name="connsiteY66-18026" fmla="*/ 368156 h 4999978"/>
              <a:gd name="connsiteX67-18027" fmla="*/ 6581899 w 12192000"/>
              <a:gd name="connsiteY67-18028" fmla="*/ 367720 h 4999978"/>
              <a:gd name="connsiteX68-18029" fmla="*/ 6598943 w 12192000"/>
              <a:gd name="connsiteY68-18030" fmla="*/ 368688 h 4999978"/>
              <a:gd name="connsiteX69-18031" fmla="*/ 6604421 w 12192000"/>
              <a:gd name="connsiteY69-18032" fmla="*/ 370815 h 4999978"/>
              <a:gd name="connsiteX70-18033" fmla="*/ 6606035 w 12192000"/>
              <a:gd name="connsiteY70-18034" fmla="*/ 374247 h 4999978"/>
              <a:gd name="connsiteX71-18035" fmla="*/ 6607669 w 12192000"/>
              <a:gd name="connsiteY71-18036" fmla="*/ 373968 h 4999978"/>
              <a:gd name="connsiteX72-18037" fmla="*/ 6637532 w 12192000"/>
              <a:gd name="connsiteY72-18038" fmla="*/ 384907 h 4999978"/>
              <a:gd name="connsiteX73-18039" fmla="*/ 6706880 w 12192000"/>
              <a:gd name="connsiteY73-18040" fmla="*/ 399163 h 4999978"/>
              <a:gd name="connsiteX74-18041" fmla="*/ 6747500 w 12192000"/>
              <a:gd name="connsiteY74-18042" fmla="*/ 403168 h 4999978"/>
              <a:gd name="connsiteX75-18043" fmla="*/ 6857783 w 12192000"/>
              <a:gd name="connsiteY75-18044" fmla="*/ 418687 h 4999978"/>
              <a:gd name="connsiteX76-18045" fmla="*/ 6926954 w 12192000"/>
              <a:gd name="connsiteY76-18046" fmla="*/ 416162 h 4999978"/>
              <a:gd name="connsiteX77-18047" fmla="*/ 6990389 w 12192000"/>
              <a:gd name="connsiteY77-18048" fmla="*/ 425060 h 4999978"/>
              <a:gd name="connsiteX78-18049" fmla="*/ 7041715 w 12192000"/>
              <a:gd name="connsiteY78-18050" fmla="*/ 465902 h 4999978"/>
              <a:gd name="connsiteX79-18051" fmla="*/ 7048103 w 12192000"/>
              <a:gd name="connsiteY79-18052" fmla="*/ 464392 h 4999978"/>
              <a:gd name="connsiteX80-18053" fmla="*/ 7057490 w 12192000"/>
              <a:gd name="connsiteY80-18054" fmla="*/ 463917 h 4999978"/>
              <a:gd name="connsiteX81-18055" fmla="*/ 7057730 w 12192000"/>
              <a:gd name="connsiteY81-18056" fmla="*/ 464165 h 4999978"/>
              <a:gd name="connsiteX82-18057" fmla="*/ 7066511 w 12192000"/>
              <a:gd name="connsiteY82-18058" fmla="*/ 463214 h 4999978"/>
              <a:gd name="connsiteX83-18059" fmla="*/ 7109401 w 12192000"/>
              <a:gd name="connsiteY83-18060" fmla="*/ 455268 h 4999978"/>
              <a:gd name="connsiteX84-18061" fmla="*/ 7166830 w 12192000"/>
              <a:gd name="connsiteY84-18062" fmla="*/ 477037 h 4999978"/>
              <a:gd name="connsiteX85-18063" fmla="*/ 7190442 w 12192000"/>
              <a:gd name="connsiteY85-18064" fmla="*/ 480090 h 4999978"/>
              <a:gd name="connsiteX86-18065" fmla="*/ 7203083 w 12192000"/>
              <a:gd name="connsiteY86-18066" fmla="*/ 483106 h 4999978"/>
              <a:gd name="connsiteX87-18067" fmla="*/ 7203894 w 12192000"/>
              <a:gd name="connsiteY87-18068" fmla="*/ 484190 h 4999978"/>
              <a:gd name="connsiteX88-18069" fmla="*/ 7245004 w 12192000"/>
              <a:gd name="connsiteY88-18070" fmla="*/ 476444 h 4999978"/>
              <a:gd name="connsiteX89-18071" fmla="*/ 7250514 w 12192000"/>
              <a:gd name="connsiteY89-18072" fmla="*/ 477506 h 4999978"/>
              <a:gd name="connsiteX90-18073" fmla="*/ 7277246 w 12192000"/>
              <a:gd name="connsiteY90-18074" fmla="*/ 469782 h 4999978"/>
              <a:gd name="connsiteX91-18075" fmla="*/ 7291092 w 12192000"/>
              <a:gd name="connsiteY91-18076" fmla="*/ 467217 h 4999978"/>
              <a:gd name="connsiteX92-18077" fmla="*/ 7294933 w 12192000"/>
              <a:gd name="connsiteY92-18078" fmla="*/ 463549 h 4999978"/>
              <a:gd name="connsiteX93-18079" fmla="*/ 7315408 w 12192000"/>
              <a:gd name="connsiteY93-18080" fmla="*/ 461260 h 4999978"/>
              <a:gd name="connsiteX94-18081" fmla="*/ 7317786 w 12192000"/>
              <a:gd name="connsiteY94-18082" fmla="*/ 462106 h 4999978"/>
              <a:gd name="connsiteX95-18083" fmla="*/ 7334572 w 12192000"/>
              <a:gd name="connsiteY95-18084" fmla="*/ 456088 h 4999978"/>
              <a:gd name="connsiteX96-18085" fmla="*/ 7375190 w 12192000"/>
              <a:gd name="connsiteY96-18086" fmla="*/ 449931 h 4999978"/>
              <a:gd name="connsiteX97-18087" fmla="*/ 7522997 w 12192000"/>
              <a:gd name="connsiteY97-18088" fmla="*/ 442209 h 4999978"/>
              <a:gd name="connsiteX98-18089" fmla="*/ 7686985 w 12192000"/>
              <a:gd name="connsiteY98-18090" fmla="*/ 419805 h 4999978"/>
              <a:gd name="connsiteX99-18091" fmla="*/ 7854068 w 12192000"/>
              <a:gd name="connsiteY99-18092" fmla="*/ 409774 h 4999978"/>
              <a:gd name="connsiteX100-18093" fmla="*/ 8034165 w 12192000"/>
              <a:gd name="connsiteY100-18094" fmla="*/ 391699 h 4999978"/>
              <a:gd name="connsiteX101-18095" fmla="*/ 8094381 w 12192000"/>
              <a:gd name="connsiteY101-18096" fmla="*/ 395718 h 4999978"/>
              <a:gd name="connsiteX102-18097" fmla="*/ 8146898 w 12192000"/>
              <a:gd name="connsiteY102-18098" fmla="*/ 378558 h 4999978"/>
              <a:gd name="connsiteX103-18099" fmla="*/ 8168993 w 12192000"/>
              <a:gd name="connsiteY103-18100" fmla="*/ 384830 h 4999978"/>
              <a:gd name="connsiteX104-18101" fmla="*/ 8172809 w 12192000"/>
              <a:gd name="connsiteY104-18102" fmla="*/ 386137 h 4999978"/>
              <a:gd name="connsiteX105-18103" fmla="*/ 8187962 w 12192000"/>
              <a:gd name="connsiteY105-18104" fmla="*/ 386433 h 4999978"/>
              <a:gd name="connsiteX106-18105" fmla="*/ 8192382 w 12192000"/>
              <a:gd name="connsiteY106-18106" fmla="*/ 392692 h 4999978"/>
              <a:gd name="connsiteX107-18107" fmla="*/ 8375192 w 12192000"/>
              <a:gd name="connsiteY107-18108" fmla="*/ 383879 h 4999978"/>
              <a:gd name="connsiteX108-18109" fmla="*/ 8454377 w 12192000"/>
              <a:gd name="connsiteY108-18110" fmla="*/ 380331 h 4999978"/>
              <a:gd name="connsiteX109-18111" fmla="*/ 8484740 w 12192000"/>
              <a:gd name="connsiteY109-18112" fmla="*/ 385159 h 4999978"/>
              <a:gd name="connsiteX110-18113" fmla="*/ 8601673 w 12192000"/>
              <a:gd name="connsiteY110-18114" fmla="*/ 397101 h 4999978"/>
              <a:gd name="connsiteX111-18115" fmla="*/ 8701676 w 12192000"/>
              <a:gd name="connsiteY111-18116" fmla="*/ 401351 h 4999978"/>
              <a:gd name="connsiteX112-18117" fmla="*/ 8773288 w 12192000"/>
              <a:gd name="connsiteY112-18118" fmla="*/ 378077 h 4999978"/>
              <a:gd name="connsiteX113-18119" fmla="*/ 8779909 w 12192000"/>
              <a:gd name="connsiteY113-18120" fmla="*/ 382446 h 4999978"/>
              <a:gd name="connsiteX114-18121" fmla="*/ 8829932 w 12192000"/>
              <a:gd name="connsiteY114-18122" fmla="*/ 379243 h 4999978"/>
              <a:gd name="connsiteX115-18123" fmla="*/ 9003386 w 12192000"/>
              <a:gd name="connsiteY115-18124" fmla="*/ 336242 h 4999978"/>
              <a:gd name="connsiteX116-18125" fmla="*/ 9101185 w 12192000"/>
              <a:gd name="connsiteY116-18126" fmla="*/ 330862 h 4999978"/>
              <a:gd name="connsiteX117-18127" fmla="*/ 9136185 w 12192000"/>
              <a:gd name="connsiteY117-18128" fmla="*/ 334078 h 4999978"/>
              <a:gd name="connsiteX118-18129" fmla="*/ 9194801 w 12192000"/>
              <a:gd name="connsiteY118-18130" fmla="*/ 339149 h 4999978"/>
              <a:gd name="connsiteX119-18131" fmla="*/ 9239316 w 12192000"/>
              <a:gd name="connsiteY119-18132" fmla="*/ 355558 h 4999978"/>
              <a:gd name="connsiteX120-18133" fmla="*/ 9288052 w 12192000"/>
              <a:gd name="connsiteY120-18134" fmla="*/ 354796 h 4999978"/>
              <a:gd name="connsiteX121-18135" fmla="*/ 9298465 w 12192000"/>
              <a:gd name="connsiteY121-18136" fmla="*/ 338296 h 4999978"/>
              <a:gd name="connsiteX122-18137" fmla="*/ 9350892 w 12192000"/>
              <a:gd name="connsiteY122-18138" fmla="*/ 342778 h 4999978"/>
              <a:gd name="connsiteX123-18139" fmla="*/ 9430522 w 12192000"/>
              <a:gd name="connsiteY123-18140" fmla="*/ 351368 h 4999978"/>
              <a:gd name="connsiteX124-18141" fmla="*/ 9476215 w 12192000"/>
              <a:gd name="connsiteY124-18142" fmla="*/ 352107 h 4999978"/>
              <a:gd name="connsiteX125-18143" fmla="*/ 9601276 w 12192000"/>
              <a:gd name="connsiteY125-18144" fmla="*/ 358704 h 4999978"/>
              <a:gd name="connsiteX126-18145" fmla="*/ 9771664 w 12192000"/>
              <a:gd name="connsiteY126-18146" fmla="*/ 375074 h 4999978"/>
              <a:gd name="connsiteX127-18147" fmla="*/ 9905153 w 12192000"/>
              <a:gd name="connsiteY127-18148" fmla="*/ 400650 h 4999978"/>
              <a:gd name="connsiteX128-18149" fmla="*/ 9922553 w 12192000"/>
              <a:gd name="connsiteY128-18150" fmla="*/ 404569 h 4999978"/>
              <a:gd name="connsiteX129-18151" fmla="*/ 10044658 w 12192000"/>
              <a:gd name="connsiteY129-18152" fmla="*/ 418077 h 4999978"/>
              <a:gd name="connsiteX130-18153" fmla="*/ 10184585 w 12192000"/>
              <a:gd name="connsiteY130-18154" fmla="*/ 407138 h 4999978"/>
              <a:gd name="connsiteX131-18155" fmla="*/ 10366435 w 12192000"/>
              <a:gd name="connsiteY131-18156" fmla="*/ 462428 h 4999978"/>
              <a:gd name="connsiteX132-18157" fmla="*/ 10688220 w 12192000"/>
              <a:gd name="connsiteY132-18158" fmla="*/ 542258 h 4999978"/>
              <a:gd name="connsiteX133-18159" fmla="*/ 11026690 w 12192000"/>
              <a:gd name="connsiteY133-18160" fmla="*/ 550681 h 4999978"/>
              <a:gd name="connsiteX134-18161" fmla="*/ 11113779 w 12192000"/>
              <a:gd name="connsiteY134-18162" fmla="*/ 533868 h 4999978"/>
              <a:gd name="connsiteX135-18163" fmla="*/ 11369556 w 12192000"/>
              <a:gd name="connsiteY135-18164" fmla="*/ 491719 h 4999978"/>
              <a:gd name="connsiteX136-18165" fmla="*/ 11623342 w 12192000"/>
              <a:gd name="connsiteY136-18166" fmla="*/ 388428 h 4999978"/>
              <a:gd name="connsiteX137-18167" fmla="*/ 11786511 w 12192000"/>
              <a:gd name="connsiteY137-18168" fmla="*/ 358390 h 4999978"/>
              <a:gd name="connsiteX138-18169" fmla="*/ 11862577 w 12192000"/>
              <a:gd name="connsiteY138-18170" fmla="*/ 330549 h 4999978"/>
              <a:gd name="connsiteX139-18171" fmla="*/ 11916612 w 12192000"/>
              <a:gd name="connsiteY139-18172" fmla="*/ 323810 h 4999978"/>
              <a:gd name="connsiteX140-18173" fmla="*/ 11948830 w 12192000"/>
              <a:gd name="connsiteY140-18174" fmla="*/ 318062 h 4999978"/>
              <a:gd name="connsiteX141-18175" fmla="*/ 12001583 w 12192000"/>
              <a:gd name="connsiteY141-18176" fmla="*/ 279643 h 4999978"/>
              <a:gd name="connsiteX142-18177" fmla="*/ 12174977 w 12192000"/>
              <a:gd name="connsiteY142-18178" fmla="*/ 264652 h 4999978"/>
              <a:gd name="connsiteX143-18179" fmla="*/ 12192000 w 12192000"/>
              <a:gd name="connsiteY143-18180" fmla="*/ 256549 h 4999978"/>
              <a:gd name="connsiteX144-18181" fmla="*/ 12192000 w 12192000"/>
              <a:gd name="connsiteY144-18182" fmla="*/ 4999978 h 4999978"/>
              <a:gd name="connsiteX145-18183" fmla="*/ 0 w 12192000"/>
              <a:gd name="connsiteY145-18184" fmla="*/ 4999978 h 4999978"/>
              <a:gd name="connsiteX146-18185" fmla="*/ 0 w 12192000"/>
              <a:gd name="connsiteY146-18186" fmla="*/ 617449 h 4999978"/>
              <a:gd name="connsiteX147-18187" fmla="*/ 11075 w 12192000"/>
              <a:gd name="connsiteY147-18188" fmla="*/ 615178 h 4999978"/>
              <a:gd name="connsiteX148-18189" fmla="*/ 44061 w 12192000"/>
              <a:gd name="connsiteY148-18190" fmla="*/ 608596 h 4999978"/>
              <a:gd name="connsiteX149-18191" fmla="*/ 136694 w 12192000"/>
              <a:gd name="connsiteY149-18192" fmla="*/ 556415 h 4999978"/>
              <a:gd name="connsiteX150-18193" fmla="*/ 170342 w 12192000"/>
              <a:gd name="connsiteY150-18194" fmla="*/ 551077 h 4999978"/>
              <a:gd name="connsiteX151-18195" fmla="*/ 168955 w 12192000"/>
              <a:gd name="connsiteY151-18196" fmla="*/ 542164 h 4999978"/>
              <a:gd name="connsiteX152-18197" fmla="*/ 181474 w 12192000"/>
              <a:gd name="connsiteY152-18198" fmla="*/ 541281 h 4999978"/>
              <a:gd name="connsiteX153-18199" fmla="*/ 209440 w 12192000"/>
              <a:gd name="connsiteY153-18200" fmla="*/ 540561 h 4999978"/>
              <a:gd name="connsiteX154-18201" fmla="*/ 293152 w 12192000"/>
              <a:gd name="connsiteY154-18202" fmla="*/ 536576 h 4999978"/>
              <a:gd name="connsiteX155-18203" fmla="*/ 315693 w 12192000"/>
              <a:gd name="connsiteY155-18204" fmla="*/ 519030 h 4999978"/>
              <a:gd name="connsiteX156-18205" fmla="*/ 337305 w 12192000"/>
              <a:gd name="connsiteY156-18206" fmla="*/ 518372 h 4999978"/>
              <a:gd name="connsiteX157-18207" fmla="*/ 462252 w 12192000"/>
              <a:gd name="connsiteY157-18208" fmla="*/ 493151 h 4999978"/>
              <a:gd name="connsiteX158-18209" fmla="*/ 479457 w 12192000"/>
              <a:gd name="connsiteY158-18210" fmla="*/ 491123 h 4999978"/>
              <a:gd name="connsiteX159-18211" fmla="*/ 488653 w 12192000"/>
              <a:gd name="connsiteY159-18212" fmla="*/ 483257 h 4999978"/>
              <a:gd name="connsiteX160-18213" fmla="*/ 522053 w 12192000"/>
              <a:gd name="connsiteY160-18214" fmla="*/ 481125 h 4999978"/>
              <a:gd name="connsiteX161-18215" fmla="*/ 523520 w 12192000"/>
              <a:gd name="connsiteY161-18216" fmla="*/ 476713 h 4999978"/>
              <a:gd name="connsiteX162-18217" fmla="*/ 632714 w 12192000"/>
              <a:gd name="connsiteY162-18218" fmla="*/ 437101 h 4999978"/>
              <a:gd name="connsiteX163-18219" fmla="*/ 651426 w 12192000"/>
              <a:gd name="connsiteY163-18220" fmla="*/ 430544 h 4999978"/>
              <a:gd name="connsiteX164-18221" fmla="*/ 667724 w 12192000"/>
              <a:gd name="connsiteY164-18222" fmla="*/ 432138 h 4999978"/>
              <a:gd name="connsiteX165-18223" fmla="*/ 757679 w 12192000"/>
              <a:gd name="connsiteY165-18224" fmla="*/ 425145 h 4999978"/>
              <a:gd name="connsiteX166-18225" fmla="*/ 779159 w 12192000"/>
              <a:gd name="connsiteY166-18226" fmla="*/ 428059 h 4999978"/>
              <a:gd name="connsiteX167-18227" fmla="*/ 788293 w 12192000"/>
              <a:gd name="connsiteY167-18228" fmla="*/ 434863 h 4999978"/>
              <a:gd name="connsiteX168-18229" fmla="*/ 822923 w 12192000"/>
              <a:gd name="connsiteY168-18230" fmla="*/ 421074 h 4999978"/>
              <a:gd name="connsiteX169-18231" fmla="*/ 876559 w 12192000"/>
              <a:gd name="connsiteY169-18232" fmla="*/ 411088 h 4999978"/>
              <a:gd name="connsiteX170-18233" fmla="*/ 902011 w 12192000"/>
              <a:gd name="connsiteY170-18234" fmla="*/ 404118 h 4999978"/>
              <a:gd name="connsiteX171-18235" fmla="*/ 922715 w 12192000"/>
              <a:gd name="connsiteY171-18236" fmla="*/ 407699 h 4999978"/>
              <a:gd name="connsiteX172-18237" fmla="*/ 1040139 w 12192000"/>
              <a:gd name="connsiteY172-18238" fmla="*/ 406590 h 4999978"/>
              <a:gd name="connsiteX173-18239" fmla="*/ 1067251 w 12192000"/>
              <a:gd name="connsiteY173-18240" fmla="*/ 412384 h 4999978"/>
              <a:gd name="connsiteX174-18241" fmla="*/ 1080272 w 12192000"/>
              <a:gd name="connsiteY174-18242" fmla="*/ 424669 h 4999978"/>
              <a:gd name="connsiteX175-18243" fmla="*/ 1090219 w 12192000"/>
              <a:gd name="connsiteY175-18244" fmla="*/ 420026 h 4999978"/>
              <a:gd name="connsiteX176-18245" fmla="*/ 1161226 w 12192000"/>
              <a:gd name="connsiteY176-18246" fmla="*/ 418304 h 4999978"/>
              <a:gd name="connsiteX177-18247" fmla="*/ 1207525 w 12192000"/>
              <a:gd name="connsiteY177-18248" fmla="*/ 416039 h 4999978"/>
              <a:gd name="connsiteX178-18249" fmla="*/ 1295331 w 12192000"/>
              <a:gd name="connsiteY178-18250" fmla="*/ 402182 h 4999978"/>
              <a:gd name="connsiteX179-18251" fmla="*/ 1347118 w 12192000"/>
              <a:gd name="connsiteY179-18252" fmla="*/ 399704 h 4999978"/>
              <a:gd name="connsiteX180-18253" fmla="*/ 1378108 w 12192000"/>
              <a:gd name="connsiteY180-18254" fmla="*/ 398410 h 4999978"/>
              <a:gd name="connsiteX181-18255" fmla="*/ 1459192 w 12192000"/>
              <a:gd name="connsiteY181-18256" fmla="*/ 380919 h 4999978"/>
              <a:gd name="connsiteX182-18257" fmla="*/ 1590120 w 12192000"/>
              <a:gd name="connsiteY182-18258" fmla="*/ 317608 h 4999978"/>
              <a:gd name="connsiteX183-18259" fmla="*/ 1631417 w 12192000"/>
              <a:gd name="connsiteY183-18260" fmla="*/ 308227 h 4999978"/>
              <a:gd name="connsiteX184-18261" fmla="*/ 1638727 w 12192000"/>
              <a:gd name="connsiteY184-18262" fmla="*/ 311610 h 4999978"/>
              <a:gd name="connsiteX185-18263" fmla="*/ 1844438 w 12192000"/>
              <a:gd name="connsiteY185-18264" fmla="*/ 271304 h 4999978"/>
              <a:gd name="connsiteX186-18265" fmla="*/ 1881324 w 12192000"/>
              <a:gd name="connsiteY186-18266" fmla="*/ 268497 h 4999978"/>
              <a:gd name="connsiteX187-18267" fmla="*/ 1908999 w 12192000"/>
              <a:gd name="connsiteY187-18268" fmla="*/ 269338 h 4999978"/>
              <a:gd name="connsiteX188-18269" fmla="*/ 1974956 w 12192000"/>
              <a:gd name="connsiteY188-18270" fmla="*/ 255958 h 4999978"/>
              <a:gd name="connsiteX189-18271" fmla="*/ 2082409 w 12192000"/>
              <a:gd name="connsiteY189-18272" fmla="*/ 227290 h 4999978"/>
              <a:gd name="connsiteX190-18273" fmla="*/ 2105639 w 12192000"/>
              <a:gd name="connsiteY190-18274" fmla="*/ 222648 h 4999978"/>
              <a:gd name="connsiteX191-18275" fmla="*/ 2126992 w 12192000"/>
              <a:gd name="connsiteY191-18276" fmla="*/ 224468 h 4999978"/>
              <a:gd name="connsiteX192-18277" fmla="*/ 2133154 w 12192000"/>
              <a:gd name="connsiteY192-18278" fmla="*/ 229952 h 4999978"/>
              <a:gd name="connsiteX193-18279" fmla="*/ 2146154 w 12192000"/>
              <a:gd name="connsiteY193-18280" fmla="*/ 228332 h 4999978"/>
              <a:gd name="connsiteX194-18281" fmla="*/ 2149901 w 12192000"/>
              <a:gd name="connsiteY194-18282" fmla="*/ 229116 h 4999978"/>
              <a:gd name="connsiteX195-18283" fmla="*/ 2171100 w 12192000"/>
              <a:gd name="connsiteY195-18284" fmla="*/ 232389 h 4999978"/>
              <a:gd name="connsiteX196-18285" fmla="*/ 2209148 w 12192000"/>
              <a:gd name="connsiteY196-18286" fmla="*/ 209225 h 4999978"/>
              <a:gd name="connsiteX197-18287" fmla="*/ 2261889 w 12192000"/>
              <a:gd name="connsiteY197-18288" fmla="*/ 205532 h 4999978"/>
              <a:gd name="connsiteX198-18289" fmla="*/ 2452315 w 12192000"/>
              <a:gd name="connsiteY198-18290" fmla="*/ 152899 h 4999978"/>
              <a:gd name="connsiteX199-18291" fmla="*/ 2495330 w 12192000"/>
              <a:gd name="connsiteY199-18292" fmla="*/ 142101 h 4999978"/>
              <a:gd name="connsiteX200-18293" fmla="*/ 2665623 w 12192000"/>
              <a:gd name="connsiteY200-18294" fmla="*/ 96394 h 4999978"/>
              <a:gd name="connsiteX201-18295" fmla="*/ 2763332 w 12192000"/>
              <a:gd name="connsiteY201-18296" fmla="*/ 74831 h 4999978"/>
              <a:gd name="connsiteX202-18297" fmla="*/ 2843870 w 12192000"/>
              <a:gd name="connsiteY202-18298" fmla="*/ 47507 h 4999978"/>
              <a:gd name="connsiteX203-18299" fmla="*/ 2862745 w 12192000"/>
              <a:gd name="connsiteY203-18300" fmla="*/ 43242 h 4999978"/>
              <a:gd name="connsiteX204-18301" fmla="*/ 2864596 w 12192000"/>
              <a:gd name="connsiteY204-18302" fmla="*/ 39218 h 4999978"/>
              <a:gd name="connsiteX205-18303" fmla="*/ 2875381 w 12192000"/>
              <a:gd name="connsiteY205-18304" fmla="*/ 35003 h 4999978"/>
              <a:gd name="connsiteX206-18305" fmla="*/ 2895139 w 12192000"/>
              <a:gd name="connsiteY206-18306" fmla="*/ 24186 h 4999978"/>
              <a:gd name="connsiteX207-18307" fmla="*/ 2932205 w 12192000"/>
              <a:gd name="connsiteY207-18308" fmla="*/ 11873 h 4999978"/>
              <a:gd name="connsiteX208-18309" fmla="*/ 2933310 w 12192000"/>
              <a:gd name="connsiteY208-18310" fmla="*/ 12816 h 4999978"/>
              <a:gd name="connsiteX209-18311" fmla="*/ 2945218 w 12192000"/>
              <a:gd name="connsiteY209-18312" fmla="*/ 14141 h 4999978"/>
              <a:gd name="connsiteX210-18313" fmla="*/ 2966465 w 12192000"/>
              <a:gd name="connsiteY210-18314" fmla="*/ 14117 h 4999978"/>
              <a:gd name="connsiteX211-18315" fmla="*/ 3016048 w 12192000"/>
              <a:gd name="connsiteY211-18316" fmla="*/ 12381 h 4999978"/>
              <a:gd name="connsiteX212-18317" fmla="*/ 3057077 w 12192000"/>
              <a:gd name="connsiteY212-18318" fmla="*/ 14845 h 4999978"/>
              <a:gd name="connsiteX213-18319" fmla="*/ 3148105 w 12192000"/>
              <a:gd name="connsiteY213-18320" fmla="*/ 30648 h 4999978"/>
              <a:gd name="connsiteX214-18321" fmla="*/ 3251671 w 12192000"/>
              <a:gd name="connsiteY214-18322" fmla="*/ 31575 h 4999978"/>
              <a:gd name="connsiteX215-18323" fmla="*/ 3351400 w 12192000"/>
              <a:gd name="connsiteY215-18324" fmla="*/ 32687 h 4999978"/>
              <a:gd name="connsiteX216-18325" fmla="*/ 3387481 w 12192000"/>
              <a:gd name="connsiteY216-18326" fmla="*/ 31443 h 4999978"/>
              <a:gd name="connsiteX217-18327" fmla="*/ 3451923 w 12192000"/>
              <a:gd name="connsiteY217-18328" fmla="*/ 36482 h 4999978"/>
              <a:gd name="connsiteX218-18329" fmla="*/ 3481520 w 12192000"/>
              <a:gd name="connsiteY218-18330" fmla="*/ 43287 h 4999978"/>
              <a:gd name="connsiteX219-18331" fmla="*/ 3482804 w 12192000"/>
              <a:gd name="connsiteY219-18332" fmla="*/ 42812 h 4999978"/>
              <a:gd name="connsiteX220-18333" fmla="*/ 3485495 w 12192000"/>
              <a:gd name="connsiteY220-18334" fmla="*/ 45921 h 4999978"/>
              <a:gd name="connsiteX221-18335" fmla="*/ 3490972 w 12192000"/>
              <a:gd name="connsiteY221-18336" fmla="*/ 47286 h 4999978"/>
              <a:gd name="connsiteX222-18337" fmla="*/ 3505835 w 12192000"/>
              <a:gd name="connsiteY222-18338" fmla="*/ 46077 h 4999978"/>
              <a:gd name="connsiteX223-18339" fmla="*/ 3511410 w 12192000"/>
              <a:gd name="connsiteY223-18340" fmla="*/ 44808 h 4999978"/>
              <a:gd name="connsiteX224-18341" fmla="*/ 3519598 w 12192000"/>
              <a:gd name="connsiteY224-18342" fmla="*/ 44683 h 4999978"/>
              <a:gd name="connsiteX225-18343" fmla="*/ 3519807 w 12192000"/>
              <a:gd name="connsiteY225-18344" fmla="*/ 44938 h 4999978"/>
              <a:gd name="connsiteX226-18345" fmla="*/ 3527466 w 12192000"/>
              <a:gd name="connsiteY226-18346" fmla="*/ 44316 h 4999978"/>
              <a:gd name="connsiteX227-18347" fmla="*/ 3564889 w 12192000"/>
              <a:gd name="connsiteY227-18348" fmla="*/ 57394 h 4999978"/>
              <a:gd name="connsiteX228-18349" fmla="*/ 3614922 w 12192000"/>
              <a:gd name="connsiteY228-18350" fmla="*/ 61804 h 4999978"/>
              <a:gd name="connsiteX229-18351" fmla="*/ 3635506 w 12192000"/>
              <a:gd name="connsiteY229-18352" fmla="*/ 65718 h 4999978"/>
              <a:gd name="connsiteX230-18353" fmla="*/ 3646525 w 12192000"/>
              <a:gd name="connsiteY230-18354" fmla="*/ 69193 h 4999978"/>
              <a:gd name="connsiteX231-18355" fmla="*/ 3647224 w 12192000"/>
              <a:gd name="connsiteY231-18356" fmla="*/ 70303 h 4999978"/>
              <a:gd name="connsiteX232-18357" fmla="*/ 3683100 w 12192000"/>
              <a:gd name="connsiteY232-18358" fmla="*/ 64109 h 4999978"/>
              <a:gd name="connsiteX233-18359" fmla="*/ 3687901 w 12192000"/>
              <a:gd name="connsiteY233-18360" fmla="*/ 65372 h 4999978"/>
              <a:gd name="connsiteX234-18361" fmla="*/ 3711234 w 12192000"/>
              <a:gd name="connsiteY234-18362" fmla="*/ 58665 h 4999978"/>
              <a:gd name="connsiteX235-18363" fmla="*/ 3723318 w 12192000"/>
              <a:gd name="connsiteY235-18364" fmla="*/ 56625 h 4999978"/>
              <a:gd name="connsiteX236-18365" fmla="*/ 3726677 w 12192000"/>
              <a:gd name="connsiteY236-18366" fmla="*/ 53112 h 4999978"/>
              <a:gd name="connsiteX237-18367" fmla="*/ 3744535 w 12192000"/>
              <a:gd name="connsiteY237-18368" fmla="*/ 51590 h 4999978"/>
              <a:gd name="connsiteX238-18369" fmla="*/ 3746608 w 12192000"/>
              <a:gd name="connsiteY238-18370" fmla="*/ 52522 h 4999978"/>
              <a:gd name="connsiteX239-18371" fmla="*/ 3761262 w 12192000"/>
              <a:gd name="connsiteY239-18372" fmla="*/ 47147 h 4999978"/>
              <a:gd name="connsiteX240-18373" fmla="*/ 3803931 w 12192000"/>
              <a:gd name="connsiteY240-18374" fmla="*/ 49309 h 4999978"/>
              <a:gd name="connsiteX241-18375" fmla="*/ 3925626 w 12192000"/>
              <a:gd name="connsiteY241-18376" fmla="*/ 40301 h 4999978"/>
              <a:gd name="connsiteX242-18377" fmla="*/ 4033324 w 12192000"/>
              <a:gd name="connsiteY242-18378" fmla="*/ 26451 h 4999978"/>
              <a:gd name="connsiteX0-18379" fmla="*/ 4033324 w 12192000"/>
              <a:gd name="connsiteY0-18380" fmla="*/ 26451 h 4999978"/>
              <a:gd name="connsiteX1-18381" fmla="*/ 4138795 w 12192000"/>
              <a:gd name="connsiteY1-18382" fmla="*/ 28995 h 4999978"/>
              <a:gd name="connsiteX2-18383" fmla="*/ 4197186 w 12192000"/>
              <a:gd name="connsiteY2-18384" fmla="*/ 16311 h 4999978"/>
              <a:gd name="connsiteX3-18385" fmla="*/ 4371550 w 12192000"/>
              <a:gd name="connsiteY3-18386" fmla="*/ 8916 h 4999978"/>
              <a:gd name="connsiteX4-18387" fmla="*/ 4424056 w 12192000"/>
              <a:gd name="connsiteY4-18388" fmla="*/ 15151 h 4999978"/>
              <a:gd name="connsiteX5-18389" fmla="*/ 4469897 w 12192000"/>
              <a:gd name="connsiteY5-18390" fmla="*/ 0 h 4999978"/>
              <a:gd name="connsiteX6-18391" fmla="*/ 4489151 w 12192000"/>
              <a:gd name="connsiteY6-18392" fmla="*/ 7067 h 4999978"/>
              <a:gd name="connsiteX7-18393" fmla="*/ 4492479 w 12192000"/>
              <a:gd name="connsiteY7-18394" fmla="*/ 8512 h 4999978"/>
              <a:gd name="connsiteX8-18395" fmla="*/ 4505693 w 12192000"/>
              <a:gd name="connsiteY8-18396" fmla="*/ 9366 h 4999978"/>
              <a:gd name="connsiteX9-18397" fmla="*/ 4509529 w 12192000"/>
              <a:gd name="connsiteY9-18398" fmla="*/ 15767 h 4999978"/>
              <a:gd name="connsiteX10-18399" fmla="*/ 4529499 w 12192000"/>
              <a:gd name="connsiteY10-18400" fmla="*/ 21469 h 4999978"/>
              <a:gd name="connsiteX11-18401" fmla="*/ 4553795 w 12192000"/>
              <a:gd name="connsiteY11-18402" fmla="*/ 21323 h 4999978"/>
              <a:gd name="connsiteX12-18403" fmla="*/ 4640118 w 12192000"/>
              <a:gd name="connsiteY12-18404" fmla="*/ 21481 h 4999978"/>
              <a:gd name="connsiteX13-18405" fmla="*/ 4654127 w 12192000"/>
              <a:gd name="connsiteY13-18406" fmla="*/ 17734 h 4999978"/>
              <a:gd name="connsiteX14-18407" fmla="*/ 4700168 w 12192000"/>
              <a:gd name="connsiteY14-18408" fmla="*/ 22735 h 4999978"/>
              <a:gd name="connsiteX15-18409" fmla="*/ 4741127 w 12192000"/>
              <a:gd name="connsiteY15-18410" fmla="*/ 23309 h 4999978"/>
              <a:gd name="connsiteX16-18411" fmla="*/ 4767598 w 12192000"/>
              <a:gd name="connsiteY16-18412" fmla="*/ 20054 h 4999978"/>
              <a:gd name="connsiteX17-18413" fmla="*/ 4774592 w 12192000"/>
              <a:gd name="connsiteY17-18414" fmla="*/ 22231 h 4999978"/>
              <a:gd name="connsiteX18-18415" fmla="*/ 4801328 w 12192000"/>
              <a:gd name="connsiteY18-18416" fmla="*/ 23236 h 4999978"/>
              <a:gd name="connsiteX19-18417" fmla="*/ 4814870 w 12192000"/>
              <a:gd name="connsiteY19-18418" fmla="*/ 19579 h 4999978"/>
              <a:gd name="connsiteX20-18419" fmla="*/ 4828440 w 12192000"/>
              <a:gd name="connsiteY20-18420" fmla="*/ 27197 h 4999978"/>
              <a:gd name="connsiteX21-18421" fmla="*/ 4831826 w 12192000"/>
              <a:gd name="connsiteY21-18422" fmla="*/ 32900 h 4999978"/>
              <a:gd name="connsiteX22-18423" fmla="*/ 4850785 w 12192000"/>
              <a:gd name="connsiteY22-18424" fmla="*/ 29972 h 4999978"/>
              <a:gd name="connsiteX23-18425" fmla="*/ 4866468 w 12192000"/>
              <a:gd name="connsiteY23-18426" fmla="*/ 35321 h 4999978"/>
              <a:gd name="connsiteX24-18427" fmla="*/ 4879983 w 12192000"/>
              <a:gd name="connsiteY24-18428" fmla="*/ 31397 h 4999978"/>
              <a:gd name="connsiteX25-18429" fmla="*/ 4885635 w 12192000"/>
              <a:gd name="connsiteY25-18430" fmla="*/ 32124 h 4999978"/>
              <a:gd name="connsiteX26-18431" fmla="*/ 4899698 w 12192000"/>
              <a:gd name="connsiteY26-18432" fmla="*/ 34658 h 4999978"/>
              <a:gd name="connsiteX27-18433" fmla="*/ 4923986 w 12192000"/>
              <a:gd name="connsiteY27-18434" fmla="*/ 40414 h 4999978"/>
              <a:gd name="connsiteX28-18435" fmla="*/ 4931544 w 12192000"/>
              <a:gd name="connsiteY28-18436" fmla="*/ 41140 h 4999978"/>
              <a:gd name="connsiteX29-18437" fmla="*/ 4948135 w 12192000"/>
              <a:gd name="connsiteY29-18438" fmla="*/ 50311 h 4999978"/>
              <a:gd name="connsiteX30-18439" fmla="*/ 4980068 w 12192000"/>
              <a:gd name="connsiteY30-18440" fmla="*/ 57834 h 4999978"/>
              <a:gd name="connsiteX31-18441" fmla="*/ 5036541 w 12192000"/>
              <a:gd name="connsiteY31-18442" fmla="*/ 85075 h 4999978"/>
              <a:gd name="connsiteX32-18443" fmla="*/ 5069678 w 12192000"/>
              <a:gd name="connsiteY32-18444" fmla="*/ 97961 h 4999978"/>
              <a:gd name="connsiteX33-18445" fmla="*/ 5092160 w 12192000"/>
              <a:gd name="connsiteY33-18446" fmla="*/ 109985 h 4999978"/>
              <a:gd name="connsiteX34-18447" fmla="*/ 5158166 w 12192000"/>
              <a:gd name="connsiteY34-18448" fmla="*/ 126350 h 4999978"/>
              <a:gd name="connsiteX35-18449" fmla="*/ 5271252 w 12192000"/>
              <a:gd name="connsiteY35-18450" fmla="*/ 147520 h 4999978"/>
              <a:gd name="connsiteX36-18451" fmla="*/ 5294438 w 12192000"/>
              <a:gd name="connsiteY36-18452" fmla="*/ 153338 h 4999978"/>
              <a:gd name="connsiteX37-18453" fmla="*/ 5310840 w 12192000"/>
              <a:gd name="connsiteY37-18454" fmla="*/ 163551 h 4999978"/>
              <a:gd name="connsiteX38-18455" fmla="*/ 5311570 w 12192000"/>
              <a:gd name="connsiteY38-18456" fmla="*/ 170463 h 4999978"/>
              <a:gd name="connsiteX39-18457" fmla="*/ 5323756 w 12192000"/>
              <a:gd name="connsiteY39-18458" fmla="*/ 174500 h 4999978"/>
              <a:gd name="connsiteX40-18459" fmla="*/ 5326259 w 12192000"/>
              <a:gd name="connsiteY40-18460" fmla="*/ 176662 h 4999978"/>
              <a:gd name="connsiteX41-18461" fmla="*/ 5383267 w 12192000"/>
              <a:gd name="connsiteY41-18462" fmla="*/ 199617 h 4999978"/>
              <a:gd name="connsiteX42-18463" fmla="*/ 5492371 w 12192000"/>
              <a:gd name="connsiteY42-18464" fmla="*/ 230923 h 4999978"/>
              <a:gd name="connsiteX43-18465" fmla="*/ 5640913 w 12192000"/>
              <a:gd name="connsiteY43-18466" fmla="*/ 239810 h 4999978"/>
              <a:gd name="connsiteX44-18467" fmla="*/ 5877770 w 12192000"/>
              <a:gd name="connsiteY44-18468" fmla="*/ 283747 h 4999978"/>
              <a:gd name="connsiteX45-18469" fmla="*/ 5989615 w 12192000"/>
              <a:gd name="connsiteY45-18470" fmla="*/ 306445 h 4999978"/>
              <a:gd name="connsiteX46-18471" fmla="*/ 5996857 w 12192000"/>
              <a:gd name="connsiteY46-18472" fmla="*/ 310331 h 4999978"/>
              <a:gd name="connsiteX47-18473" fmla="*/ 6037387 w 12192000"/>
              <a:gd name="connsiteY47-18474" fmla="*/ 299308 h 4999978"/>
              <a:gd name="connsiteX48-18475" fmla="*/ 6113074 w 12192000"/>
              <a:gd name="connsiteY48-18476" fmla="*/ 312627 h 4999978"/>
              <a:gd name="connsiteX49-18477" fmla="*/ 6280929 w 12192000"/>
              <a:gd name="connsiteY49-18478" fmla="*/ 337226 h 4999978"/>
              <a:gd name="connsiteX50-18479" fmla="*/ 6298665 w 12192000"/>
              <a:gd name="connsiteY50-18480" fmla="*/ 329713 h 4999978"/>
              <a:gd name="connsiteX51-18481" fmla="*/ 6317326 w 12192000"/>
              <a:gd name="connsiteY51-18482" fmla="*/ 326576 h 4999978"/>
              <a:gd name="connsiteX52-18483" fmla="*/ 6319212 w 12192000"/>
              <a:gd name="connsiteY52-18484" fmla="*/ 327786 h 4999978"/>
              <a:gd name="connsiteX53-18485" fmla="*/ 6339724 w 12192000"/>
              <a:gd name="connsiteY53-18486" fmla="*/ 328880 h 4999978"/>
              <a:gd name="connsiteX54-18487" fmla="*/ 6345010 w 12192000"/>
              <a:gd name="connsiteY54-18488" fmla="*/ 325930 h 4999978"/>
              <a:gd name="connsiteX55-18489" fmla="*/ 6359332 w 12192000"/>
              <a:gd name="connsiteY55-18490" fmla="*/ 325681 h 4999978"/>
              <a:gd name="connsiteX56-18491" fmla="*/ 6388220 w 12192000"/>
              <a:gd name="connsiteY56-18492" fmla="*/ 322496 h 4999978"/>
              <a:gd name="connsiteX57-18493" fmla="*/ 6392994 w 12192000"/>
              <a:gd name="connsiteY57-18494" fmla="*/ 324426 h 4999978"/>
              <a:gd name="connsiteX58-18495" fmla="*/ 6435581 w 12192000"/>
              <a:gd name="connsiteY58-18496" fmla="*/ 323557 h 4999978"/>
              <a:gd name="connsiteX59-18497" fmla="*/ 6435870 w 12192000"/>
              <a:gd name="connsiteY59-18498" fmla="*/ 324745 h 4999978"/>
              <a:gd name="connsiteX60-18499" fmla="*/ 6446571 w 12192000"/>
              <a:gd name="connsiteY60-18500" fmla="*/ 329739 h 4999978"/>
              <a:gd name="connsiteX61-18501" fmla="*/ 6467701 w 12192000"/>
              <a:gd name="connsiteY61-18502" fmla="*/ 336547 h 4999978"/>
              <a:gd name="connsiteX62-18503" fmla="*/ 6512727 w 12192000"/>
              <a:gd name="connsiteY62-18504" fmla="*/ 367087 h 4999978"/>
              <a:gd name="connsiteX63-18505" fmla="*/ 6557094 w 12192000"/>
              <a:gd name="connsiteY63-18506" fmla="*/ 366314 h 4999978"/>
              <a:gd name="connsiteX64-18507" fmla="*/ 6565879 w 12192000"/>
              <a:gd name="connsiteY64-18508" fmla="*/ 366812 h 4999978"/>
              <a:gd name="connsiteX65-18509" fmla="*/ 6565997 w 12192000"/>
              <a:gd name="connsiteY65-18510" fmla="*/ 367092 h 4999978"/>
              <a:gd name="connsiteX66-18511" fmla="*/ 6575147 w 12192000"/>
              <a:gd name="connsiteY66-18512" fmla="*/ 368156 h 4999978"/>
              <a:gd name="connsiteX67-18513" fmla="*/ 6581899 w 12192000"/>
              <a:gd name="connsiteY67-18514" fmla="*/ 367720 h 4999978"/>
              <a:gd name="connsiteX68-18515" fmla="*/ 6598943 w 12192000"/>
              <a:gd name="connsiteY68-18516" fmla="*/ 368688 h 4999978"/>
              <a:gd name="connsiteX69-18517" fmla="*/ 6604421 w 12192000"/>
              <a:gd name="connsiteY69-18518" fmla="*/ 370815 h 4999978"/>
              <a:gd name="connsiteX70-18519" fmla="*/ 6606035 w 12192000"/>
              <a:gd name="connsiteY70-18520" fmla="*/ 374247 h 4999978"/>
              <a:gd name="connsiteX71-18521" fmla="*/ 6607669 w 12192000"/>
              <a:gd name="connsiteY71-18522" fmla="*/ 373968 h 4999978"/>
              <a:gd name="connsiteX72-18523" fmla="*/ 6637532 w 12192000"/>
              <a:gd name="connsiteY72-18524" fmla="*/ 384907 h 4999978"/>
              <a:gd name="connsiteX73-18525" fmla="*/ 6706880 w 12192000"/>
              <a:gd name="connsiteY73-18526" fmla="*/ 399163 h 4999978"/>
              <a:gd name="connsiteX74-18527" fmla="*/ 6747500 w 12192000"/>
              <a:gd name="connsiteY74-18528" fmla="*/ 403168 h 4999978"/>
              <a:gd name="connsiteX75-18529" fmla="*/ 6857783 w 12192000"/>
              <a:gd name="connsiteY75-18530" fmla="*/ 418687 h 4999978"/>
              <a:gd name="connsiteX76-18531" fmla="*/ 6926954 w 12192000"/>
              <a:gd name="connsiteY76-18532" fmla="*/ 416162 h 4999978"/>
              <a:gd name="connsiteX77-18533" fmla="*/ 6990389 w 12192000"/>
              <a:gd name="connsiteY77-18534" fmla="*/ 425060 h 4999978"/>
              <a:gd name="connsiteX78-18535" fmla="*/ 7041715 w 12192000"/>
              <a:gd name="connsiteY78-18536" fmla="*/ 465902 h 4999978"/>
              <a:gd name="connsiteX79-18537" fmla="*/ 7048103 w 12192000"/>
              <a:gd name="connsiteY79-18538" fmla="*/ 464392 h 4999978"/>
              <a:gd name="connsiteX80-18539" fmla="*/ 7057490 w 12192000"/>
              <a:gd name="connsiteY80-18540" fmla="*/ 463917 h 4999978"/>
              <a:gd name="connsiteX81-18541" fmla="*/ 7057730 w 12192000"/>
              <a:gd name="connsiteY81-18542" fmla="*/ 464165 h 4999978"/>
              <a:gd name="connsiteX82-18543" fmla="*/ 7066511 w 12192000"/>
              <a:gd name="connsiteY82-18544" fmla="*/ 463214 h 4999978"/>
              <a:gd name="connsiteX83-18545" fmla="*/ 7109401 w 12192000"/>
              <a:gd name="connsiteY83-18546" fmla="*/ 455268 h 4999978"/>
              <a:gd name="connsiteX84-18547" fmla="*/ 7166830 w 12192000"/>
              <a:gd name="connsiteY84-18548" fmla="*/ 477037 h 4999978"/>
              <a:gd name="connsiteX85-18549" fmla="*/ 7190442 w 12192000"/>
              <a:gd name="connsiteY85-18550" fmla="*/ 480090 h 4999978"/>
              <a:gd name="connsiteX86-18551" fmla="*/ 7203083 w 12192000"/>
              <a:gd name="connsiteY86-18552" fmla="*/ 483106 h 4999978"/>
              <a:gd name="connsiteX87-18553" fmla="*/ 7203894 w 12192000"/>
              <a:gd name="connsiteY87-18554" fmla="*/ 484190 h 4999978"/>
              <a:gd name="connsiteX88-18555" fmla="*/ 7245004 w 12192000"/>
              <a:gd name="connsiteY88-18556" fmla="*/ 476444 h 4999978"/>
              <a:gd name="connsiteX89-18557" fmla="*/ 7250514 w 12192000"/>
              <a:gd name="connsiteY89-18558" fmla="*/ 477506 h 4999978"/>
              <a:gd name="connsiteX90-18559" fmla="*/ 7277246 w 12192000"/>
              <a:gd name="connsiteY90-18560" fmla="*/ 469782 h 4999978"/>
              <a:gd name="connsiteX91-18561" fmla="*/ 7291092 w 12192000"/>
              <a:gd name="connsiteY91-18562" fmla="*/ 467217 h 4999978"/>
              <a:gd name="connsiteX92-18563" fmla="*/ 7294933 w 12192000"/>
              <a:gd name="connsiteY92-18564" fmla="*/ 463549 h 4999978"/>
              <a:gd name="connsiteX93-18565" fmla="*/ 7315408 w 12192000"/>
              <a:gd name="connsiteY93-18566" fmla="*/ 461260 h 4999978"/>
              <a:gd name="connsiteX94-18567" fmla="*/ 7317786 w 12192000"/>
              <a:gd name="connsiteY94-18568" fmla="*/ 462106 h 4999978"/>
              <a:gd name="connsiteX95-18569" fmla="*/ 7334572 w 12192000"/>
              <a:gd name="connsiteY95-18570" fmla="*/ 456088 h 4999978"/>
              <a:gd name="connsiteX96-18571" fmla="*/ 7375190 w 12192000"/>
              <a:gd name="connsiteY96-18572" fmla="*/ 449931 h 4999978"/>
              <a:gd name="connsiteX97-18573" fmla="*/ 7522997 w 12192000"/>
              <a:gd name="connsiteY97-18574" fmla="*/ 442209 h 4999978"/>
              <a:gd name="connsiteX98-18575" fmla="*/ 7686985 w 12192000"/>
              <a:gd name="connsiteY98-18576" fmla="*/ 419805 h 4999978"/>
              <a:gd name="connsiteX99-18577" fmla="*/ 7854068 w 12192000"/>
              <a:gd name="connsiteY99-18578" fmla="*/ 409774 h 4999978"/>
              <a:gd name="connsiteX100-18579" fmla="*/ 8034165 w 12192000"/>
              <a:gd name="connsiteY100-18580" fmla="*/ 391699 h 4999978"/>
              <a:gd name="connsiteX101-18581" fmla="*/ 8094381 w 12192000"/>
              <a:gd name="connsiteY101-18582" fmla="*/ 395718 h 4999978"/>
              <a:gd name="connsiteX102-18583" fmla="*/ 8146898 w 12192000"/>
              <a:gd name="connsiteY102-18584" fmla="*/ 378558 h 4999978"/>
              <a:gd name="connsiteX103-18585" fmla="*/ 8168993 w 12192000"/>
              <a:gd name="connsiteY103-18586" fmla="*/ 384830 h 4999978"/>
              <a:gd name="connsiteX104-18587" fmla="*/ 8172809 w 12192000"/>
              <a:gd name="connsiteY104-18588" fmla="*/ 386137 h 4999978"/>
              <a:gd name="connsiteX105-18589" fmla="*/ 8187962 w 12192000"/>
              <a:gd name="connsiteY105-18590" fmla="*/ 386433 h 4999978"/>
              <a:gd name="connsiteX106-18591" fmla="*/ 8192382 w 12192000"/>
              <a:gd name="connsiteY106-18592" fmla="*/ 392692 h 4999978"/>
              <a:gd name="connsiteX107-18593" fmla="*/ 8375192 w 12192000"/>
              <a:gd name="connsiteY107-18594" fmla="*/ 383879 h 4999978"/>
              <a:gd name="connsiteX108-18595" fmla="*/ 8454377 w 12192000"/>
              <a:gd name="connsiteY108-18596" fmla="*/ 380331 h 4999978"/>
              <a:gd name="connsiteX109-18597" fmla="*/ 8484740 w 12192000"/>
              <a:gd name="connsiteY109-18598" fmla="*/ 385159 h 4999978"/>
              <a:gd name="connsiteX110-18599" fmla="*/ 8601673 w 12192000"/>
              <a:gd name="connsiteY110-18600" fmla="*/ 397101 h 4999978"/>
              <a:gd name="connsiteX111-18601" fmla="*/ 8701676 w 12192000"/>
              <a:gd name="connsiteY111-18602" fmla="*/ 401351 h 4999978"/>
              <a:gd name="connsiteX112-18603" fmla="*/ 8773288 w 12192000"/>
              <a:gd name="connsiteY112-18604" fmla="*/ 378077 h 4999978"/>
              <a:gd name="connsiteX113-18605" fmla="*/ 8779909 w 12192000"/>
              <a:gd name="connsiteY113-18606" fmla="*/ 382446 h 4999978"/>
              <a:gd name="connsiteX114-18607" fmla="*/ 8829932 w 12192000"/>
              <a:gd name="connsiteY114-18608" fmla="*/ 379243 h 4999978"/>
              <a:gd name="connsiteX115-18609" fmla="*/ 9003386 w 12192000"/>
              <a:gd name="connsiteY115-18610" fmla="*/ 336242 h 4999978"/>
              <a:gd name="connsiteX116-18611" fmla="*/ 9101185 w 12192000"/>
              <a:gd name="connsiteY116-18612" fmla="*/ 330862 h 4999978"/>
              <a:gd name="connsiteX117-18613" fmla="*/ 9136185 w 12192000"/>
              <a:gd name="connsiteY117-18614" fmla="*/ 334078 h 4999978"/>
              <a:gd name="connsiteX118-18615" fmla="*/ 9194801 w 12192000"/>
              <a:gd name="connsiteY118-18616" fmla="*/ 339149 h 4999978"/>
              <a:gd name="connsiteX119-18617" fmla="*/ 9239316 w 12192000"/>
              <a:gd name="connsiteY119-18618" fmla="*/ 355558 h 4999978"/>
              <a:gd name="connsiteX120-18619" fmla="*/ 9288052 w 12192000"/>
              <a:gd name="connsiteY120-18620" fmla="*/ 354796 h 4999978"/>
              <a:gd name="connsiteX121-18621" fmla="*/ 9298465 w 12192000"/>
              <a:gd name="connsiteY121-18622" fmla="*/ 338296 h 4999978"/>
              <a:gd name="connsiteX122-18623" fmla="*/ 9350892 w 12192000"/>
              <a:gd name="connsiteY122-18624" fmla="*/ 342778 h 4999978"/>
              <a:gd name="connsiteX123-18625" fmla="*/ 9430522 w 12192000"/>
              <a:gd name="connsiteY123-18626" fmla="*/ 351368 h 4999978"/>
              <a:gd name="connsiteX124-18627" fmla="*/ 9476215 w 12192000"/>
              <a:gd name="connsiteY124-18628" fmla="*/ 352107 h 4999978"/>
              <a:gd name="connsiteX125-18629" fmla="*/ 9601276 w 12192000"/>
              <a:gd name="connsiteY125-18630" fmla="*/ 358704 h 4999978"/>
              <a:gd name="connsiteX126-18631" fmla="*/ 9771664 w 12192000"/>
              <a:gd name="connsiteY126-18632" fmla="*/ 375074 h 4999978"/>
              <a:gd name="connsiteX127-18633" fmla="*/ 9905153 w 12192000"/>
              <a:gd name="connsiteY127-18634" fmla="*/ 400650 h 4999978"/>
              <a:gd name="connsiteX128-18635" fmla="*/ 9922553 w 12192000"/>
              <a:gd name="connsiteY128-18636" fmla="*/ 404569 h 4999978"/>
              <a:gd name="connsiteX129-18637" fmla="*/ 10044658 w 12192000"/>
              <a:gd name="connsiteY129-18638" fmla="*/ 418077 h 4999978"/>
              <a:gd name="connsiteX130-18639" fmla="*/ 10184585 w 12192000"/>
              <a:gd name="connsiteY130-18640" fmla="*/ 407138 h 4999978"/>
              <a:gd name="connsiteX131-18641" fmla="*/ 10366435 w 12192000"/>
              <a:gd name="connsiteY131-18642" fmla="*/ 462428 h 4999978"/>
              <a:gd name="connsiteX132-18643" fmla="*/ 10688220 w 12192000"/>
              <a:gd name="connsiteY132-18644" fmla="*/ 542258 h 4999978"/>
              <a:gd name="connsiteX133-18645" fmla="*/ 11026690 w 12192000"/>
              <a:gd name="connsiteY133-18646" fmla="*/ 550681 h 4999978"/>
              <a:gd name="connsiteX134-18647" fmla="*/ 11113779 w 12192000"/>
              <a:gd name="connsiteY134-18648" fmla="*/ 533868 h 4999978"/>
              <a:gd name="connsiteX135-18649" fmla="*/ 11369556 w 12192000"/>
              <a:gd name="connsiteY135-18650" fmla="*/ 491719 h 4999978"/>
              <a:gd name="connsiteX136-18651" fmla="*/ 11623342 w 12192000"/>
              <a:gd name="connsiteY136-18652" fmla="*/ 388428 h 4999978"/>
              <a:gd name="connsiteX137-18653" fmla="*/ 11786511 w 12192000"/>
              <a:gd name="connsiteY137-18654" fmla="*/ 358390 h 4999978"/>
              <a:gd name="connsiteX138-18655" fmla="*/ 11862577 w 12192000"/>
              <a:gd name="connsiteY138-18656" fmla="*/ 330549 h 4999978"/>
              <a:gd name="connsiteX139-18657" fmla="*/ 11916612 w 12192000"/>
              <a:gd name="connsiteY139-18658" fmla="*/ 323810 h 4999978"/>
              <a:gd name="connsiteX140-18659" fmla="*/ 11948830 w 12192000"/>
              <a:gd name="connsiteY140-18660" fmla="*/ 318062 h 4999978"/>
              <a:gd name="connsiteX141-18661" fmla="*/ 12001583 w 12192000"/>
              <a:gd name="connsiteY141-18662" fmla="*/ 279643 h 4999978"/>
              <a:gd name="connsiteX142-18663" fmla="*/ 12174977 w 12192000"/>
              <a:gd name="connsiteY142-18664" fmla="*/ 264652 h 4999978"/>
              <a:gd name="connsiteX143-18665" fmla="*/ 12192000 w 12192000"/>
              <a:gd name="connsiteY143-18666" fmla="*/ 256549 h 4999978"/>
              <a:gd name="connsiteX144-18667" fmla="*/ 12192000 w 12192000"/>
              <a:gd name="connsiteY144-18668" fmla="*/ 4999978 h 4999978"/>
              <a:gd name="connsiteX145-18669" fmla="*/ 0 w 12192000"/>
              <a:gd name="connsiteY145-18670" fmla="*/ 4999978 h 4999978"/>
              <a:gd name="connsiteX146-18671" fmla="*/ 0 w 12192000"/>
              <a:gd name="connsiteY146-18672" fmla="*/ 617449 h 4999978"/>
              <a:gd name="connsiteX147-18673" fmla="*/ 11075 w 12192000"/>
              <a:gd name="connsiteY147-18674" fmla="*/ 615178 h 4999978"/>
              <a:gd name="connsiteX148-18675" fmla="*/ 44061 w 12192000"/>
              <a:gd name="connsiteY148-18676" fmla="*/ 608596 h 4999978"/>
              <a:gd name="connsiteX149-18677" fmla="*/ 136694 w 12192000"/>
              <a:gd name="connsiteY149-18678" fmla="*/ 556415 h 4999978"/>
              <a:gd name="connsiteX150-18679" fmla="*/ 170342 w 12192000"/>
              <a:gd name="connsiteY150-18680" fmla="*/ 551077 h 4999978"/>
              <a:gd name="connsiteX151-18681" fmla="*/ 168955 w 12192000"/>
              <a:gd name="connsiteY151-18682" fmla="*/ 542164 h 4999978"/>
              <a:gd name="connsiteX152-18683" fmla="*/ 181474 w 12192000"/>
              <a:gd name="connsiteY152-18684" fmla="*/ 541281 h 4999978"/>
              <a:gd name="connsiteX153-18685" fmla="*/ 209440 w 12192000"/>
              <a:gd name="connsiteY153-18686" fmla="*/ 540561 h 4999978"/>
              <a:gd name="connsiteX154-18687" fmla="*/ 293152 w 12192000"/>
              <a:gd name="connsiteY154-18688" fmla="*/ 536576 h 4999978"/>
              <a:gd name="connsiteX155-18689" fmla="*/ 315693 w 12192000"/>
              <a:gd name="connsiteY155-18690" fmla="*/ 519030 h 4999978"/>
              <a:gd name="connsiteX156-18691" fmla="*/ 337305 w 12192000"/>
              <a:gd name="connsiteY156-18692" fmla="*/ 518372 h 4999978"/>
              <a:gd name="connsiteX157-18693" fmla="*/ 462252 w 12192000"/>
              <a:gd name="connsiteY157-18694" fmla="*/ 493151 h 4999978"/>
              <a:gd name="connsiteX158-18695" fmla="*/ 479457 w 12192000"/>
              <a:gd name="connsiteY158-18696" fmla="*/ 491123 h 4999978"/>
              <a:gd name="connsiteX159-18697" fmla="*/ 488653 w 12192000"/>
              <a:gd name="connsiteY159-18698" fmla="*/ 483257 h 4999978"/>
              <a:gd name="connsiteX160-18699" fmla="*/ 522053 w 12192000"/>
              <a:gd name="connsiteY160-18700" fmla="*/ 481125 h 4999978"/>
              <a:gd name="connsiteX161-18701" fmla="*/ 523520 w 12192000"/>
              <a:gd name="connsiteY161-18702" fmla="*/ 476713 h 4999978"/>
              <a:gd name="connsiteX162-18703" fmla="*/ 632714 w 12192000"/>
              <a:gd name="connsiteY162-18704" fmla="*/ 437101 h 4999978"/>
              <a:gd name="connsiteX163-18705" fmla="*/ 651426 w 12192000"/>
              <a:gd name="connsiteY163-18706" fmla="*/ 430544 h 4999978"/>
              <a:gd name="connsiteX164-18707" fmla="*/ 667724 w 12192000"/>
              <a:gd name="connsiteY164-18708" fmla="*/ 432138 h 4999978"/>
              <a:gd name="connsiteX165-18709" fmla="*/ 757679 w 12192000"/>
              <a:gd name="connsiteY165-18710" fmla="*/ 425145 h 4999978"/>
              <a:gd name="connsiteX166-18711" fmla="*/ 779159 w 12192000"/>
              <a:gd name="connsiteY166-18712" fmla="*/ 428059 h 4999978"/>
              <a:gd name="connsiteX167-18713" fmla="*/ 788293 w 12192000"/>
              <a:gd name="connsiteY167-18714" fmla="*/ 434863 h 4999978"/>
              <a:gd name="connsiteX168-18715" fmla="*/ 822923 w 12192000"/>
              <a:gd name="connsiteY168-18716" fmla="*/ 421074 h 4999978"/>
              <a:gd name="connsiteX169-18717" fmla="*/ 876559 w 12192000"/>
              <a:gd name="connsiteY169-18718" fmla="*/ 411088 h 4999978"/>
              <a:gd name="connsiteX170-18719" fmla="*/ 902011 w 12192000"/>
              <a:gd name="connsiteY170-18720" fmla="*/ 404118 h 4999978"/>
              <a:gd name="connsiteX171-18721" fmla="*/ 922715 w 12192000"/>
              <a:gd name="connsiteY171-18722" fmla="*/ 407699 h 4999978"/>
              <a:gd name="connsiteX172-18723" fmla="*/ 1040139 w 12192000"/>
              <a:gd name="connsiteY172-18724" fmla="*/ 406590 h 4999978"/>
              <a:gd name="connsiteX173-18725" fmla="*/ 1067251 w 12192000"/>
              <a:gd name="connsiteY173-18726" fmla="*/ 412384 h 4999978"/>
              <a:gd name="connsiteX174-18727" fmla="*/ 1080272 w 12192000"/>
              <a:gd name="connsiteY174-18728" fmla="*/ 424669 h 4999978"/>
              <a:gd name="connsiteX175-18729" fmla="*/ 1090219 w 12192000"/>
              <a:gd name="connsiteY175-18730" fmla="*/ 420026 h 4999978"/>
              <a:gd name="connsiteX176-18731" fmla="*/ 1161226 w 12192000"/>
              <a:gd name="connsiteY176-18732" fmla="*/ 418304 h 4999978"/>
              <a:gd name="connsiteX177-18733" fmla="*/ 1207525 w 12192000"/>
              <a:gd name="connsiteY177-18734" fmla="*/ 416039 h 4999978"/>
              <a:gd name="connsiteX178-18735" fmla="*/ 1295331 w 12192000"/>
              <a:gd name="connsiteY178-18736" fmla="*/ 402182 h 4999978"/>
              <a:gd name="connsiteX179-18737" fmla="*/ 1347118 w 12192000"/>
              <a:gd name="connsiteY179-18738" fmla="*/ 399704 h 4999978"/>
              <a:gd name="connsiteX180-18739" fmla="*/ 1378108 w 12192000"/>
              <a:gd name="connsiteY180-18740" fmla="*/ 398410 h 4999978"/>
              <a:gd name="connsiteX181-18741" fmla="*/ 1459192 w 12192000"/>
              <a:gd name="connsiteY181-18742" fmla="*/ 380919 h 4999978"/>
              <a:gd name="connsiteX182-18743" fmla="*/ 1590120 w 12192000"/>
              <a:gd name="connsiteY182-18744" fmla="*/ 317608 h 4999978"/>
              <a:gd name="connsiteX183-18745" fmla="*/ 1631417 w 12192000"/>
              <a:gd name="connsiteY183-18746" fmla="*/ 308227 h 4999978"/>
              <a:gd name="connsiteX184-18747" fmla="*/ 1638727 w 12192000"/>
              <a:gd name="connsiteY184-18748" fmla="*/ 311610 h 4999978"/>
              <a:gd name="connsiteX185-18749" fmla="*/ 1844438 w 12192000"/>
              <a:gd name="connsiteY185-18750" fmla="*/ 271304 h 4999978"/>
              <a:gd name="connsiteX186-18751" fmla="*/ 1881324 w 12192000"/>
              <a:gd name="connsiteY186-18752" fmla="*/ 268497 h 4999978"/>
              <a:gd name="connsiteX187-18753" fmla="*/ 1908999 w 12192000"/>
              <a:gd name="connsiteY187-18754" fmla="*/ 269338 h 4999978"/>
              <a:gd name="connsiteX188-18755" fmla="*/ 1974956 w 12192000"/>
              <a:gd name="connsiteY188-18756" fmla="*/ 255958 h 4999978"/>
              <a:gd name="connsiteX189-18757" fmla="*/ 2082409 w 12192000"/>
              <a:gd name="connsiteY189-18758" fmla="*/ 227290 h 4999978"/>
              <a:gd name="connsiteX190-18759" fmla="*/ 2105639 w 12192000"/>
              <a:gd name="connsiteY190-18760" fmla="*/ 222648 h 4999978"/>
              <a:gd name="connsiteX191-18761" fmla="*/ 2126992 w 12192000"/>
              <a:gd name="connsiteY191-18762" fmla="*/ 224468 h 4999978"/>
              <a:gd name="connsiteX192-18763" fmla="*/ 2133154 w 12192000"/>
              <a:gd name="connsiteY192-18764" fmla="*/ 229952 h 4999978"/>
              <a:gd name="connsiteX193-18765" fmla="*/ 2146154 w 12192000"/>
              <a:gd name="connsiteY193-18766" fmla="*/ 228332 h 4999978"/>
              <a:gd name="connsiteX194-18767" fmla="*/ 2149901 w 12192000"/>
              <a:gd name="connsiteY194-18768" fmla="*/ 229116 h 4999978"/>
              <a:gd name="connsiteX195-18769" fmla="*/ 2171100 w 12192000"/>
              <a:gd name="connsiteY195-18770" fmla="*/ 232389 h 4999978"/>
              <a:gd name="connsiteX196-18771" fmla="*/ 2209148 w 12192000"/>
              <a:gd name="connsiteY196-18772" fmla="*/ 209225 h 4999978"/>
              <a:gd name="connsiteX197-18773" fmla="*/ 2261889 w 12192000"/>
              <a:gd name="connsiteY197-18774" fmla="*/ 205532 h 4999978"/>
              <a:gd name="connsiteX198-18775" fmla="*/ 2452315 w 12192000"/>
              <a:gd name="connsiteY198-18776" fmla="*/ 152899 h 4999978"/>
              <a:gd name="connsiteX199-18777" fmla="*/ 2495330 w 12192000"/>
              <a:gd name="connsiteY199-18778" fmla="*/ 142101 h 4999978"/>
              <a:gd name="connsiteX200-18779" fmla="*/ 2665623 w 12192000"/>
              <a:gd name="connsiteY200-18780" fmla="*/ 96394 h 4999978"/>
              <a:gd name="connsiteX201-18781" fmla="*/ 2763332 w 12192000"/>
              <a:gd name="connsiteY201-18782" fmla="*/ 74831 h 4999978"/>
              <a:gd name="connsiteX202-18783" fmla="*/ 2843870 w 12192000"/>
              <a:gd name="connsiteY202-18784" fmla="*/ 47507 h 4999978"/>
              <a:gd name="connsiteX203-18785" fmla="*/ 2862745 w 12192000"/>
              <a:gd name="connsiteY203-18786" fmla="*/ 43242 h 4999978"/>
              <a:gd name="connsiteX204-18787" fmla="*/ 2864596 w 12192000"/>
              <a:gd name="connsiteY204-18788" fmla="*/ 39218 h 4999978"/>
              <a:gd name="connsiteX205-18789" fmla="*/ 2875381 w 12192000"/>
              <a:gd name="connsiteY205-18790" fmla="*/ 35003 h 4999978"/>
              <a:gd name="connsiteX206-18791" fmla="*/ 2895139 w 12192000"/>
              <a:gd name="connsiteY206-18792" fmla="*/ 24186 h 4999978"/>
              <a:gd name="connsiteX207-18793" fmla="*/ 2932205 w 12192000"/>
              <a:gd name="connsiteY207-18794" fmla="*/ 11873 h 4999978"/>
              <a:gd name="connsiteX208-18795" fmla="*/ 2933310 w 12192000"/>
              <a:gd name="connsiteY208-18796" fmla="*/ 12816 h 4999978"/>
              <a:gd name="connsiteX209-18797" fmla="*/ 2945218 w 12192000"/>
              <a:gd name="connsiteY209-18798" fmla="*/ 14141 h 4999978"/>
              <a:gd name="connsiteX210-18799" fmla="*/ 3016048 w 12192000"/>
              <a:gd name="connsiteY210-18800" fmla="*/ 12381 h 4999978"/>
              <a:gd name="connsiteX211-18801" fmla="*/ 3057077 w 12192000"/>
              <a:gd name="connsiteY211-18802" fmla="*/ 14845 h 4999978"/>
              <a:gd name="connsiteX212-18803" fmla="*/ 3148105 w 12192000"/>
              <a:gd name="connsiteY212-18804" fmla="*/ 30648 h 4999978"/>
              <a:gd name="connsiteX213-18805" fmla="*/ 3251671 w 12192000"/>
              <a:gd name="connsiteY213-18806" fmla="*/ 31575 h 4999978"/>
              <a:gd name="connsiteX214-18807" fmla="*/ 3351400 w 12192000"/>
              <a:gd name="connsiteY214-18808" fmla="*/ 32687 h 4999978"/>
              <a:gd name="connsiteX215-18809" fmla="*/ 3387481 w 12192000"/>
              <a:gd name="connsiteY215-18810" fmla="*/ 31443 h 4999978"/>
              <a:gd name="connsiteX216-18811" fmla="*/ 3451923 w 12192000"/>
              <a:gd name="connsiteY216-18812" fmla="*/ 36482 h 4999978"/>
              <a:gd name="connsiteX217-18813" fmla="*/ 3481520 w 12192000"/>
              <a:gd name="connsiteY217-18814" fmla="*/ 43287 h 4999978"/>
              <a:gd name="connsiteX218-18815" fmla="*/ 3482804 w 12192000"/>
              <a:gd name="connsiteY218-18816" fmla="*/ 42812 h 4999978"/>
              <a:gd name="connsiteX219-18817" fmla="*/ 3485495 w 12192000"/>
              <a:gd name="connsiteY219-18818" fmla="*/ 45921 h 4999978"/>
              <a:gd name="connsiteX220-18819" fmla="*/ 3490972 w 12192000"/>
              <a:gd name="connsiteY220-18820" fmla="*/ 47286 h 4999978"/>
              <a:gd name="connsiteX221-18821" fmla="*/ 3505835 w 12192000"/>
              <a:gd name="connsiteY221-18822" fmla="*/ 46077 h 4999978"/>
              <a:gd name="connsiteX222-18823" fmla="*/ 3511410 w 12192000"/>
              <a:gd name="connsiteY222-18824" fmla="*/ 44808 h 4999978"/>
              <a:gd name="connsiteX223-18825" fmla="*/ 3519598 w 12192000"/>
              <a:gd name="connsiteY223-18826" fmla="*/ 44683 h 4999978"/>
              <a:gd name="connsiteX224-18827" fmla="*/ 3519807 w 12192000"/>
              <a:gd name="connsiteY224-18828" fmla="*/ 44938 h 4999978"/>
              <a:gd name="connsiteX225-18829" fmla="*/ 3527466 w 12192000"/>
              <a:gd name="connsiteY225-18830" fmla="*/ 44316 h 4999978"/>
              <a:gd name="connsiteX226-18831" fmla="*/ 3564889 w 12192000"/>
              <a:gd name="connsiteY226-18832" fmla="*/ 57394 h 4999978"/>
              <a:gd name="connsiteX227-18833" fmla="*/ 3614922 w 12192000"/>
              <a:gd name="connsiteY227-18834" fmla="*/ 61804 h 4999978"/>
              <a:gd name="connsiteX228-18835" fmla="*/ 3635506 w 12192000"/>
              <a:gd name="connsiteY228-18836" fmla="*/ 65718 h 4999978"/>
              <a:gd name="connsiteX229-18837" fmla="*/ 3646525 w 12192000"/>
              <a:gd name="connsiteY229-18838" fmla="*/ 69193 h 4999978"/>
              <a:gd name="connsiteX230-18839" fmla="*/ 3647224 w 12192000"/>
              <a:gd name="connsiteY230-18840" fmla="*/ 70303 h 4999978"/>
              <a:gd name="connsiteX231-18841" fmla="*/ 3683100 w 12192000"/>
              <a:gd name="connsiteY231-18842" fmla="*/ 64109 h 4999978"/>
              <a:gd name="connsiteX232-18843" fmla="*/ 3687901 w 12192000"/>
              <a:gd name="connsiteY232-18844" fmla="*/ 65372 h 4999978"/>
              <a:gd name="connsiteX233-18845" fmla="*/ 3711234 w 12192000"/>
              <a:gd name="connsiteY233-18846" fmla="*/ 58665 h 4999978"/>
              <a:gd name="connsiteX234-18847" fmla="*/ 3723318 w 12192000"/>
              <a:gd name="connsiteY234-18848" fmla="*/ 56625 h 4999978"/>
              <a:gd name="connsiteX235-18849" fmla="*/ 3726677 w 12192000"/>
              <a:gd name="connsiteY235-18850" fmla="*/ 53112 h 4999978"/>
              <a:gd name="connsiteX236-18851" fmla="*/ 3744535 w 12192000"/>
              <a:gd name="connsiteY236-18852" fmla="*/ 51590 h 4999978"/>
              <a:gd name="connsiteX237-18853" fmla="*/ 3746608 w 12192000"/>
              <a:gd name="connsiteY237-18854" fmla="*/ 52522 h 4999978"/>
              <a:gd name="connsiteX238-18855" fmla="*/ 3761262 w 12192000"/>
              <a:gd name="connsiteY238-18856" fmla="*/ 47147 h 4999978"/>
              <a:gd name="connsiteX239-18857" fmla="*/ 3803931 w 12192000"/>
              <a:gd name="connsiteY239-18858" fmla="*/ 49309 h 4999978"/>
              <a:gd name="connsiteX240-18859" fmla="*/ 3925626 w 12192000"/>
              <a:gd name="connsiteY240-18860" fmla="*/ 40301 h 4999978"/>
              <a:gd name="connsiteX241-18861" fmla="*/ 4033324 w 12192000"/>
              <a:gd name="connsiteY241-18862" fmla="*/ 26451 h 4999978"/>
              <a:gd name="connsiteX0-18863" fmla="*/ 4033324 w 12192000"/>
              <a:gd name="connsiteY0-18864" fmla="*/ 26451 h 4999978"/>
              <a:gd name="connsiteX1-18865" fmla="*/ 4138795 w 12192000"/>
              <a:gd name="connsiteY1-18866" fmla="*/ 28995 h 4999978"/>
              <a:gd name="connsiteX2-18867" fmla="*/ 4197186 w 12192000"/>
              <a:gd name="connsiteY2-18868" fmla="*/ 16311 h 4999978"/>
              <a:gd name="connsiteX3-18869" fmla="*/ 4371550 w 12192000"/>
              <a:gd name="connsiteY3-18870" fmla="*/ 8916 h 4999978"/>
              <a:gd name="connsiteX4-18871" fmla="*/ 4424056 w 12192000"/>
              <a:gd name="connsiteY4-18872" fmla="*/ 15151 h 4999978"/>
              <a:gd name="connsiteX5-18873" fmla="*/ 4469897 w 12192000"/>
              <a:gd name="connsiteY5-18874" fmla="*/ 0 h 4999978"/>
              <a:gd name="connsiteX6-18875" fmla="*/ 4489151 w 12192000"/>
              <a:gd name="connsiteY6-18876" fmla="*/ 7067 h 4999978"/>
              <a:gd name="connsiteX7-18877" fmla="*/ 4492479 w 12192000"/>
              <a:gd name="connsiteY7-18878" fmla="*/ 8512 h 4999978"/>
              <a:gd name="connsiteX8-18879" fmla="*/ 4505693 w 12192000"/>
              <a:gd name="connsiteY8-18880" fmla="*/ 9366 h 4999978"/>
              <a:gd name="connsiteX9-18881" fmla="*/ 4509529 w 12192000"/>
              <a:gd name="connsiteY9-18882" fmla="*/ 15767 h 4999978"/>
              <a:gd name="connsiteX10-18883" fmla="*/ 4529499 w 12192000"/>
              <a:gd name="connsiteY10-18884" fmla="*/ 21469 h 4999978"/>
              <a:gd name="connsiteX11-18885" fmla="*/ 4553795 w 12192000"/>
              <a:gd name="connsiteY11-18886" fmla="*/ 21323 h 4999978"/>
              <a:gd name="connsiteX12-18887" fmla="*/ 4640118 w 12192000"/>
              <a:gd name="connsiteY12-18888" fmla="*/ 21481 h 4999978"/>
              <a:gd name="connsiteX13-18889" fmla="*/ 4654127 w 12192000"/>
              <a:gd name="connsiteY13-18890" fmla="*/ 17734 h 4999978"/>
              <a:gd name="connsiteX14-18891" fmla="*/ 4700168 w 12192000"/>
              <a:gd name="connsiteY14-18892" fmla="*/ 22735 h 4999978"/>
              <a:gd name="connsiteX15-18893" fmla="*/ 4741127 w 12192000"/>
              <a:gd name="connsiteY15-18894" fmla="*/ 23309 h 4999978"/>
              <a:gd name="connsiteX16-18895" fmla="*/ 4767598 w 12192000"/>
              <a:gd name="connsiteY16-18896" fmla="*/ 20054 h 4999978"/>
              <a:gd name="connsiteX17-18897" fmla="*/ 4774592 w 12192000"/>
              <a:gd name="connsiteY17-18898" fmla="*/ 22231 h 4999978"/>
              <a:gd name="connsiteX18-18899" fmla="*/ 4801328 w 12192000"/>
              <a:gd name="connsiteY18-18900" fmla="*/ 23236 h 4999978"/>
              <a:gd name="connsiteX19-18901" fmla="*/ 4814870 w 12192000"/>
              <a:gd name="connsiteY19-18902" fmla="*/ 19579 h 4999978"/>
              <a:gd name="connsiteX20-18903" fmla="*/ 4828440 w 12192000"/>
              <a:gd name="connsiteY20-18904" fmla="*/ 27197 h 4999978"/>
              <a:gd name="connsiteX21-18905" fmla="*/ 4831826 w 12192000"/>
              <a:gd name="connsiteY21-18906" fmla="*/ 32900 h 4999978"/>
              <a:gd name="connsiteX22-18907" fmla="*/ 4850785 w 12192000"/>
              <a:gd name="connsiteY22-18908" fmla="*/ 29972 h 4999978"/>
              <a:gd name="connsiteX23-18909" fmla="*/ 4866468 w 12192000"/>
              <a:gd name="connsiteY23-18910" fmla="*/ 35321 h 4999978"/>
              <a:gd name="connsiteX24-18911" fmla="*/ 4879983 w 12192000"/>
              <a:gd name="connsiteY24-18912" fmla="*/ 31397 h 4999978"/>
              <a:gd name="connsiteX25-18913" fmla="*/ 4885635 w 12192000"/>
              <a:gd name="connsiteY25-18914" fmla="*/ 32124 h 4999978"/>
              <a:gd name="connsiteX26-18915" fmla="*/ 4899698 w 12192000"/>
              <a:gd name="connsiteY26-18916" fmla="*/ 34658 h 4999978"/>
              <a:gd name="connsiteX27-18917" fmla="*/ 4923986 w 12192000"/>
              <a:gd name="connsiteY27-18918" fmla="*/ 40414 h 4999978"/>
              <a:gd name="connsiteX28-18919" fmla="*/ 4931544 w 12192000"/>
              <a:gd name="connsiteY28-18920" fmla="*/ 41140 h 4999978"/>
              <a:gd name="connsiteX29-18921" fmla="*/ 4948135 w 12192000"/>
              <a:gd name="connsiteY29-18922" fmla="*/ 50311 h 4999978"/>
              <a:gd name="connsiteX30-18923" fmla="*/ 4980068 w 12192000"/>
              <a:gd name="connsiteY30-18924" fmla="*/ 57834 h 4999978"/>
              <a:gd name="connsiteX31-18925" fmla="*/ 5036541 w 12192000"/>
              <a:gd name="connsiteY31-18926" fmla="*/ 85075 h 4999978"/>
              <a:gd name="connsiteX32-18927" fmla="*/ 5069678 w 12192000"/>
              <a:gd name="connsiteY32-18928" fmla="*/ 97961 h 4999978"/>
              <a:gd name="connsiteX33-18929" fmla="*/ 5092160 w 12192000"/>
              <a:gd name="connsiteY33-18930" fmla="*/ 109985 h 4999978"/>
              <a:gd name="connsiteX34-18931" fmla="*/ 5158166 w 12192000"/>
              <a:gd name="connsiteY34-18932" fmla="*/ 126350 h 4999978"/>
              <a:gd name="connsiteX35-18933" fmla="*/ 5271252 w 12192000"/>
              <a:gd name="connsiteY35-18934" fmla="*/ 147520 h 4999978"/>
              <a:gd name="connsiteX36-18935" fmla="*/ 5294438 w 12192000"/>
              <a:gd name="connsiteY36-18936" fmla="*/ 153338 h 4999978"/>
              <a:gd name="connsiteX37-18937" fmla="*/ 5310840 w 12192000"/>
              <a:gd name="connsiteY37-18938" fmla="*/ 163551 h 4999978"/>
              <a:gd name="connsiteX38-18939" fmla="*/ 5311570 w 12192000"/>
              <a:gd name="connsiteY38-18940" fmla="*/ 170463 h 4999978"/>
              <a:gd name="connsiteX39-18941" fmla="*/ 5323756 w 12192000"/>
              <a:gd name="connsiteY39-18942" fmla="*/ 174500 h 4999978"/>
              <a:gd name="connsiteX40-18943" fmla="*/ 5326259 w 12192000"/>
              <a:gd name="connsiteY40-18944" fmla="*/ 176662 h 4999978"/>
              <a:gd name="connsiteX41-18945" fmla="*/ 5383267 w 12192000"/>
              <a:gd name="connsiteY41-18946" fmla="*/ 199617 h 4999978"/>
              <a:gd name="connsiteX42-18947" fmla="*/ 5492371 w 12192000"/>
              <a:gd name="connsiteY42-18948" fmla="*/ 230923 h 4999978"/>
              <a:gd name="connsiteX43-18949" fmla="*/ 5640913 w 12192000"/>
              <a:gd name="connsiteY43-18950" fmla="*/ 239810 h 4999978"/>
              <a:gd name="connsiteX44-18951" fmla="*/ 5877770 w 12192000"/>
              <a:gd name="connsiteY44-18952" fmla="*/ 283747 h 4999978"/>
              <a:gd name="connsiteX45-18953" fmla="*/ 5989615 w 12192000"/>
              <a:gd name="connsiteY45-18954" fmla="*/ 306445 h 4999978"/>
              <a:gd name="connsiteX46-18955" fmla="*/ 5996857 w 12192000"/>
              <a:gd name="connsiteY46-18956" fmla="*/ 310331 h 4999978"/>
              <a:gd name="connsiteX47-18957" fmla="*/ 6037387 w 12192000"/>
              <a:gd name="connsiteY47-18958" fmla="*/ 299308 h 4999978"/>
              <a:gd name="connsiteX48-18959" fmla="*/ 6113074 w 12192000"/>
              <a:gd name="connsiteY48-18960" fmla="*/ 312627 h 4999978"/>
              <a:gd name="connsiteX49-18961" fmla="*/ 6280929 w 12192000"/>
              <a:gd name="connsiteY49-18962" fmla="*/ 337226 h 4999978"/>
              <a:gd name="connsiteX50-18963" fmla="*/ 6298665 w 12192000"/>
              <a:gd name="connsiteY50-18964" fmla="*/ 329713 h 4999978"/>
              <a:gd name="connsiteX51-18965" fmla="*/ 6317326 w 12192000"/>
              <a:gd name="connsiteY51-18966" fmla="*/ 326576 h 4999978"/>
              <a:gd name="connsiteX52-18967" fmla="*/ 6319212 w 12192000"/>
              <a:gd name="connsiteY52-18968" fmla="*/ 327786 h 4999978"/>
              <a:gd name="connsiteX53-18969" fmla="*/ 6339724 w 12192000"/>
              <a:gd name="connsiteY53-18970" fmla="*/ 328880 h 4999978"/>
              <a:gd name="connsiteX54-18971" fmla="*/ 6345010 w 12192000"/>
              <a:gd name="connsiteY54-18972" fmla="*/ 325930 h 4999978"/>
              <a:gd name="connsiteX55-18973" fmla="*/ 6359332 w 12192000"/>
              <a:gd name="connsiteY55-18974" fmla="*/ 325681 h 4999978"/>
              <a:gd name="connsiteX56-18975" fmla="*/ 6388220 w 12192000"/>
              <a:gd name="connsiteY56-18976" fmla="*/ 322496 h 4999978"/>
              <a:gd name="connsiteX57-18977" fmla="*/ 6392994 w 12192000"/>
              <a:gd name="connsiteY57-18978" fmla="*/ 324426 h 4999978"/>
              <a:gd name="connsiteX58-18979" fmla="*/ 6435581 w 12192000"/>
              <a:gd name="connsiteY58-18980" fmla="*/ 323557 h 4999978"/>
              <a:gd name="connsiteX59-18981" fmla="*/ 6435870 w 12192000"/>
              <a:gd name="connsiteY59-18982" fmla="*/ 324745 h 4999978"/>
              <a:gd name="connsiteX60-18983" fmla="*/ 6446571 w 12192000"/>
              <a:gd name="connsiteY60-18984" fmla="*/ 329739 h 4999978"/>
              <a:gd name="connsiteX61-18985" fmla="*/ 6467701 w 12192000"/>
              <a:gd name="connsiteY61-18986" fmla="*/ 336547 h 4999978"/>
              <a:gd name="connsiteX62-18987" fmla="*/ 6512727 w 12192000"/>
              <a:gd name="connsiteY62-18988" fmla="*/ 367087 h 4999978"/>
              <a:gd name="connsiteX63-18989" fmla="*/ 6557094 w 12192000"/>
              <a:gd name="connsiteY63-18990" fmla="*/ 366314 h 4999978"/>
              <a:gd name="connsiteX64-18991" fmla="*/ 6565879 w 12192000"/>
              <a:gd name="connsiteY64-18992" fmla="*/ 366812 h 4999978"/>
              <a:gd name="connsiteX65-18993" fmla="*/ 6565997 w 12192000"/>
              <a:gd name="connsiteY65-18994" fmla="*/ 367092 h 4999978"/>
              <a:gd name="connsiteX66-18995" fmla="*/ 6575147 w 12192000"/>
              <a:gd name="connsiteY66-18996" fmla="*/ 368156 h 4999978"/>
              <a:gd name="connsiteX67-18997" fmla="*/ 6581899 w 12192000"/>
              <a:gd name="connsiteY67-18998" fmla="*/ 367720 h 4999978"/>
              <a:gd name="connsiteX68-18999" fmla="*/ 6598943 w 12192000"/>
              <a:gd name="connsiteY68-19000" fmla="*/ 368688 h 4999978"/>
              <a:gd name="connsiteX69-19001" fmla="*/ 6604421 w 12192000"/>
              <a:gd name="connsiteY69-19002" fmla="*/ 370815 h 4999978"/>
              <a:gd name="connsiteX70-19003" fmla="*/ 6606035 w 12192000"/>
              <a:gd name="connsiteY70-19004" fmla="*/ 374247 h 4999978"/>
              <a:gd name="connsiteX71-19005" fmla="*/ 6607669 w 12192000"/>
              <a:gd name="connsiteY71-19006" fmla="*/ 373968 h 4999978"/>
              <a:gd name="connsiteX72-19007" fmla="*/ 6637532 w 12192000"/>
              <a:gd name="connsiteY72-19008" fmla="*/ 384907 h 4999978"/>
              <a:gd name="connsiteX73-19009" fmla="*/ 6706880 w 12192000"/>
              <a:gd name="connsiteY73-19010" fmla="*/ 399163 h 4999978"/>
              <a:gd name="connsiteX74-19011" fmla="*/ 6747500 w 12192000"/>
              <a:gd name="connsiteY74-19012" fmla="*/ 403168 h 4999978"/>
              <a:gd name="connsiteX75-19013" fmla="*/ 6857783 w 12192000"/>
              <a:gd name="connsiteY75-19014" fmla="*/ 418687 h 4999978"/>
              <a:gd name="connsiteX76-19015" fmla="*/ 6926954 w 12192000"/>
              <a:gd name="connsiteY76-19016" fmla="*/ 416162 h 4999978"/>
              <a:gd name="connsiteX77-19017" fmla="*/ 6990389 w 12192000"/>
              <a:gd name="connsiteY77-19018" fmla="*/ 425060 h 4999978"/>
              <a:gd name="connsiteX78-19019" fmla="*/ 7041715 w 12192000"/>
              <a:gd name="connsiteY78-19020" fmla="*/ 465902 h 4999978"/>
              <a:gd name="connsiteX79-19021" fmla="*/ 7048103 w 12192000"/>
              <a:gd name="connsiteY79-19022" fmla="*/ 464392 h 4999978"/>
              <a:gd name="connsiteX80-19023" fmla="*/ 7057490 w 12192000"/>
              <a:gd name="connsiteY80-19024" fmla="*/ 463917 h 4999978"/>
              <a:gd name="connsiteX81-19025" fmla="*/ 7057730 w 12192000"/>
              <a:gd name="connsiteY81-19026" fmla="*/ 464165 h 4999978"/>
              <a:gd name="connsiteX82-19027" fmla="*/ 7066511 w 12192000"/>
              <a:gd name="connsiteY82-19028" fmla="*/ 463214 h 4999978"/>
              <a:gd name="connsiteX83-19029" fmla="*/ 7109401 w 12192000"/>
              <a:gd name="connsiteY83-19030" fmla="*/ 455268 h 4999978"/>
              <a:gd name="connsiteX84-19031" fmla="*/ 7166830 w 12192000"/>
              <a:gd name="connsiteY84-19032" fmla="*/ 477037 h 4999978"/>
              <a:gd name="connsiteX85-19033" fmla="*/ 7190442 w 12192000"/>
              <a:gd name="connsiteY85-19034" fmla="*/ 480090 h 4999978"/>
              <a:gd name="connsiteX86-19035" fmla="*/ 7203083 w 12192000"/>
              <a:gd name="connsiteY86-19036" fmla="*/ 483106 h 4999978"/>
              <a:gd name="connsiteX87-19037" fmla="*/ 7203894 w 12192000"/>
              <a:gd name="connsiteY87-19038" fmla="*/ 484190 h 4999978"/>
              <a:gd name="connsiteX88-19039" fmla="*/ 7245004 w 12192000"/>
              <a:gd name="connsiteY88-19040" fmla="*/ 476444 h 4999978"/>
              <a:gd name="connsiteX89-19041" fmla="*/ 7250514 w 12192000"/>
              <a:gd name="connsiteY89-19042" fmla="*/ 477506 h 4999978"/>
              <a:gd name="connsiteX90-19043" fmla="*/ 7277246 w 12192000"/>
              <a:gd name="connsiteY90-19044" fmla="*/ 469782 h 4999978"/>
              <a:gd name="connsiteX91-19045" fmla="*/ 7291092 w 12192000"/>
              <a:gd name="connsiteY91-19046" fmla="*/ 467217 h 4999978"/>
              <a:gd name="connsiteX92-19047" fmla="*/ 7294933 w 12192000"/>
              <a:gd name="connsiteY92-19048" fmla="*/ 463549 h 4999978"/>
              <a:gd name="connsiteX93-19049" fmla="*/ 7315408 w 12192000"/>
              <a:gd name="connsiteY93-19050" fmla="*/ 461260 h 4999978"/>
              <a:gd name="connsiteX94-19051" fmla="*/ 7317786 w 12192000"/>
              <a:gd name="connsiteY94-19052" fmla="*/ 462106 h 4999978"/>
              <a:gd name="connsiteX95-19053" fmla="*/ 7334572 w 12192000"/>
              <a:gd name="connsiteY95-19054" fmla="*/ 456088 h 4999978"/>
              <a:gd name="connsiteX96-19055" fmla="*/ 7375190 w 12192000"/>
              <a:gd name="connsiteY96-19056" fmla="*/ 449931 h 4999978"/>
              <a:gd name="connsiteX97-19057" fmla="*/ 7522997 w 12192000"/>
              <a:gd name="connsiteY97-19058" fmla="*/ 442209 h 4999978"/>
              <a:gd name="connsiteX98-19059" fmla="*/ 7686985 w 12192000"/>
              <a:gd name="connsiteY98-19060" fmla="*/ 419805 h 4999978"/>
              <a:gd name="connsiteX99-19061" fmla="*/ 7854068 w 12192000"/>
              <a:gd name="connsiteY99-19062" fmla="*/ 409774 h 4999978"/>
              <a:gd name="connsiteX100-19063" fmla="*/ 8034165 w 12192000"/>
              <a:gd name="connsiteY100-19064" fmla="*/ 391699 h 4999978"/>
              <a:gd name="connsiteX101-19065" fmla="*/ 8094381 w 12192000"/>
              <a:gd name="connsiteY101-19066" fmla="*/ 395718 h 4999978"/>
              <a:gd name="connsiteX102-19067" fmla="*/ 8146898 w 12192000"/>
              <a:gd name="connsiteY102-19068" fmla="*/ 378558 h 4999978"/>
              <a:gd name="connsiteX103-19069" fmla="*/ 8168993 w 12192000"/>
              <a:gd name="connsiteY103-19070" fmla="*/ 384830 h 4999978"/>
              <a:gd name="connsiteX104-19071" fmla="*/ 8172809 w 12192000"/>
              <a:gd name="connsiteY104-19072" fmla="*/ 386137 h 4999978"/>
              <a:gd name="connsiteX105-19073" fmla="*/ 8187962 w 12192000"/>
              <a:gd name="connsiteY105-19074" fmla="*/ 386433 h 4999978"/>
              <a:gd name="connsiteX106-19075" fmla="*/ 8192382 w 12192000"/>
              <a:gd name="connsiteY106-19076" fmla="*/ 392692 h 4999978"/>
              <a:gd name="connsiteX107-19077" fmla="*/ 8375192 w 12192000"/>
              <a:gd name="connsiteY107-19078" fmla="*/ 383879 h 4999978"/>
              <a:gd name="connsiteX108-19079" fmla="*/ 8454377 w 12192000"/>
              <a:gd name="connsiteY108-19080" fmla="*/ 380331 h 4999978"/>
              <a:gd name="connsiteX109-19081" fmla="*/ 8484740 w 12192000"/>
              <a:gd name="connsiteY109-19082" fmla="*/ 385159 h 4999978"/>
              <a:gd name="connsiteX110-19083" fmla="*/ 8601673 w 12192000"/>
              <a:gd name="connsiteY110-19084" fmla="*/ 397101 h 4999978"/>
              <a:gd name="connsiteX111-19085" fmla="*/ 8701676 w 12192000"/>
              <a:gd name="connsiteY111-19086" fmla="*/ 401351 h 4999978"/>
              <a:gd name="connsiteX112-19087" fmla="*/ 8773288 w 12192000"/>
              <a:gd name="connsiteY112-19088" fmla="*/ 378077 h 4999978"/>
              <a:gd name="connsiteX113-19089" fmla="*/ 8779909 w 12192000"/>
              <a:gd name="connsiteY113-19090" fmla="*/ 382446 h 4999978"/>
              <a:gd name="connsiteX114-19091" fmla="*/ 8829932 w 12192000"/>
              <a:gd name="connsiteY114-19092" fmla="*/ 379243 h 4999978"/>
              <a:gd name="connsiteX115-19093" fmla="*/ 9003386 w 12192000"/>
              <a:gd name="connsiteY115-19094" fmla="*/ 336242 h 4999978"/>
              <a:gd name="connsiteX116-19095" fmla="*/ 9101185 w 12192000"/>
              <a:gd name="connsiteY116-19096" fmla="*/ 330862 h 4999978"/>
              <a:gd name="connsiteX117-19097" fmla="*/ 9136185 w 12192000"/>
              <a:gd name="connsiteY117-19098" fmla="*/ 334078 h 4999978"/>
              <a:gd name="connsiteX118-19099" fmla="*/ 9194801 w 12192000"/>
              <a:gd name="connsiteY118-19100" fmla="*/ 339149 h 4999978"/>
              <a:gd name="connsiteX119-19101" fmla="*/ 9239316 w 12192000"/>
              <a:gd name="connsiteY119-19102" fmla="*/ 355558 h 4999978"/>
              <a:gd name="connsiteX120-19103" fmla="*/ 9288052 w 12192000"/>
              <a:gd name="connsiteY120-19104" fmla="*/ 354796 h 4999978"/>
              <a:gd name="connsiteX121-19105" fmla="*/ 9298465 w 12192000"/>
              <a:gd name="connsiteY121-19106" fmla="*/ 338296 h 4999978"/>
              <a:gd name="connsiteX122-19107" fmla="*/ 9350892 w 12192000"/>
              <a:gd name="connsiteY122-19108" fmla="*/ 342778 h 4999978"/>
              <a:gd name="connsiteX123-19109" fmla="*/ 9430522 w 12192000"/>
              <a:gd name="connsiteY123-19110" fmla="*/ 351368 h 4999978"/>
              <a:gd name="connsiteX124-19111" fmla="*/ 9476215 w 12192000"/>
              <a:gd name="connsiteY124-19112" fmla="*/ 352107 h 4999978"/>
              <a:gd name="connsiteX125-19113" fmla="*/ 9601276 w 12192000"/>
              <a:gd name="connsiteY125-19114" fmla="*/ 358704 h 4999978"/>
              <a:gd name="connsiteX126-19115" fmla="*/ 9771664 w 12192000"/>
              <a:gd name="connsiteY126-19116" fmla="*/ 375074 h 4999978"/>
              <a:gd name="connsiteX127-19117" fmla="*/ 9905153 w 12192000"/>
              <a:gd name="connsiteY127-19118" fmla="*/ 400650 h 4999978"/>
              <a:gd name="connsiteX128-19119" fmla="*/ 9922553 w 12192000"/>
              <a:gd name="connsiteY128-19120" fmla="*/ 404569 h 4999978"/>
              <a:gd name="connsiteX129-19121" fmla="*/ 10044658 w 12192000"/>
              <a:gd name="connsiteY129-19122" fmla="*/ 418077 h 4999978"/>
              <a:gd name="connsiteX130-19123" fmla="*/ 10184585 w 12192000"/>
              <a:gd name="connsiteY130-19124" fmla="*/ 407138 h 4999978"/>
              <a:gd name="connsiteX131-19125" fmla="*/ 10366435 w 12192000"/>
              <a:gd name="connsiteY131-19126" fmla="*/ 462428 h 4999978"/>
              <a:gd name="connsiteX132-19127" fmla="*/ 10688220 w 12192000"/>
              <a:gd name="connsiteY132-19128" fmla="*/ 542258 h 4999978"/>
              <a:gd name="connsiteX133-19129" fmla="*/ 11026690 w 12192000"/>
              <a:gd name="connsiteY133-19130" fmla="*/ 550681 h 4999978"/>
              <a:gd name="connsiteX134-19131" fmla="*/ 11113779 w 12192000"/>
              <a:gd name="connsiteY134-19132" fmla="*/ 533868 h 4999978"/>
              <a:gd name="connsiteX135-19133" fmla="*/ 11369556 w 12192000"/>
              <a:gd name="connsiteY135-19134" fmla="*/ 491719 h 4999978"/>
              <a:gd name="connsiteX136-19135" fmla="*/ 11623342 w 12192000"/>
              <a:gd name="connsiteY136-19136" fmla="*/ 388428 h 4999978"/>
              <a:gd name="connsiteX137-19137" fmla="*/ 11786511 w 12192000"/>
              <a:gd name="connsiteY137-19138" fmla="*/ 358390 h 4999978"/>
              <a:gd name="connsiteX138-19139" fmla="*/ 11862577 w 12192000"/>
              <a:gd name="connsiteY138-19140" fmla="*/ 330549 h 4999978"/>
              <a:gd name="connsiteX139-19141" fmla="*/ 11916612 w 12192000"/>
              <a:gd name="connsiteY139-19142" fmla="*/ 323810 h 4999978"/>
              <a:gd name="connsiteX140-19143" fmla="*/ 11948830 w 12192000"/>
              <a:gd name="connsiteY140-19144" fmla="*/ 318062 h 4999978"/>
              <a:gd name="connsiteX141-19145" fmla="*/ 12001583 w 12192000"/>
              <a:gd name="connsiteY141-19146" fmla="*/ 279643 h 4999978"/>
              <a:gd name="connsiteX142-19147" fmla="*/ 12174977 w 12192000"/>
              <a:gd name="connsiteY142-19148" fmla="*/ 264652 h 4999978"/>
              <a:gd name="connsiteX143-19149" fmla="*/ 12192000 w 12192000"/>
              <a:gd name="connsiteY143-19150" fmla="*/ 256549 h 4999978"/>
              <a:gd name="connsiteX144-19151" fmla="*/ 12192000 w 12192000"/>
              <a:gd name="connsiteY144-19152" fmla="*/ 4999978 h 4999978"/>
              <a:gd name="connsiteX145-19153" fmla="*/ 0 w 12192000"/>
              <a:gd name="connsiteY145-19154" fmla="*/ 4999978 h 4999978"/>
              <a:gd name="connsiteX146-19155" fmla="*/ 0 w 12192000"/>
              <a:gd name="connsiteY146-19156" fmla="*/ 617449 h 4999978"/>
              <a:gd name="connsiteX147-19157" fmla="*/ 11075 w 12192000"/>
              <a:gd name="connsiteY147-19158" fmla="*/ 615178 h 4999978"/>
              <a:gd name="connsiteX148-19159" fmla="*/ 44061 w 12192000"/>
              <a:gd name="connsiteY148-19160" fmla="*/ 608596 h 4999978"/>
              <a:gd name="connsiteX149-19161" fmla="*/ 136694 w 12192000"/>
              <a:gd name="connsiteY149-19162" fmla="*/ 556415 h 4999978"/>
              <a:gd name="connsiteX150-19163" fmla="*/ 170342 w 12192000"/>
              <a:gd name="connsiteY150-19164" fmla="*/ 551077 h 4999978"/>
              <a:gd name="connsiteX151-19165" fmla="*/ 168955 w 12192000"/>
              <a:gd name="connsiteY151-19166" fmla="*/ 542164 h 4999978"/>
              <a:gd name="connsiteX152-19167" fmla="*/ 181474 w 12192000"/>
              <a:gd name="connsiteY152-19168" fmla="*/ 541281 h 4999978"/>
              <a:gd name="connsiteX153-19169" fmla="*/ 209440 w 12192000"/>
              <a:gd name="connsiteY153-19170" fmla="*/ 540561 h 4999978"/>
              <a:gd name="connsiteX154-19171" fmla="*/ 293152 w 12192000"/>
              <a:gd name="connsiteY154-19172" fmla="*/ 536576 h 4999978"/>
              <a:gd name="connsiteX155-19173" fmla="*/ 315693 w 12192000"/>
              <a:gd name="connsiteY155-19174" fmla="*/ 519030 h 4999978"/>
              <a:gd name="connsiteX156-19175" fmla="*/ 337305 w 12192000"/>
              <a:gd name="connsiteY156-19176" fmla="*/ 518372 h 4999978"/>
              <a:gd name="connsiteX157-19177" fmla="*/ 462252 w 12192000"/>
              <a:gd name="connsiteY157-19178" fmla="*/ 493151 h 4999978"/>
              <a:gd name="connsiteX158-19179" fmla="*/ 479457 w 12192000"/>
              <a:gd name="connsiteY158-19180" fmla="*/ 491123 h 4999978"/>
              <a:gd name="connsiteX159-19181" fmla="*/ 488653 w 12192000"/>
              <a:gd name="connsiteY159-19182" fmla="*/ 483257 h 4999978"/>
              <a:gd name="connsiteX160-19183" fmla="*/ 522053 w 12192000"/>
              <a:gd name="connsiteY160-19184" fmla="*/ 481125 h 4999978"/>
              <a:gd name="connsiteX161-19185" fmla="*/ 523520 w 12192000"/>
              <a:gd name="connsiteY161-19186" fmla="*/ 476713 h 4999978"/>
              <a:gd name="connsiteX162-19187" fmla="*/ 632714 w 12192000"/>
              <a:gd name="connsiteY162-19188" fmla="*/ 437101 h 4999978"/>
              <a:gd name="connsiteX163-19189" fmla="*/ 651426 w 12192000"/>
              <a:gd name="connsiteY163-19190" fmla="*/ 430544 h 4999978"/>
              <a:gd name="connsiteX164-19191" fmla="*/ 667724 w 12192000"/>
              <a:gd name="connsiteY164-19192" fmla="*/ 432138 h 4999978"/>
              <a:gd name="connsiteX165-19193" fmla="*/ 757679 w 12192000"/>
              <a:gd name="connsiteY165-19194" fmla="*/ 425145 h 4999978"/>
              <a:gd name="connsiteX166-19195" fmla="*/ 779159 w 12192000"/>
              <a:gd name="connsiteY166-19196" fmla="*/ 428059 h 4999978"/>
              <a:gd name="connsiteX167-19197" fmla="*/ 788293 w 12192000"/>
              <a:gd name="connsiteY167-19198" fmla="*/ 434863 h 4999978"/>
              <a:gd name="connsiteX168-19199" fmla="*/ 822923 w 12192000"/>
              <a:gd name="connsiteY168-19200" fmla="*/ 421074 h 4999978"/>
              <a:gd name="connsiteX169-19201" fmla="*/ 876559 w 12192000"/>
              <a:gd name="connsiteY169-19202" fmla="*/ 411088 h 4999978"/>
              <a:gd name="connsiteX170-19203" fmla="*/ 902011 w 12192000"/>
              <a:gd name="connsiteY170-19204" fmla="*/ 404118 h 4999978"/>
              <a:gd name="connsiteX171-19205" fmla="*/ 922715 w 12192000"/>
              <a:gd name="connsiteY171-19206" fmla="*/ 407699 h 4999978"/>
              <a:gd name="connsiteX172-19207" fmla="*/ 1040139 w 12192000"/>
              <a:gd name="connsiteY172-19208" fmla="*/ 406590 h 4999978"/>
              <a:gd name="connsiteX173-19209" fmla="*/ 1067251 w 12192000"/>
              <a:gd name="connsiteY173-19210" fmla="*/ 412384 h 4999978"/>
              <a:gd name="connsiteX174-19211" fmla="*/ 1080272 w 12192000"/>
              <a:gd name="connsiteY174-19212" fmla="*/ 424669 h 4999978"/>
              <a:gd name="connsiteX175-19213" fmla="*/ 1090219 w 12192000"/>
              <a:gd name="connsiteY175-19214" fmla="*/ 420026 h 4999978"/>
              <a:gd name="connsiteX176-19215" fmla="*/ 1161226 w 12192000"/>
              <a:gd name="connsiteY176-19216" fmla="*/ 418304 h 4999978"/>
              <a:gd name="connsiteX177-19217" fmla="*/ 1207525 w 12192000"/>
              <a:gd name="connsiteY177-19218" fmla="*/ 416039 h 4999978"/>
              <a:gd name="connsiteX178-19219" fmla="*/ 1295331 w 12192000"/>
              <a:gd name="connsiteY178-19220" fmla="*/ 402182 h 4999978"/>
              <a:gd name="connsiteX179-19221" fmla="*/ 1347118 w 12192000"/>
              <a:gd name="connsiteY179-19222" fmla="*/ 399704 h 4999978"/>
              <a:gd name="connsiteX180-19223" fmla="*/ 1378108 w 12192000"/>
              <a:gd name="connsiteY180-19224" fmla="*/ 398410 h 4999978"/>
              <a:gd name="connsiteX181-19225" fmla="*/ 1459192 w 12192000"/>
              <a:gd name="connsiteY181-19226" fmla="*/ 380919 h 4999978"/>
              <a:gd name="connsiteX182-19227" fmla="*/ 1590120 w 12192000"/>
              <a:gd name="connsiteY182-19228" fmla="*/ 317608 h 4999978"/>
              <a:gd name="connsiteX183-19229" fmla="*/ 1631417 w 12192000"/>
              <a:gd name="connsiteY183-19230" fmla="*/ 308227 h 4999978"/>
              <a:gd name="connsiteX184-19231" fmla="*/ 1638727 w 12192000"/>
              <a:gd name="connsiteY184-19232" fmla="*/ 311610 h 4999978"/>
              <a:gd name="connsiteX185-19233" fmla="*/ 1844438 w 12192000"/>
              <a:gd name="connsiteY185-19234" fmla="*/ 271304 h 4999978"/>
              <a:gd name="connsiteX186-19235" fmla="*/ 1881324 w 12192000"/>
              <a:gd name="connsiteY186-19236" fmla="*/ 268497 h 4999978"/>
              <a:gd name="connsiteX187-19237" fmla="*/ 1908999 w 12192000"/>
              <a:gd name="connsiteY187-19238" fmla="*/ 269338 h 4999978"/>
              <a:gd name="connsiteX188-19239" fmla="*/ 1974956 w 12192000"/>
              <a:gd name="connsiteY188-19240" fmla="*/ 255958 h 4999978"/>
              <a:gd name="connsiteX189-19241" fmla="*/ 2082409 w 12192000"/>
              <a:gd name="connsiteY189-19242" fmla="*/ 227290 h 4999978"/>
              <a:gd name="connsiteX190-19243" fmla="*/ 2105639 w 12192000"/>
              <a:gd name="connsiteY190-19244" fmla="*/ 222648 h 4999978"/>
              <a:gd name="connsiteX191-19245" fmla="*/ 2126992 w 12192000"/>
              <a:gd name="connsiteY191-19246" fmla="*/ 224468 h 4999978"/>
              <a:gd name="connsiteX192-19247" fmla="*/ 2133154 w 12192000"/>
              <a:gd name="connsiteY192-19248" fmla="*/ 229952 h 4999978"/>
              <a:gd name="connsiteX193-19249" fmla="*/ 2146154 w 12192000"/>
              <a:gd name="connsiteY193-19250" fmla="*/ 228332 h 4999978"/>
              <a:gd name="connsiteX194-19251" fmla="*/ 2149901 w 12192000"/>
              <a:gd name="connsiteY194-19252" fmla="*/ 229116 h 4999978"/>
              <a:gd name="connsiteX195-19253" fmla="*/ 2171100 w 12192000"/>
              <a:gd name="connsiteY195-19254" fmla="*/ 232389 h 4999978"/>
              <a:gd name="connsiteX196-19255" fmla="*/ 2209148 w 12192000"/>
              <a:gd name="connsiteY196-19256" fmla="*/ 209225 h 4999978"/>
              <a:gd name="connsiteX197-19257" fmla="*/ 2261889 w 12192000"/>
              <a:gd name="connsiteY197-19258" fmla="*/ 205532 h 4999978"/>
              <a:gd name="connsiteX198-19259" fmla="*/ 2452315 w 12192000"/>
              <a:gd name="connsiteY198-19260" fmla="*/ 152899 h 4999978"/>
              <a:gd name="connsiteX199-19261" fmla="*/ 2495330 w 12192000"/>
              <a:gd name="connsiteY199-19262" fmla="*/ 142101 h 4999978"/>
              <a:gd name="connsiteX200-19263" fmla="*/ 2665623 w 12192000"/>
              <a:gd name="connsiteY200-19264" fmla="*/ 96394 h 4999978"/>
              <a:gd name="connsiteX201-19265" fmla="*/ 2763332 w 12192000"/>
              <a:gd name="connsiteY201-19266" fmla="*/ 74831 h 4999978"/>
              <a:gd name="connsiteX202-19267" fmla="*/ 2843870 w 12192000"/>
              <a:gd name="connsiteY202-19268" fmla="*/ 47507 h 4999978"/>
              <a:gd name="connsiteX203-19269" fmla="*/ 2862745 w 12192000"/>
              <a:gd name="connsiteY203-19270" fmla="*/ 43242 h 4999978"/>
              <a:gd name="connsiteX204-19271" fmla="*/ 2864596 w 12192000"/>
              <a:gd name="connsiteY204-19272" fmla="*/ 39218 h 4999978"/>
              <a:gd name="connsiteX205-19273" fmla="*/ 2875381 w 12192000"/>
              <a:gd name="connsiteY205-19274" fmla="*/ 35003 h 4999978"/>
              <a:gd name="connsiteX206-19275" fmla="*/ 2895139 w 12192000"/>
              <a:gd name="connsiteY206-19276" fmla="*/ 24186 h 4999978"/>
              <a:gd name="connsiteX207-19277" fmla="*/ 2932205 w 12192000"/>
              <a:gd name="connsiteY207-19278" fmla="*/ 11873 h 4999978"/>
              <a:gd name="connsiteX208-19279" fmla="*/ 2933310 w 12192000"/>
              <a:gd name="connsiteY208-19280" fmla="*/ 12816 h 4999978"/>
              <a:gd name="connsiteX209-19281" fmla="*/ 2945218 w 12192000"/>
              <a:gd name="connsiteY209-19282" fmla="*/ 14141 h 4999978"/>
              <a:gd name="connsiteX210-19283" fmla="*/ 3016048 w 12192000"/>
              <a:gd name="connsiteY210-19284" fmla="*/ 12381 h 4999978"/>
              <a:gd name="connsiteX211-19285" fmla="*/ 3057077 w 12192000"/>
              <a:gd name="connsiteY211-19286" fmla="*/ 14845 h 4999978"/>
              <a:gd name="connsiteX212-19287" fmla="*/ 3148105 w 12192000"/>
              <a:gd name="connsiteY212-19288" fmla="*/ 30648 h 4999978"/>
              <a:gd name="connsiteX213-19289" fmla="*/ 3251671 w 12192000"/>
              <a:gd name="connsiteY213-19290" fmla="*/ 31575 h 4999978"/>
              <a:gd name="connsiteX214-19291" fmla="*/ 3351400 w 12192000"/>
              <a:gd name="connsiteY214-19292" fmla="*/ 32687 h 4999978"/>
              <a:gd name="connsiteX215-19293" fmla="*/ 3387481 w 12192000"/>
              <a:gd name="connsiteY215-19294" fmla="*/ 31443 h 4999978"/>
              <a:gd name="connsiteX216-19295" fmla="*/ 3451923 w 12192000"/>
              <a:gd name="connsiteY216-19296" fmla="*/ 36482 h 4999978"/>
              <a:gd name="connsiteX217-19297" fmla="*/ 3481520 w 12192000"/>
              <a:gd name="connsiteY217-19298" fmla="*/ 43287 h 4999978"/>
              <a:gd name="connsiteX218-19299" fmla="*/ 3482804 w 12192000"/>
              <a:gd name="connsiteY218-19300" fmla="*/ 42812 h 4999978"/>
              <a:gd name="connsiteX219-19301" fmla="*/ 3485495 w 12192000"/>
              <a:gd name="connsiteY219-19302" fmla="*/ 45921 h 4999978"/>
              <a:gd name="connsiteX220-19303" fmla="*/ 3490972 w 12192000"/>
              <a:gd name="connsiteY220-19304" fmla="*/ 47286 h 4999978"/>
              <a:gd name="connsiteX221-19305" fmla="*/ 3505835 w 12192000"/>
              <a:gd name="connsiteY221-19306" fmla="*/ 46077 h 4999978"/>
              <a:gd name="connsiteX222-19307" fmla="*/ 3511410 w 12192000"/>
              <a:gd name="connsiteY222-19308" fmla="*/ 44808 h 4999978"/>
              <a:gd name="connsiteX223-19309" fmla="*/ 3519598 w 12192000"/>
              <a:gd name="connsiteY223-19310" fmla="*/ 44683 h 4999978"/>
              <a:gd name="connsiteX224-19311" fmla="*/ 3519807 w 12192000"/>
              <a:gd name="connsiteY224-19312" fmla="*/ 44938 h 4999978"/>
              <a:gd name="connsiteX225-19313" fmla="*/ 3527466 w 12192000"/>
              <a:gd name="connsiteY225-19314" fmla="*/ 44316 h 4999978"/>
              <a:gd name="connsiteX226-19315" fmla="*/ 3564889 w 12192000"/>
              <a:gd name="connsiteY226-19316" fmla="*/ 57394 h 4999978"/>
              <a:gd name="connsiteX227-19317" fmla="*/ 3614922 w 12192000"/>
              <a:gd name="connsiteY227-19318" fmla="*/ 61804 h 4999978"/>
              <a:gd name="connsiteX228-19319" fmla="*/ 3635506 w 12192000"/>
              <a:gd name="connsiteY228-19320" fmla="*/ 65718 h 4999978"/>
              <a:gd name="connsiteX229-19321" fmla="*/ 3646525 w 12192000"/>
              <a:gd name="connsiteY229-19322" fmla="*/ 69193 h 4999978"/>
              <a:gd name="connsiteX230-19323" fmla="*/ 3647224 w 12192000"/>
              <a:gd name="connsiteY230-19324" fmla="*/ 70303 h 4999978"/>
              <a:gd name="connsiteX231-19325" fmla="*/ 3683100 w 12192000"/>
              <a:gd name="connsiteY231-19326" fmla="*/ 64109 h 4999978"/>
              <a:gd name="connsiteX232-19327" fmla="*/ 3687901 w 12192000"/>
              <a:gd name="connsiteY232-19328" fmla="*/ 65372 h 4999978"/>
              <a:gd name="connsiteX233-19329" fmla="*/ 3711234 w 12192000"/>
              <a:gd name="connsiteY233-19330" fmla="*/ 58665 h 4999978"/>
              <a:gd name="connsiteX234-19331" fmla="*/ 3723318 w 12192000"/>
              <a:gd name="connsiteY234-19332" fmla="*/ 56625 h 4999978"/>
              <a:gd name="connsiteX235-19333" fmla="*/ 3726677 w 12192000"/>
              <a:gd name="connsiteY235-19334" fmla="*/ 53112 h 4999978"/>
              <a:gd name="connsiteX236-19335" fmla="*/ 3744535 w 12192000"/>
              <a:gd name="connsiteY236-19336" fmla="*/ 51590 h 4999978"/>
              <a:gd name="connsiteX237-19337" fmla="*/ 3746608 w 12192000"/>
              <a:gd name="connsiteY237-19338" fmla="*/ 52522 h 4999978"/>
              <a:gd name="connsiteX238-19339" fmla="*/ 3761262 w 12192000"/>
              <a:gd name="connsiteY238-19340" fmla="*/ 47147 h 4999978"/>
              <a:gd name="connsiteX239-19341" fmla="*/ 3803931 w 12192000"/>
              <a:gd name="connsiteY239-19342" fmla="*/ 49309 h 4999978"/>
              <a:gd name="connsiteX240-19343" fmla="*/ 3925626 w 12192000"/>
              <a:gd name="connsiteY240-19344" fmla="*/ 40301 h 4999978"/>
              <a:gd name="connsiteX241-19345" fmla="*/ 4033324 w 12192000"/>
              <a:gd name="connsiteY241-19346" fmla="*/ 26451 h 4999978"/>
              <a:gd name="connsiteX0-19347" fmla="*/ 4033324 w 12192000"/>
              <a:gd name="connsiteY0-19348" fmla="*/ 26451 h 4999978"/>
              <a:gd name="connsiteX1-19349" fmla="*/ 4138795 w 12192000"/>
              <a:gd name="connsiteY1-19350" fmla="*/ 28995 h 4999978"/>
              <a:gd name="connsiteX2-19351" fmla="*/ 4197186 w 12192000"/>
              <a:gd name="connsiteY2-19352" fmla="*/ 16311 h 4999978"/>
              <a:gd name="connsiteX3-19353" fmla="*/ 4371550 w 12192000"/>
              <a:gd name="connsiteY3-19354" fmla="*/ 8916 h 4999978"/>
              <a:gd name="connsiteX4-19355" fmla="*/ 4424056 w 12192000"/>
              <a:gd name="connsiteY4-19356" fmla="*/ 15151 h 4999978"/>
              <a:gd name="connsiteX5-19357" fmla="*/ 4469897 w 12192000"/>
              <a:gd name="connsiteY5-19358" fmla="*/ 0 h 4999978"/>
              <a:gd name="connsiteX6-19359" fmla="*/ 4489151 w 12192000"/>
              <a:gd name="connsiteY6-19360" fmla="*/ 7067 h 4999978"/>
              <a:gd name="connsiteX7-19361" fmla="*/ 4492479 w 12192000"/>
              <a:gd name="connsiteY7-19362" fmla="*/ 8512 h 4999978"/>
              <a:gd name="connsiteX8-19363" fmla="*/ 4505693 w 12192000"/>
              <a:gd name="connsiteY8-19364" fmla="*/ 9366 h 4999978"/>
              <a:gd name="connsiteX9-19365" fmla="*/ 4509529 w 12192000"/>
              <a:gd name="connsiteY9-19366" fmla="*/ 15767 h 4999978"/>
              <a:gd name="connsiteX10-19367" fmla="*/ 4529499 w 12192000"/>
              <a:gd name="connsiteY10-19368" fmla="*/ 21469 h 4999978"/>
              <a:gd name="connsiteX11-19369" fmla="*/ 4553795 w 12192000"/>
              <a:gd name="connsiteY11-19370" fmla="*/ 21323 h 4999978"/>
              <a:gd name="connsiteX12-19371" fmla="*/ 4640118 w 12192000"/>
              <a:gd name="connsiteY12-19372" fmla="*/ 21481 h 4999978"/>
              <a:gd name="connsiteX13-19373" fmla="*/ 4654127 w 12192000"/>
              <a:gd name="connsiteY13-19374" fmla="*/ 17734 h 4999978"/>
              <a:gd name="connsiteX14-19375" fmla="*/ 4700168 w 12192000"/>
              <a:gd name="connsiteY14-19376" fmla="*/ 22735 h 4999978"/>
              <a:gd name="connsiteX15-19377" fmla="*/ 4741127 w 12192000"/>
              <a:gd name="connsiteY15-19378" fmla="*/ 23309 h 4999978"/>
              <a:gd name="connsiteX16-19379" fmla="*/ 4767598 w 12192000"/>
              <a:gd name="connsiteY16-19380" fmla="*/ 20054 h 4999978"/>
              <a:gd name="connsiteX17-19381" fmla="*/ 4774592 w 12192000"/>
              <a:gd name="connsiteY17-19382" fmla="*/ 22231 h 4999978"/>
              <a:gd name="connsiteX18-19383" fmla="*/ 4801328 w 12192000"/>
              <a:gd name="connsiteY18-19384" fmla="*/ 23236 h 4999978"/>
              <a:gd name="connsiteX19-19385" fmla="*/ 4814870 w 12192000"/>
              <a:gd name="connsiteY19-19386" fmla="*/ 19579 h 4999978"/>
              <a:gd name="connsiteX20-19387" fmla="*/ 4828440 w 12192000"/>
              <a:gd name="connsiteY20-19388" fmla="*/ 27197 h 4999978"/>
              <a:gd name="connsiteX21-19389" fmla="*/ 4831826 w 12192000"/>
              <a:gd name="connsiteY21-19390" fmla="*/ 32900 h 4999978"/>
              <a:gd name="connsiteX22-19391" fmla="*/ 4850785 w 12192000"/>
              <a:gd name="connsiteY22-19392" fmla="*/ 29972 h 4999978"/>
              <a:gd name="connsiteX23-19393" fmla="*/ 4866468 w 12192000"/>
              <a:gd name="connsiteY23-19394" fmla="*/ 35321 h 4999978"/>
              <a:gd name="connsiteX24-19395" fmla="*/ 4879983 w 12192000"/>
              <a:gd name="connsiteY24-19396" fmla="*/ 31397 h 4999978"/>
              <a:gd name="connsiteX25-19397" fmla="*/ 4885635 w 12192000"/>
              <a:gd name="connsiteY25-19398" fmla="*/ 32124 h 4999978"/>
              <a:gd name="connsiteX26-19399" fmla="*/ 4899698 w 12192000"/>
              <a:gd name="connsiteY26-19400" fmla="*/ 34658 h 4999978"/>
              <a:gd name="connsiteX27-19401" fmla="*/ 4923986 w 12192000"/>
              <a:gd name="connsiteY27-19402" fmla="*/ 40414 h 4999978"/>
              <a:gd name="connsiteX28-19403" fmla="*/ 4931544 w 12192000"/>
              <a:gd name="connsiteY28-19404" fmla="*/ 41140 h 4999978"/>
              <a:gd name="connsiteX29-19405" fmla="*/ 4948135 w 12192000"/>
              <a:gd name="connsiteY29-19406" fmla="*/ 50311 h 4999978"/>
              <a:gd name="connsiteX30-19407" fmla="*/ 4980068 w 12192000"/>
              <a:gd name="connsiteY30-19408" fmla="*/ 57834 h 4999978"/>
              <a:gd name="connsiteX31-19409" fmla="*/ 5036541 w 12192000"/>
              <a:gd name="connsiteY31-19410" fmla="*/ 85075 h 4999978"/>
              <a:gd name="connsiteX32-19411" fmla="*/ 5069678 w 12192000"/>
              <a:gd name="connsiteY32-19412" fmla="*/ 97961 h 4999978"/>
              <a:gd name="connsiteX33-19413" fmla="*/ 5092160 w 12192000"/>
              <a:gd name="connsiteY33-19414" fmla="*/ 109985 h 4999978"/>
              <a:gd name="connsiteX34-19415" fmla="*/ 5158166 w 12192000"/>
              <a:gd name="connsiteY34-19416" fmla="*/ 126350 h 4999978"/>
              <a:gd name="connsiteX35-19417" fmla="*/ 5271252 w 12192000"/>
              <a:gd name="connsiteY35-19418" fmla="*/ 147520 h 4999978"/>
              <a:gd name="connsiteX36-19419" fmla="*/ 5294438 w 12192000"/>
              <a:gd name="connsiteY36-19420" fmla="*/ 153338 h 4999978"/>
              <a:gd name="connsiteX37-19421" fmla="*/ 5310840 w 12192000"/>
              <a:gd name="connsiteY37-19422" fmla="*/ 163551 h 4999978"/>
              <a:gd name="connsiteX38-19423" fmla="*/ 5311570 w 12192000"/>
              <a:gd name="connsiteY38-19424" fmla="*/ 170463 h 4999978"/>
              <a:gd name="connsiteX39-19425" fmla="*/ 5323756 w 12192000"/>
              <a:gd name="connsiteY39-19426" fmla="*/ 174500 h 4999978"/>
              <a:gd name="connsiteX40-19427" fmla="*/ 5326259 w 12192000"/>
              <a:gd name="connsiteY40-19428" fmla="*/ 176662 h 4999978"/>
              <a:gd name="connsiteX41-19429" fmla="*/ 5383267 w 12192000"/>
              <a:gd name="connsiteY41-19430" fmla="*/ 199617 h 4999978"/>
              <a:gd name="connsiteX42-19431" fmla="*/ 5492371 w 12192000"/>
              <a:gd name="connsiteY42-19432" fmla="*/ 230923 h 4999978"/>
              <a:gd name="connsiteX43-19433" fmla="*/ 5640913 w 12192000"/>
              <a:gd name="connsiteY43-19434" fmla="*/ 239810 h 4999978"/>
              <a:gd name="connsiteX44-19435" fmla="*/ 5877770 w 12192000"/>
              <a:gd name="connsiteY44-19436" fmla="*/ 283747 h 4999978"/>
              <a:gd name="connsiteX45-19437" fmla="*/ 5989615 w 12192000"/>
              <a:gd name="connsiteY45-19438" fmla="*/ 306445 h 4999978"/>
              <a:gd name="connsiteX46-19439" fmla="*/ 5996857 w 12192000"/>
              <a:gd name="connsiteY46-19440" fmla="*/ 310331 h 4999978"/>
              <a:gd name="connsiteX47-19441" fmla="*/ 6037387 w 12192000"/>
              <a:gd name="connsiteY47-19442" fmla="*/ 299308 h 4999978"/>
              <a:gd name="connsiteX48-19443" fmla="*/ 6113074 w 12192000"/>
              <a:gd name="connsiteY48-19444" fmla="*/ 312627 h 4999978"/>
              <a:gd name="connsiteX49-19445" fmla="*/ 6280929 w 12192000"/>
              <a:gd name="connsiteY49-19446" fmla="*/ 337226 h 4999978"/>
              <a:gd name="connsiteX50-19447" fmla="*/ 6298665 w 12192000"/>
              <a:gd name="connsiteY50-19448" fmla="*/ 329713 h 4999978"/>
              <a:gd name="connsiteX51-19449" fmla="*/ 6317326 w 12192000"/>
              <a:gd name="connsiteY51-19450" fmla="*/ 326576 h 4999978"/>
              <a:gd name="connsiteX52-19451" fmla="*/ 6319212 w 12192000"/>
              <a:gd name="connsiteY52-19452" fmla="*/ 327786 h 4999978"/>
              <a:gd name="connsiteX53-19453" fmla="*/ 6339724 w 12192000"/>
              <a:gd name="connsiteY53-19454" fmla="*/ 328880 h 4999978"/>
              <a:gd name="connsiteX54-19455" fmla="*/ 6345010 w 12192000"/>
              <a:gd name="connsiteY54-19456" fmla="*/ 325930 h 4999978"/>
              <a:gd name="connsiteX55-19457" fmla="*/ 6359332 w 12192000"/>
              <a:gd name="connsiteY55-19458" fmla="*/ 325681 h 4999978"/>
              <a:gd name="connsiteX56-19459" fmla="*/ 6388220 w 12192000"/>
              <a:gd name="connsiteY56-19460" fmla="*/ 322496 h 4999978"/>
              <a:gd name="connsiteX57-19461" fmla="*/ 6392994 w 12192000"/>
              <a:gd name="connsiteY57-19462" fmla="*/ 324426 h 4999978"/>
              <a:gd name="connsiteX58-19463" fmla="*/ 6435581 w 12192000"/>
              <a:gd name="connsiteY58-19464" fmla="*/ 323557 h 4999978"/>
              <a:gd name="connsiteX59-19465" fmla="*/ 6435870 w 12192000"/>
              <a:gd name="connsiteY59-19466" fmla="*/ 324745 h 4999978"/>
              <a:gd name="connsiteX60-19467" fmla="*/ 6446571 w 12192000"/>
              <a:gd name="connsiteY60-19468" fmla="*/ 329739 h 4999978"/>
              <a:gd name="connsiteX61-19469" fmla="*/ 6467701 w 12192000"/>
              <a:gd name="connsiteY61-19470" fmla="*/ 336547 h 4999978"/>
              <a:gd name="connsiteX62-19471" fmla="*/ 6512727 w 12192000"/>
              <a:gd name="connsiteY62-19472" fmla="*/ 367087 h 4999978"/>
              <a:gd name="connsiteX63-19473" fmla="*/ 6557094 w 12192000"/>
              <a:gd name="connsiteY63-19474" fmla="*/ 366314 h 4999978"/>
              <a:gd name="connsiteX64-19475" fmla="*/ 6565879 w 12192000"/>
              <a:gd name="connsiteY64-19476" fmla="*/ 366812 h 4999978"/>
              <a:gd name="connsiteX65-19477" fmla="*/ 6565997 w 12192000"/>
              <a:gd name="connsiteY65-19478" fmla="*/ 367092 h 4999978"/>
              <a:gd name="connsiteX66-19479" fmla="*/ 6575147 w 12192000"/>
              <a:gd name="connsiteY66-19480" fmla="*/ 368156 h 4999978"/>
              <a:gd name="connsiteX67-19481" fmla="*/ 6581899 w 12192000"/>
              <a:gd name="connsiteY67-19482" fmla="*/ 367720 h 4999978"/>
              <a:gd name="connsiteX68-19483" fmla="*/ 6598943 w 12192000"/>
              <a:gd name="connsiteY68-19484" fmla="*/ 368688 h 4999978"/>
              <a:gd name="connsiteX69-19485" fmla="*/ 6604421 w 12192000"/>
              <a:gd name="connsiteY69-19486" fmla="*/ 370815 h 4999978"/>
              <a:gd name="connsiteX70-19487" fmla="*/ 6606035 w 12192000"/>
              <a:gd name="connsiteY70-19488" fmla="*/ 374247 h 4999978"/>
              <a:gd name="connsiteX71-19489" fmla="*/ 6607669 w 12192000"/>
              <a:gd name="connsiteY71-19490" fmla="*/ 373968 h 4999978"/>
              <a:gd name="connsiteX72-19491" fmla="*/ 6637532 w 12192000"/>
              <a:gd name="connsiteY72-19492" fmla="*/ 384907 h 4999978"/>
              <a:gd name="connsiteX73-19493" fmla="*/ 6706880 w 12192000"/>
              <a:gd name="connsiteY73-19494" fmla="*/ 399163 h 4999978"/>
              <a:gd name="connsiteX74-19495" fmla="*/ 6747500 w 12192000"/>
              <a:gd name="connsiteY74-19496" fmla="*/ 403168 h 4999978"/>
              <a:gd name="connsiteX75-19497" fmla="*/ 6857783 w 12192000"/>
              <a:gd name="connsiteY75-19498" fmla="*/ 418687 h 4999978"/>
              <a:gd name="connsiteX76-19499" fmla="*/ 6926954 w 12192000"/>
              <a:gd name="connsiteY76-19500" fmla="*/ 416162 h 4999978"/>
              <a:gd name="connsiteX77-19501" fmla="*/ 6990389 w 12192000"/>
              <a:gd name="connsiteY77-19502" fmla="*/ 425060 h 4999978"/>
              <a:gd name="connsiteX78-19503" fmla="*/ 7041715 w 12192000"/>
              <a:gd name="connsiteY78-19504" fmla="*/ 465902 h 4999978"/>
              <a:gd name="connsiteX79-19505" fmla="*/ 7048103 w 12192000"/>
              <a:gd name="connsiteY79-19506" fmla="*/ 464392 h 4999978"/>
              <a:gd name="connsiteX80-19507" fmla="*/ 7057490 w 12192000"/>
              <a:gd name="connsiteY80-19508" fmla="*/ 463917 h 4999978"/>
              <a:gd name="connsiteX81-19509" fmla="*/ 7057730 w 12192000"/>
              <a:gd name="connsiteY81-19510" fmla="*/ 464165 h 4999978"/>
              <a:gd name="connsiteX82-19511" fmla="*/ 7066511 w 12192000"/>
              <a:gd name="connsiteY82-19512" fmla="*/ 463214 h 4999978"/>
              <a:gd name="connsiteX83-19513" fmla="*/ 7109401 w 12192000"/>
              <a:gd name="connsiteY83-19514" fmla="*/ 455268 h 4999978"/>
              <a:gd name="connsiteX84-19515" fmla="*/ 7166830 w 12192000"/>
              <a:gd name="connsiteY84-19516" fmla="*/ 477037 h 4999978"/>
              <a:gd name="connsiteX85-19517" fmla="*/ 7190442 w 12192000"/>
              <a:gd name="connsiteY85-19518" fmla="*/ 480090 h 4999978"/>
              <a:gd name="connsiteX86-19519" fmla="*/ 7203083 w 12192000"/>
              <a:gd name="connsiteY86-19520" fmla="*/ 483106 h 4999978"/>
              <a:gd name="connsiteX87-19521" fmla="*/ 7203894 w 12192000"/>
              <a:gd name="connsiteY87-19522" fmla="*/ 484190 h 4999978"/>
              <a:gd name="connsiteX88-19523" fmla="*/ 7245004 w 12192000"/>
              <a:gd name="connsiteY88-19524" fmla="*/ 476444 h 4999978"/>
              <a:gd name="connsiteX89-19525" fmla="*/ 7250514 w 12192000"/>
              <a:gd name="connsiteY89-19526" fmla="*/ 477506 h 4999978"/>
              <a:gd name="connsiteX90-19527" fmla="*/ 7277246 w 12192000"/>
              <a:gd name="connsiteY90-19528" fmla="*/ 469782 h 4999978"/>
              <a:gd name="connsiteX91-19529" fmla="*/ 7291092 w 12192000"/>
              <a:gd name="connsiteY91-19530" fmla="*/ 467217 h 4999978"/>
              <a:gd name="connsiteX92-19531" fmla="*/ 7294933 w 12192000"/>
              <a:gd name="connsiteY92-19532" fmla="*/ 463549 h 4999978"/>
              <a:gd name="connsiteX93-19533" fmla="*/ 7315408 w 12192000"/>
              <a:gd name="connsiteY93-19534" fmla="*/ 461260 h 4999978"/>
              <a:gd name="connsiteX94-19535" fmla="*/ 7317786 w 12192000"/>
              <a:gd name="connsiteY94-19536" fmla="*/ 462106 h 4999978"/>
              <a:gd name="connsiteX95-19537" fmla="*/ 7334572 w 12192000"/>
              <a:gd name="connsiteY95-19538" fmla="*/ 456088 h 4999978"/>
              <a:gd name="connsiteX96-19539" fmla="*/ 7375190 w 12192000"/>
              <a:gd name="connsiteY96-19540" fmla="*/ 449931 h 4999978"/>
              <a:gd name="connsiteX97-19541" fmla="*/ 7522997 w 12192000"/>
              <a:gd name="connsiteY97-19542" fmla="*/ 442209 h 4999978"/>
              <a:gd name="connsiteX98-19543" fmla="*/ 7686985 w 12192000"/>
              <a:gd name="connsiteY98-19544" fmla="*/ 419805 h 4999978"/>
              <a:gd name="connsiteX99-19545" fmla="*/ 7854068 w 12192000"/>
              <a:gd name="connsiteY99-19546" fmla="*/ 409774 h 4999978"/>
              <a:gd name="connsiteX100-19547" fmla="*/ 8034165 w 12192000"/>
              <a:gd name="connsiteY100-19548" fmla="*/ 391699 h 4999978"/>
              <a:gd name="connsiteX101-19549" fmla="*/ 8094381 w 12192000"/>
              <a:gd name="connsiteY101-19550" fmla="*/ 395718 h 4999978"/>
              <a:gd name="connsiteX102-19551" fmla="*/ 8146898 w 12192000"/>
              <a:gd name="connsiteY102-19552" fmla="*/ 378558 h 4999978"/>
              <a:gd name="connsiteX103-19553" fmla="*/ 8168993 w 12192000"/>
              <a:gd name="connsiteY103-19554" fmla="*/ 384830 h 4999978"/>
              <a:gd name="connsiteX104-19555" fmla="*/ 8172809 w 12192000"/>
              <a:gd name="connsiteY104-19556" fmla="*/ 386137 h 4999978"/>
              <a:gd name="connsiteX105-19557" fmla="*/ 8187962 w 12192000"/>
              <a:gd name="connsiteY105-19558" fmla="*/ 386433 h 4999978"/>
              <a:gd name="connsiteX106-19559" fmla="*/ 8192382 w 12192000"/>
              <a:gd name="connsiteY106-19560" fmla="*/ 392692 h 4999978"/>
              <a:gd name="connsiteX107-19561" fmla="*/ 8375192 w 12192000"/>
              <a:gd name="connsiteY107-19562" fmla="*/ 383879 h 4999978"/>
              <a:gd name="connsiteX108-19563" fmla="*/ 8454377 w 12192000"/>
              <a:gd name="connsiteY108-19564" fmla="*/ 380331 h 4999978"/>
              <a:gd name="connsiteX109-19565" fmla="*/ 8484740 w 12192000"/>
              <a:gd name="connsiteY109-19566" fmla="*/ 385159 h 4999978"/>
              <a:gd name="connsiteX110-19567" fmla="*/ 8601673 w 12192000"/>
              <a:gd name="connsiteY110-19568" fmla="*/ 397101 h 4999978"/>
              <a:gd name="connsiteX111-19569" fmla="*/ 8701676 w 12192000"/>
              <a:gd name="connsiteY111-19570" fmla="*/ 401351 h 4999978"/>
              <a:gd name="connsiteX112-19571" fmla="*/ 8773288 w 12192000"/>
              <a:gd name="connsiteY112-19572" fmla="*/ 378077 h 4999978"/>
              <a:gd name="connsiteX113-19573" fmla="*/ 8779909 w 12192000"/>
              <a:gd name="connsiteY113-19574" fmla="*/ 382446 h 4999978"/>
              <a:gd name="connsiteX114-19575" fmla="*/ 8829932 w 12192000"/>
              <a:gd name="connsiteY114-19576" fmla="*/ 379243 h 4999978"/>
              <a:gd name="connsiteX115-19577" fmla="*/ 9003386 w 12192000"/>
              <a:gd name="connsiteY115-19578" fmla="*/ 336242 h 4999978"/>
              <a:gd name="connsiteX116-19579" fmla="*/ 9101185 w 12192000"/>
              <a:gd name="connsiteY116-19580" fmla="*/ 330862 h 4999978"/>
              <a:gd name="connsiteX117-19581" fmla="*/ 9136185 w 12192000"/>
              <a:gd name="connsiteY117-19582" fmla="*/ 334078 h 4999978"/>
              <a:gd name="connsiteX118-19583" fmla="*/ 9194801 w 12192000"/>
              <a:gd name="connsiteY118-19584" fmla="*/ 339149 h 4999978"/>
              <a:gd name="connsiteX119-19585" fmla="*/ 9239316 w 12192000"/>
              <a:gd name="connsiteY119-19586" fmla="*/ 355558 h 4999978"/>
              <a:gd name="connsiteX120-19587" fmla="*/ 9288052 w 12192000"/>
              <a:gd name="connsiteY120-19588" fmla="*/ 354796 h 4999978"/>
              <a:gd name="connsiteX121-19589" fmla="*/ 9298465 w 12192000"/>
              <a:gd name="connsiteY121-19590" fmla="*/ 338296 h 4999978"/>
              <a:gd name="connsiteX122-19591" fmla="*/ 9350892 w 12192000"/>
              <a:gd name="connsiteY122-19592" fmla="*/ 342778 h 4999978"/>
              <a:gd name="connsiteX123-19593" fmla="*/ 9430522 w 12192000"/>
              <a:gd name="connsiteY123-19594" fmla="*/ 351368 h 4999978"/>
              <a:gd name="connsiteX124-19595" fmla="*/ 9476215 w 12192000"/>
              <a:gd name="connsiteY124-19596" fmla="*/ 352107 h 4999978"/>
              <a:gd name="connsiteX125-19597" fmla="*/ 9601276 w 12192000"/>
              <a:gd name="connsiteY125-19598" fmla="*/ 358704 h 4999978"/>
              <a:gd name="connsiteX126-19599" fmla="*/ 9771664 w 12192000"/>
              <a:gd name="connsiteY126-19600" fmla="*/ 375074 h 4999978"/>
              <a:gd name="connsiteX127-19601" fmla="*/ 9905153 w 12192000"/>
              <a:gd name="connsiteY127-19602" fmla="*/ 400650 h 4999978"/>
              <a:gd name="connsiteX128-19603" fmla="*/ 9922553 w 12192000"/>
              <a:gd name="connsiteY128-19604" fmla="*/ 404569 h 4999978"/>
              <a:gd name="connsiteX129-19605" fmla="*/ 10044658 w 12192000"/>
              <a:gd name="connsiteY129-19606" fmla="*/ 418077 h 4999978"/>
              <a:gd name="connsiteX130-19607" fmla="*/ 10184585 w 12192000"/>
              <a:gd name="connsiteY130-19608" fmla="*/ 407138 h 4999978"/>
              <a:gd name="connsiteX131-19609" fmla="*/ 10366435 w 12192000"/>
              <a:gd name="connsiteY131-19610" fmla="*/ 462428 h 4999978"/>
              <a:gd name="connsiteX132-19611" fmla="*/ 10688220 w 12192000"/>
              <a:gd name="connsiteY132-19612" fmla="*/ 542258 h 4999978"/>
              <a:gd name="connsiteX133-19613" fmla="*/ 11026690 w 12192000"/>
              <a:gd name="connsiteY133-19614" fmla="*/ 550681 h 4999978"/>
              <a:gd name="connsiteX134-19615" fmla="*/ 11113779 w 12192000"/>
              <a:gd name="connsiteY134-19616" fmla="*/ 533868 h 4999978"/>
              <a:gd name="connsiteX135-19617" fmla="*/ 11369556 w 12192000"/>
              <a:gd name="connsiteY135-19618" fmla="*/ 491719 h 4999978"/>
              <a:gd name="connsiteX136-19619" fmla="*/ 11623342 w 12192000"/>
              <a:gd name="connsiteY136-19620" fmla="*/ 388428 h 4999978"/>
              <a:gd name="connsiteX137-19621" fmla="*/ 11786511 w 12192000"/>
              <a:gd name="connsiteY137-19622" fmla="*/ 358390 h 4999978"/>
              <a:gd name="connsiteX138-19623" fmla="*/ 11862577 w 12192000"/>
              <a:gd name="connsiteY138-19624" fmla="*/ 330549 h 4999978"/>
              <a:gd name="connsiteX139-19625" fmla="*/ 11916612 w 12192000"/>
              <a:gd name="connsiteY139-19626" fmla="*/ 323810 h 4999978"/>
              <a:gd name="connsiteX140-19627" fmla="*/ 11948830 w 12192000"/>
              <a:gd name="connsiteY140-19628" fmla="*/ 318062 h 4999978"/>
              <a:gd name="connsiteX141-19629" fmla="*/ 12001583 w 12192000"/>
              <a:gd name="connsiteY141-19630" fmla="*/ 279643 h 4999978"/>
              <a:gd name="connsiteX142-19631" fmla="*/ 12174977 w 12192000"/>
              <a:gd name="connsiteY142-19632" fmla="*/ 264652 h 4999978"/>
              <a:gd name="connsiteX143-19633" fmla="*/ 12192000 w 12192000"/>
              <a:gd name="connsiteY143-19634" fmla="*/ 256549 h 4999978"/>
              <a:gd name="connsiteX144-19635" fmla="*/ 12192000 w 12192000"/>
              <a:gd name="connsiteY144-19636" fmla="*/ 4999978 h 4999978"/>
              <a:gd name="connsiteX145-19637" fmla="*/ 0 w 12192000"/>
              <a:gd name="connsiteY145-19638" fmla="*/ 4999978 h 4999978"/>
              <a:gd name="connsiteX146-19639" fmla="*/ 0 w 12192000"/>
              <a:gd name="connsiteY146-19640" fmla="*/ 617449 h 4999978"/>
              <a:gd name="connsiteX147-19641" fmla="*/ 11075 w 12192000"/>
              <a:gd name="connsiteY147-19642" fmla="*/ 615178 h 4999978"/>
              <a:gd name="connsiteX148-19643" fmla="*/ 44061 w 12192000"/>
              <a:gd name="connsiteY148-19644" fmla="*/ 608596 h 4999978"/>
              <a:gd name="connsiteX149-19645" fmla="*/ 136694 w 12192000"/>
              <a:gd name="connsiteY149-19646" fmla="*/ 556415 h 4999978"/>
              <a:gd name="connsiteX150-19647" fmla="*/ 170342 w 12192000"/>
              <a:gd name="connsiteY150-19648" fmla="*/ 551077 h 4999978"/>
              <a:gd name="connsiteX151-19649" fmla="*/ 168955 w 12192000"/>
              <a:gd name="connsiteY151-19650" fmla="*/ 542164 h 4999978"/>
              <a:gd name="connsiteX152-19651" fmla="*/ 181474 w 12192000"/>
              <a:gd name="connsiteY152-19652" fmla="*/ 541281 h 4999978"/>
              <a:gd name="connsiteX153-19653" fmla="*/ 209440 w 12192000"/>
              <a:gd name="connsiteY153-19654" fmla="*/ 540561 h 4999978"/>
              <a:gd name="connsiteX154-19655" fmla="*/ 293152 w 12192000"/>
              <a:gd name="connsiteY154-19656" fmla="*/ 536576 h 4999978"/>
              <a:gd name="connsiteX155-19657" fmla="*/ 315693 w 12192000"/>
              <a:gd name="connsiteY155-19658" fmla="*/ 519030 h 4999978"/>
              <a:gd name="connsiteX156-19659" fmla="*/ 337305 w 12192000"/>
              <a:gd name="connsiteY156-19660" fmla="*/ 518372 h 4999978"/>
              <a:gd name="connsiteX157-19661" fmla="*/ 462252 w 12192000"/>
              <a:gd name="connsiteY157-19662" fmla="*/ 493151 h 4999978"/>
              <a:gd name="connsiteX158-19663" fmla="*/ 479457 w 12192000"/>
              <a:gd name="connsiteY158-19664" fmla="*/ 491123 h 4999978"/>
              <a:gd name="connsiteX159-19665" fmla="*/ 488653 w 12192000"/>
              <a:gd name="connsiteY159-19666" fmla="*/ 483257 h 4999978"/>
              <a:gd name="connsiteX160-19667" fmla="*/ 522053 w 12192000"/>
              <a:gd name="connsiteY160-19668" fmla="*/ 481125 h 4999978"/>
              <a:gd name="connsiteX161-19669" fmla="*/ 523520 w 12192000"/>
              <a:gd name="connsiteY161-19670" fmla="*/ 476713 h 4999978"/>
              <a:gd name="connsiteX162-19671" fmla="*/ 632714 w 12192000"/>
              <a:gd name="connsiteY162-19672" fmla="*/ 437101 h 4999978"/>
              <a:gd name="connsiteX163-19673" fmla="*/ 651426 w 12192000"/>
              <a:gd name="connsiteY163-19674" fmla="*/ 430544 h 4999978"/>
              <a:gd name="connsiteX164-19675" fmla="*/ 667724 w 12192000"/>
              <a:gd name="connsiteY164-19676" fmla="*/ 432138 h 4999978"/>
              <a:gd name="connsiteX165-19677" fmla="*/ 757679 w 12192000"/>
              <a:gd name="connsiteY165-19678" fmla="*/ 425145 h 4999978"/>
              <a:gd name="connsiteX166-19679" fmla="*/ 779159 w 12192000"/>
              <a:gd name="connsiteY166-19680" fmla="*/ 428059 h 4999978"/>
              <a:gd name="connsiteX167-19681" fmla="*/ 788293 w 12192000"/>
              <a:gd name="connsiteY167-19682" fmla="*/ 434863 h 4999978"/>
              <a:gd name="connsiteX168-19683" fmla="*/ 822923 w 12192000"/>
              <a:gd name="connsiteY168-19684" fmla="*/ 421074 h 4999978"/>
              <a:gd name="connsiteX169-19685" fmla="*/ 876559 w 12192000"/>
              <a:gd name="connsiteY169-19686" fmla="*/ 411088 h 4999978"/>
              <a:gd name="connsiteX170-19687" fmla="*/ 902011 w 12192000"/>
              <a:gd name="connsiteY170-19688" fmla="*/ 404118 h 4999978"/>
              <a:gd name="connsiteX171-19689" fmla="*/ 922715 w 12192000"/>
              <a:gd name="connsiteY171-19690" fmla="*/ 407699 h 4999978"/>
              <a:gd name="connsiteX172-19691" fmla="*/ 1040139 w 12192000"/>
              <a:gd name="connsiteY172-19692" fmla="*/ 406590 h 4999978"/>
              <a:gd name="connsiteX173-19693" fmla="*/ 1067251 w 12192000"/>
              <a:gd name="connsiteY173-19694" fmla="*/ 412384 h 4999978"/>
              <a:gd name="connsiteX174-19695" fmla="*/ 1080272 w 12192000"/>
              <a:gd name="connsiteY174-19696" fmla="*/ 424669 h 4999978"/>
              <a:gd name="connsiteX175-19697" fmla="*/ 1090219 w 12192000"/>
              <a:gd name="connsiteY175-19698" fmla="*/ 420026 h 4999978"/>
              <a:gd name="connsiteX176-19699" fmla="*/ 1161226 w 12192000"/>
              <a:gd name="connsiteY176-19700" fmla="*/ 418304 h 4999978"/>
              <a:gd name="connsiteX177-19701" fmla="*/ 1207525 w 12192000"/>
              <a:gd name="connsiteY177-19702" fmla="*/ 416039 h 4999978"/>
              <a:gd name="connsiteX178-19703" fmla="*/ 1295331 w 12192000"/>
              <a:gd name="connsiteY178-19704" fmla="*/ 402182 h 4999978"/>
              <a:gd name="connsiteX179-19705" fmla="*/ 1347118 w 12192000"/>
              <a:gd name="connsiteY179-19706" fmla="*/ 399704 h 4999978"/>
              <a:gd name="connsiteX180-19707" fmla="*/ 1378108 w 12192000"/>
              <a:gd name="connsiteY180-19708" fmla="*/ 398410 h 4999978"/>
              <a:gd name="connsiteX181-19709" fmla="*/ 1459192 w 12192000"/>
              <a:gd name="connsiteY181-19710" fmla="*/ 380919 h 4999978"/>
              <a:gd name="connsiteX182-19711" fmla="*/ 1590120 w 12192000"/>
              <a:gd name="connsiteY182-19712" fmla="*/ 317608 h 4999978"/>
              <a:gd name="connsiteX183-19713" fmla="*/ 1631417 w 12192000"/>
              <a:gd name="connsiteY183-19714" fmla="*/ 308227 h 4999978"/>
              <a:gd name="connsiteX184-19715" fmla="*/ 1695877 w 12192000"/>
              <a:gd name="connsiteY184-19716" fmla="*/ 303848 h 4999978"/>
              <a:gd name="connsiteX185-19717" fmla="*/ 1844438 w 12192000"/>
              <a:gd name="connsiteY185-19718" fmla="*/ 271304 h 4999978"/>
              <a:gd name="connsiteX186-19719" fmla="*/ 1881324 w 12192000"/>
              <a:gd name="connsiteY186-19720" fmla="*/ 268497 h 4999978"/>
              <a:gd name="connsiteX187-19721" fmla="*/ 1908999 w 12192000"/>
              <a:gd name="connsiteY187-19722" fmla="*/ 269338 h 4999978"/>
              <a:gd name="connsiteX188-19723" fmla="*/ 1974956 w 12192000"/>
              <a:gd name="connsiteY188-19724" fmla="*/ 255958 h 4999978"/>
              <a:gd name="connsiteX189-19725" fmla="*/ 2082409 w 12192000"/>
              <a:gd name="connsiteY189-19726" fmla="*/ 227290 h 4999978"/>
              <a:gd name="connsiteX190-19727" fmla="*/ 2105639 w 12192000"/>
              <a:gd name="connsiteY190-19728" fmla="*/ 222648 h 4999978"/>
              <a:gd name="connsiteX191-19729" fmla="*/ 2126992 w 12192000"/>
              <a:gd name="connsiteY191-19730" fmla="*/ 224468 h 4999978"/>
              <a:gd name="connsiteX192-19731" fmla="*/ 2133154 w 12192000"/>
              <a:gd name="connsiteY192-19732" fmla="*/ 229952 h 4999978"/>
              <a:gd name="connsiteX193-19733" fmla="*/ 2146154 w 12192000"/>
              <a:gd name="connsiteY193-19734" fmla="*/ 228332 h 4999978"/>
              <a:gd name="connsiteX194-19735" fmla="*/ 2149901 w 12192000"/>
              <a:gd name="connsiteY194-19736" fmla="*/ 229116 h 4999978"/>
              <a:gd name="connsiteX195-19737" fmla="*/ 2171100 w 12192000"/>
              <a:gd name="connsiteY195-19738" fmla="*/ 232389 h 4999978"/>
              <a:gd name="connsiteX196-19739" fmla="*/ 2209148 w 12192000"/>
              <a:gd name="connsiteY196-19740" fmla="*/ 209225 h 4999978"/>
              <a:gd name="connsiteX197-19741" fmla="*/ 2261889 w 12192000"/>
              <a:gd name="connsiteY197-19742" fmla="*/ 205532 h 4999978"/>
              <a:gd name="connsiteX198-19743" fmla="*/ 2452315 w 12192000"/>
              <a:gd name="connsiteY198-19744" fmla="*/ 152899 h 4999978"/>
              <a:gd name="connsiteX199-19745" fmla="*/ 2495330 w 12192000"/>
              <a:gd name="connsiteY199-19746" fmla="*/ 142101 h 4999978"/>
              <a:gd name="connsiteX200-19747" fmla="*/ 2665623 w 12192000"/>
              <a:gd name="connsiteY200-19748" fmla="*/ 96394 h 4999978"/>
              <a:gd name="connsiteX201-19749" fmla="*/ 2763332 w 12192000"/>
              <a:gd name="connsiteY201-19750" fmla="*/ 74831 h 4999978"/>
              <a:gd name="connsiteX202-19751" fmla="*/ 2843870 w 12192000"/>
              <a:gd name="connsiteY202-19752" fmla="*/ 47507 h 4999978"/>
              <a:gd name="connsiteX203-19753" fmla="*/ 2862745 w 12192000"/>
              <a:gd name="connsiteY203-19754" fmla="*/ 43242 h 4999978"/>
              <a:gd name="connsiteX204-19755" fmla="*/ 2864596 w 12192000"/>
              <a:gd name="connsiteY204-19756" fmla="*/ 39218 h 4999978"/>
              <a:gd name="connsiteX205-19757" fmla="*/ 2875381 w 12192000"/>
              <a:gd name="connsiteY205-19758" fmla="*/ 35003 h 4999978"/>
              <a:gd name="connsiteX206-19759" fmla="*/ 2895139 w 12192000"/>
              <a:gd name="connsiteY206-19760" fmla="*/ 24186 h 4999978"/>
              <a:gd name="connsiteX207-19761" fmla="*/ 2932205 w 12192000"/>
              <a:gd name="connsiteY207-19762" fmla="*/ 11873 h 4999978"/>
              <a:gd name="connsiteX208-19763" fmla="*/ 2933310 w 12192000"/>
              <a:gd name="connsiteY208-19764" fmla="*/ 12816 h 4999978"/>
              <a:gd name="connsiteX209-19765" fmla="*/ 2945218 w 12192000"/>
              <a:gd name="connsiteY209-19766" fmla="*/ 14141 h 4999978"/>
              <a:gd name="connsiteX210-19767" fmla="*/ 3016048 w 12192000"/>
              <a:gd name="connsiteY210-19768" fmla="*/ 12381 h 4999978"/>
              <a:gd name="connsiteX211-19769" fmla="*/ 3057077 w 12192000"/>
              <a:gd name="connsiteY211-19770" fmla="*/ 14845 h 4999978"/>
              <a:gd name="connsiteX212-19771" fmla="*/ 3148105 w 12192000"/>
              <a:gd name="connsiteY212-19772" fmla="*/ 30648 h 4999978"/>
              <a:gd name="connsiteX213-19773" fmla="*/ 3251671 w 12192000"/>
              <a:gd name="connsiteY213-19774" fmla="*/ 31575 h 4999978"/>
              <a:gd name="connsiteX214-19775" fmla="*/ 3351400 w 12192000"/>
              <a:gd name="connsiteY214-19776" fmla="*/ 32687 h 4999978"/>
              <a:gd name="connsiteX215-19777" fmla="*/ 3387481 w 12192000"/>
              <a:gd name="connsiteY215-19778" fmla="*/ 31443 h 4999978"/>
              <a:gd name="connsiteX216-19779" fmla="*/ 3451923 w 12192000"/>
              <a:gd name="connsiteY216-19780" fmla="*/ 36482 h 4999978"/>
              <a:gd name="connsiteX217-19781" fmla="*/ 3481520 w 12192000"/>
              <a:gd name="connsiteY217-19782" fmla="*/ 43287 h 4999978"/>
              <a:gd name="connsiteX218-19783" fmla="*/ 3482804 w 12192000"/>
              <a:gd name="connsiteY218-19784" fmla="*/ 42812 h 4999978"/>
              <a:gd name="connsiteX219-19785" fmla="*/ 3485495 w 12192000"/>
              <a:gd name="connsiteY219-19786" fmla="*/ 45921 h 4999978"/>
              <a:gd name="connsiteX220-19787" fmla="*/ 3490972 w 12192000"/>
              <a:gd name="connsiteY220-19788" fmla="*/ 47286 h 4999978"/>
              <a:gd name="connsiteX221-19789" fmla="*/ 3505835 w 12192000"/>
              <a:gd name="connsiteY221-19790" fmla="*/ 46077 h 4999978"/>
              <a:gd name="connsiteX222-19791" fmla="*/ 3511410 w 12192000"/>
              <a:gd name="connsiteY222-19792" fmla="*/ 44808 h 4999978"/>
              <a:gd name="connsiteX223-19793" fmla="*/ 3519598 w 12192000"/>
              <a:gd name="connsiteY223-19794" fmla="*/ 44683 h 4999978"/>
              <a:gd name="connsiteX224-19795" fmla="*/ 3519807 w 12192000"/>
              <a:gd name="connsiteY224-19796" fmla="*/ 44938 h 4999978"/>
              <a:gd name="connsiteX225-19797" fmla="*/ 3527466 w 12192000"/>
              <a:gd name="connsiteY225-19798" fmla="*/ 44316 h 4999978"/>
              <a:gd name="connsiteX226-19799" fmla="*/ 3564889 w 12192000"/>
              <a:gd name="connsiteY226-19800" fmla="*/ 57394 h 4999978"/>
              <a:gd name="connsiteX227-19801" fmla="*/ 3614922 w 12192000"/>
              <a:gd name="connsiteY227-19802" fmla="*/ 61804 h 4999978"/>
              <a:gd name="connsiteX228-19803" fmla="*/ 3635506 w 12192000"/>
              <a:gd name="connsiteY228-19804" fmla="*/ 65718 h 4999978"/>
              <a:gd name="connsiteX229-19805" fmla="*/ 3646525 w 12192000"/>
              <a:gd name="connsiteY229-19806" fmla="*/ 69193 h 4999978"/>
              <a:gd name="connsiteX230-19807" fmla="*/ 3647224 w 12192000"/>
              <a:gd name="connsiteY230-19808" fmla="*/ 70303 h 4999978"/>
              <a:gd name="connsiteX231-19809" fmla="*/ 3683100 w 12192000"/>
              <a:gd name="connsiteY231-19810" fmla="*/ 64109 h 4999978"/>
              <a:gd name="connsiteX232-19811" fmla="*/ 3687901 w 12192000"/>
              <a:gd name="connsiteY232-19812" fmla="*/ 65372 h 4999978"/>
              <a:gd name="connsiteX233-19813" fmla="*/ 3711234 w 12192000"/>
              <a:gd name="connsiteY233-19814" fmla="*/ 58665 h 4999978"/>
              <a:gd name="connsiteX234-19815" fmla="*/ 3723318 w 12192000"/>
              <a:gd name="connsiteY234-19816" fmla="*/ 56625 h 4999978"/>
              <a:gd name="connsiteX235-19817" fmla="*/ 3726677 w 12192000"/>
              <a:gd name="connsiteY235-19818" fmla="*/ 53112 h 4999978"/>
              <a:gd name="connsiteX236-19819" fmla="*/ 3744535 w 12192000"/>
              <a:gd name="connsiteY236-19820" fmla="*/ 51590 h 4999978"/>
              <a:gd name="connsiteX237-19821" fmla="*/ 3746608 w 12192000"/>
              <a:gd name="connsiteY237-19822" fmla="*/ 52522 h 4999978"/>
              <a:gd name="connsiteX238-19823" fmla="*/ 3761262 w 12192000"/>
              <a:gd name="connsiteY238-19824" fmla="*/ 47147 h 4999978"/>
              <a:gd name="connsiteX239-19825" fmla="*/ 3803931 w 12192000"/>
              <a:gd name="connsiteY239-19826" fmla="*/ 49309 h 4999978"/>
              <a:gd name="connsiteX240-19827" fmla="*/ 3925626 w 12192000"/>
              <a:gd name="connsiteY240-19828" fmla="*/ 40301 h 4999978"/>
              <a:gd name="connsiteX241-19829" fmla="*/ 4033324 w 12192000"/>
              <a:gd name="connsiteY241-19830" fmla="*/ 26451 h 4999978"/>
              <a:gd name="connsiteX0-19831" fmla="*/ 4033324 w 12192000"/>
              <a:gd name="connsiteY0-19832" fmla="*/ 26451 h 4999978"/>
              <a:gd name="connsiteX1-19833" fmla="*/ 4138795 w 12192000"/>
              <a:gd name="connsiteY1-19834" fmla="*/ 28995 h 4999978"/>
              <a:gd name="connsiteX2-19835" fmla="*/ 4197186 w 12192000"/>
              <a:gd name="connsiteY2-19836" fmla="*/ 16311 h 4999978"/>
              <a:gd name="connsiteX3-19837" fmla="*/ 4371550 w 12192000"/>
              <a:gd name="connsiteY3-19838" fmla="*/ 8916 h 4999978"/>
              <a:gd name="connsiteX4-19839" fmla="*/ 4424056 w 12192000"/>
              <a:gd name="connsiteY4-19840" fmla="*/ 15151 h 4999978"/>
              <a:gd name="connsiteX5-19841" fmla="*/ 4469897 w 12192000"/>
              <a:gd name="connsiteY5-19842" fmla="*/ 0 h 4999978"/>
              <a:gd name="connsiteX6-19843" fmla="*/ 4489151 w 12192000"/>
              <a:gd name="connsiteY6-19844" fmla="*/ 7067 h 4999978"/>
              <a:gd name="connsiteX7-19845" fmla="*/ 4492479 w 12192000"/>
              <a:gd name="connsiteY7-19846" fmla="*/ 8512 h 4999978"/>
              <a:gd name="connsiteX8-19847" fmla="*/ 4505693 w 12192000"/>
              <a:gd name="connsiteY8-19848" fmla="*/ 9366 h 4999978"/>
              <a:gd name="connsiteX9-19849" fmla="*/ 4509529 w 12192000"/>
              <a:gd name="connsiteY9-19850" fmla="*/ 15767 h 4999978"/>
              <a:gd name="connsiteX10-19851" fmla="*/ 4529499 w 12192000"/>
              <a:gd name="connsiteY10-19852" fmla="*/ 21469 h 4999978"/>
              <a:gd name="connsiteX11-19853" fmla="*/ 4553795 w 12192000"/>
              <a:gd name="connsiteY11-19854" fmla="*/ 21323 h 4999978"/>
              <a:gd name="connsiteX12-19855" fmla="*/ 4640118 w 12192000"/>
              <a:gd name="connsiteY12-19856" fmla="*/ 21481 h 4999978"/>
              <a:gd name="connsiteX13-19857" fmla="*/ 4654127 w 12192000"/>
              <a:gd name="connsiteY13-19858" fmla="*/ 17734 h 4999978"/>
              <a:gd name="connsiteX14-19859" fmla="*/ 4700168 w 12192000"/>
              <a:gd name="connsiteY14-19860" fmla="*/ 22735 h 4999978"/>
              <a:gd name="connsiteX15-19861" fmla="*/ 4741127 w 12192000"/>
              <a:gd name="connsiteY15-19862" fmla="*/ 23309 h 4999978"/>
              <a:gd name="connsiteX16-19863" fmla="*/ 4767598 w 12192000"/>
              <a:gd name="connsiteY16-19864" fmla="*/ 20054 h 4999978"/>
              <a:gd name="connsiteX17-19865" fmla="*/ 4774592 w 12192000"/>
              <a:gd name="connsiteY17-19866" fmla="*/ 22231 h 4999978"/>
              <a:gd name="connsiteX18-19867" fmla="*/ 4801328 w 12192000"/>
              <a:gd name="connsiteY18-19868" fmla="*/ 23236 h 4999978"/>
              <a:gd name="connsiteX19-19869" fmla="*/ 4814870 w 12192000"/>
              <a:gd name="connsiteY19-19870" fmla="*/ 19579 h 4999978"/>
              <a:gd name="connsiteX20-19871" fmla="*/ 4828440 w 12192000"/>
              <a:gd name="connsiteY20-19872" fmla="*/ 27197 h 4999978"/>
              <a:gd name="connsiteX21-19873" fmla="*/ 4831826 w 12192000"/>
              <a:gd name="connsiteY21-19874" fmla="*/ 32900 h 4999978"/>
              <a:gd name="connsiteX22-19875" fmla="*/ 4850785 w 12192000"/>
              <a:gd name="connsiteY22-19876" fmla="*/ 29972 h 4999978"/>
              <a:gd name="connsiteX23-19877" fmla="*/ 4866468 w 12192000"/>
              <a:gd name="connsiteY23-19878" fmla="*/ 35321 h 4999978"/>
              <a:gd name="connsiteX24-19879" fmla="*/ 4879983 w 12192000"/>
              <a:gd name="connsiteY24-19880" fmla="*/ 31397 h 4999978"/>
              <a:gd name="connsiteX25-19881" fmla="*/ 4885635 w 12192000"/>
              <a:gd name="connsiteY25-19882" fmla="*/ 32124 h 4999978"/>
              <a:gd name="connsiteX26-19883" fmla="*/ 4899698 w 12192000"/>
              <a:gd name="connsiteY26-19884" fmla="*/ 34658 h 4999978"/>
              <a:gd name="connsiteX27-19885" fmla="*/ 4923986 w 12192000"/>
              <a:gd name="connsiteY27-19886" fmla="*/ 40414 h 4999978"/>
              <a:gd name="connsiteX28-19887" fmla="*/ 4931544 w 12192000"/>
              <a:gd name="connsiteY28-19888" fmla="*/ 41140 h 4999978"/>
              <a:gd name="connsiteX29-19889" fmla="*/ 4948135 w 12192000"/>
              <a:gd name="connsiteY29-19890" fmla="*/ 50311 h 4999978"/>
              <a:gd name="connsiteX30-19891" fmla="*/ 4980068 w 12192000"/>
              <a:gd name="connsiteY30-19892" fmla="*/ 57834 h 4999978"/>
              <a:gd name="connsiteX31-19893" fmla="*/ 5036541 w 12192000"/>
              <a:gd name="connsiteY31-19894" fmla="*/ 85075 h 4999978"/>
              <a:gd name="connsiteX32-19895" fmla="*/ 5069678 w 12192000"/>
              <a:gd name="connsiteY32-19896" fmla="*/ 97961 h 4999978"/>
              <a:gd name="connsiteX33-19897" fmla="*/ 5092160 w 12192000"/>
              <a:gd name="connsiteY33-19898" fmla="*/ 109985 h 4999978"/>
              <a:gd name="connsiteX34-19899" fmla="*/ 5158166 w 12192000"/>
              <a:gd name="connsiteY34-19900" fmla="*/ 126350 h 4999978"/>
              <a:gd name="connsiteX35-19901" fmla="*/ 5271252 w 12192000"/>
              <a:gd name="connsiteY35-19902" fmla="*/ 147520 h 4999978"/>
              <a:gd name="connsiteX36-19903" fmla="*/ 5294438 w 12192000"/>
              <a:gd name="connsiteY36-19904" fmla="*/ 153338 h 4999978"/>
              <a:gd name="connsiteX37-19905" fmla="*/ 5310840 w 12192000"/>
              <a:gd name="connsiteY37-19906" fmla="*/ 163551 h 4999978"/>
              <a:gd name="connsiteX38-19907" fmla="*/ 5311570 w 12192000"/>
              <a:gd name="connsiteY38-19908" fmla="*/ 170463 h 4999978"/>
              <a:gd name="connsiteX39-19909" fmla="*/ 5323756 w 12192000"/>
              <a:gd name="connsiteY39-19910" fmla="*/ 174500 h 4999978"/>
              <a:gd name="connsiteX40-19911" fmla="*/ 5326259 w 12192000"/>
              <a:gd name="connsiteY40-19912" fmla="*/ 176662 h 4999978"/>
              <a:gd name="connsiteX41-19913" fmla="*/ 5383267 w 12192000"/>
              <a:gd name="connsiteY41-19914" fmla="*/ 199617 h 4999978"/>
              <a:gd name="connsiteX42-19915" fmla="*/ 5492371 w 12192000"/>
              <a:gd name="connsiteY42-19916" fmla="*/ 230923 h 4999978"/>
              <a:gd name="connsiteX43-19917" fmla="*/ 5640913 w 12192000"/>
              <a:gd name="connsiteY43-19918" fmla="*/ 239810 h 4999978"/>
              <a:gd name="connsiteX44-19919" fmla="*/ 5877770 w 12192000"/>
              <a:gd name="connsiteY44-19920" fmla="*/ 283747 h 4999978"/>
              <a:gd name="connsiteX45-19921" fmla="*/ 5989615 w 12192000"/>
              <a:gd name="connsiteY45-19922" fmla="*/ 306445 h 4999978"/>
              <a:gd name="connsiteX46-19923" fmla="*/ 5996857 w 12192000"/>
              <a:gd name="connsiteY46-19924" fmla="*/ 310331 h 4999978"/>
              <a:gd name="connsiteX47-19925" fmla="*/ 6037387 w 12192000"/>
              <a:gd name="connsiteY47-19926" fmla="*/ 299308 h 4999978"/>
              <a:gd name="connsiteX48-19927" fmla="*/ 6113074 w 12192000"/>
              <a:gd name="connsiteY48-19928" fmla="*/ 312627 h 4999978"/>
              <a:gd name="connsiteX49-19929" fmla="*/ 6280929 w 12192000"/>
              <a:gd name="connsiteY49-19930" fmla="*/ 337226 h 4999978"/>
              <a:gd name="connsiteX50-19931" fmla="*/ 6298665 w 12192000"/>
              <a:gd name="connsiteY50-19932" fmla="*/ 329713 h 4999978"/>
              <a:gd name="connsiteX51-19933" fmla="*/ 6317326 w 12192000"/>
              <a:gd name="connsiteY51-19934" fmla="*/ 326576 h 4999978"/>
              <a:gd name="connsiteX52-19935" fmla="*/ 6319212 w 12192000"/>
              <a:gd name="connsiteY52-19936" fmla="*/ 327786 h 4999978"/>
              <a:gd name="connsiteX53-19937" fmla="*/ 6339724 w 12192000"/>
              <a:gd name="connsiteY53-19938" fmla="*/ 328880 h 4999978"/>
              <a:gd name="connsiteX54-19939" fmla="*/ 6345010 w 12192000"/>
              <a:gd name="connsiteY54-19940" fmla="*/ 325930 h 4999978"/>
              <a:gd name="connsiteX55-19941" fmla="*/ 6359332 w 12192000"/>
              <a:gd name="connsiteY55-19942" fmla="*/ 325681 h 4999978"/>
              <a:gd name="connsiteX56-19943" fmla="*/ 6388220 w 12192000"/>
              <a:gd name="connsiteY56-19944" fmla="*/ 322496 h 4999978"/>
              <a:gd name="connsiteX57-19945" fmla="*/ 6392994 w 12192000"/>
              <a:gd name="connsiteY57-19946" fmla="*/ 324426 h 4999978"/>
              <a:gd name="connsiteX58-19947" fmla="*/ 6435581 w 12192000"/>
              <a:gd name="connsiteY58-19948" fmla="*/ 323557 h 4999978"/>
              <a:gd name="connsiteX59-19949" fmla="*/ 6435870 w 12192000"/>
              <a:gd name="connsiteY59-19950" fmla="*/ 324745 h 4999978"/>
              <a:gd name="connsiteX60-19951" fmla="*/ 6446571 w 12192000"/>
              <a:gd name="connsiteY60-19952" fmla="*/ 329739 h 4999978"/>
              <a:gd name="connsiteX61-19953" fmla="*/ 6467701 w 12192000"/>
              <a:gd name="connsiteY61-19954" fmla="*/ 336547 h 4999978"/>
              <a:gd name="connsiteX62-19955" fmla="*/ 6512727 w 12192000"/>
              <a:gd name="connsiteY62-19956" fmla="*/ 367087 h 4999978"/>
              <a:gd name="connsiteX63-19957" fmla="*/ 6557094 w 12192000"/>
              <a:gd name="connsiteY63-19958" fmla="*/ 366314 h 4999978"/>
              <a:gd name="connsiteX64-19959" fmla="*/ 6565879 w 12192000"/>
              <a:gd name="connsiteY64-19960" fmla="*/ 366812 h 4999978"/>
              <a:gd name="connsiteX65-19961" fmla="*/ 6565997 w 12192000"/>
              <a:gd name="connsiteY65-19962" fmla="*/ 367092 h 4999978"/>
              <a:gd name="connsiteX66-19963" fmla="*/ 6575147 w 12192000"/>
              <a:gd name="connsiteY66-19964" fmla="*/ 368156 h 4999978"/>
              <a:gd name="connsiteX67-19965" fmla="*/ 6581899 w 12192000"/>
              <a:gd name="connsiteY67-19966" fmla="*/ 367720 h 4999978"/>
              <a:gd name="connsiteX68-19967" fmla="*/ 6598943 w 12192000"/>
              <a:gd name="connsiteY68-19968" fmla="*/ 368688 h 4999978"/>
              <a:gd name="connsiteX69-19969" fmla="*/ 6604421 w 12192000"/>
              <a:gd name="connsiteY69-19970" fmla="*/ 370815 h 4999978"/>
              <a:gd name="connsiteX70-19971" fmla="*/ 6606035 w 12192000"/>
              <a:gd name="connsiteY70-19972" fmla="*/ 374247 h 4999978"/>
              <a:gd name="connsiteX71-19973" fmla="*/ 6607669 w 12192000"/>
              <a:gd name="connsiteY71-19974" fmla="*/ 373968 h 4999978"/>
              <a:gd name="connsiteX72-19975" fmla="*/ 6637532 w 12192000"/>
              <a:gd name="connsiteY72-19976" fmla="*/ 384907 h 4999978"/>
              <a:gd name="connsiteX73-19977" fmla="*/ 6706880 w 12192000"/>
              <a:gd name="connsiteY73-19978" fmla="*/ 399163 h 4999978"/>
              <a:gd name="connsiteX74-19979" fmla="*/ 6747500 w 12192000"/>
              <a:gd name="connsiteY74-19980" fmla="*/ 403168 h 4999978"/>
              <a:gd name="connsiteX75-19981" fmla="*/ 6857783 w 12192000"/>
              <a:gd name="connsiteY75-19982" fmla="*/ 418687 h 4999978"/>
              <a:gd name="connsiteX76-19983" fmla="*/ 6926954 w 12192000"/>
              <a:gd name="connsiteY76-19984" fmla="*/ 416162 h 4999978"/>
              <a:gd name="connsiteX77-19985" fmla="*/ 6990389 w 12192000"/>
              <a:gd name="connsiteY77-19986" fmla="*/ 425060 h 4999978"/>
              <a:gd name="connsiteX78-19987" fmla="*/ 7041715 w 12192000"/>
              <a:gd name="connsiteY78-19988" fmla="*/ 465902 h 4999978"/>
              <a:gd name="connsiteX79-19989" fmla="*/ 7048103 w 12192000"/>
              <a:gd name="connsiteY79-19990" fmla="*/ 464392 h 4999978"/>
              <a:gd name="connsiteX80-19991" fmla="*/ 7057490 w 12192000"/>
              <a:gd name="connsiteY80-19992" fmla="*/ 463917 h 4999978"/>
              <a:gd name="connsiteX81-19993" fmla="*/ 7057730 w 12192000"/>
              <a:gd name="connsiteY81-19994" fmla="*/ 464165 h 4999978"/>
              <a:gd name="connsiteX82-19995" fmla="*/ 7066511 w 12192000"/>
              <a:gd name="connsiteY82-19996" fmla="*/ 463214 h 4999978"/>
              <a:gd name="connsiteX83-19997" fmla="*/ 7109401 w 12192000"/>
              <a:gd name="connsiteY83-19998" fmla="*/ 455268 h 4999978"/>
              <a:gd name="connsiteX84-19999" fmla="*/ 7166830 w 12192000"/>
              <a:gd name="connsiteY84-20000" fmla="*/ 477037 h 4999978"/>
              <a:gd name="connsiteX85-20001" fmla="*/ 7190442 w 12192000"/>
              <a:gd name="connsiteY85-20002" fmla="*/ 480090 h 4999978"/>
              <a:gd name="connsiteX86-20003" fmla="*/ 7203083 w 12192000"/>
              <a:gd name="connsiteY86-20004" fmla="*/ 483106 h 4999978"/>
              <a:gd name="connsiteX87-20005" fmla="*/ 7203894 w 12192000"/>
              <a:gd name="connsiteY87-20006" fmla="*/ 484190 h 4999978"/>
              <a:gd name="connsiteX88-20007" fmla="*/ 7245004 w 12192000"/>
              <a:gd name="connsiteY88-20008" fmla="*/ 476444 h 4999978"/>
              <a:gd name="connsiteX89-20009" fmla="*/ 7250514 w 12192000"/>
              <a:gd name="connsiteY89-20010" fmla="*/ 477506 h 4999978"/>
              <a:gd name="connsiteX90-20011" fmla="*/ 7277246 w 12192000"/>
              <a:gd name="connsiteY90-20012" fmla="*/ 469782 h 4999978"/>
              <a:gd name="connsiteX91-20013" fmla="*/ 7291092 w 12192000"/>
              <a:gd name="connsiteY91-20014" fmla="*/ 467217 h 4999978"/>
              <a:gd name="connsiteX92-20015" fmla="*/ 7294933 w 12192000"/>
              <a:gd name="connsiteY92-20016" fmla="*/ 463549 h 4999978"/>
              <a:gd name="connsiteX93-20017" fmla="*/ 7315408 w 12192000"/>
              <a:gd name="connsiteY93-20018" fmla="*/ 461260 h 4999978"/>
              <a:gd name="connsiteX94-20019" fmla="*/ 7317786 w 12192000"/>
              <a:gd name="connsiteY94-20020" fmla="*/ 462106 h 4999978"/>
              <a:gd name="connsiteX95-20021" fmla="*/ 7334572 w 12192000"/>
              <a:gd name="connsiteY95-20022" fmla="*/ 456088 h 4999978"/>
              <a:gd name="connsiteX96-20023" fmla="*/ 7375190 w 12192000"/>
              <a:gd name="connsiteY96-20024" fmla="*/ 449931 h 4999978"/>
              <a:gd name="connsiteX97-20025" fmla="*/ 7522997 w 12192000"/>
              <a:gd name="connsiteY97-20026" fmla="*/ 442209 h 4999978"/>
              <a:gd name="connsiteX98-20027" fmla="*/ 7686985 w 12192000"/>
              <a:gd name="connsiteY98-20028" fmla="*/ 419805 h 4999978"/>
              <a:gd name="connsiteX99-20029" fmla="*/ 7854068 w 12192000"/>
              <a:gd name="connsiteY99-20030" fmla="*/ 409774 h 4999978"/>
              <a:gd name="connsiteX100-20031" fmla="*/ 8034165 w 12192000"/>
              <a:gd name="connsiteY100-20032" fmla="*/ 391699 h 4999978"/>
              <a:gd name="connsiteX101-20033" fmla="*/ 8094381 w 12192000"/>
              <a:gd name="connsiteY101-20034" fmla="*/ 395718 h 4999978"/>
              <a:gd name="connsiteX102-20035" fmla="*/ 8146898 w 12192000"/>
              <a:gd name="connsiteY102-20036" fmla="*/ 378558 h 4999978"/>
              <a:gd name="connsiteX103-20037" fmla="*/ 8168993 w 12192000"/>
              <a:gd name="connsiteY103-20038" fmla="*/ 384830 h 4999978"/>
              <a:gd name="connsiteX104-20039" fmla="*/ 8172809 w 12192000"/>
              <a:gd name="connsiteY104-20040" fmla="*/ 386137 h 4999978"/>
              <a:gd name="connsiteX105-20041" fmla="*/ 8187962 w 12192000"/>
              <a:gd name="connsiteY105-20042" fmla="*/ 386433 h 4999978"/>
              <a:gd name="connsiteX106-20043" fmla="*/ 8192382 w 12192000"/>
              <a:gd name="connsiteY106-20044" fmla="*/ 392692 h 4999978"/>
              <a:gd name="connsiteX107-20045" fmla="*/ 8375192 w 12192000"/>
              <a:gd name="connsiteY107-20046" fmla="*/ 383879 h 4999978"/>
              <a:gd name="connsiteX108-20047" fmla="*/ 8454377 w 12192000"/>
              <a:gd name="connsiteY108-20048" fmla="*/ 380331 h 4999978"/>
              <a:gd name="connsiteX109-20049" fmla="*/ 8484740 w 12192000"/>
              <a:gd name="connsiteY109-20050" fmla="*/ 385159 h 4999978"/>
              <a:gd name="connsiteX110-20051" fmla="*/ 8601673 w 12192000"/>
              <a:gd name="connsiteY110-20052" fmla="*/ 397101 h 4999978"/>
              <a:gd name="connsiteX111-20053" fmla="*/ 8701676 w 12192000"/>
              <a:gd name="connsiteY111-20054" fmla="*/ 401351 h 4999978"/>
              <a:gd name="connsiteX112-20055" fmla="*/ 8773288 w 12192000"/>
              <a:gd name="connsiteY112-20056" fmla="*/ 378077 h 4999978"/>
              <a:gd name="connsiteX113-20057" fmla="*/ 8779909 w 12192000"/>
              <a:gd name="connsiteY113-20058" fmla="*/ 382446 h 4999978"/>
              <a:gd name="connsiteX114-20059" fmla="*/ 8829932 w 12192000"/>
              <a:gd name="connsiteY114-20060" fmla="*/ 379243 h 4999978"/>
              <a:gd name="connsiteX115-20061" fmla="*/ 9003386 w 12192000"/>
              <a:gd name="connsiteY115-20062" fmla="*/ 336242 h 4999978"/>
              <a:gd name="connsiteX116-20063" fmla="*/ 9101185 w 12192000"/>
              <a:gd name="connsiteY116-20064" fmla="*/ 330862 h 4999978"/>
              <a:gd name="connsiteX117-20065" fmla="*/ 9136185 w 12192000"/>
              <a:gd name="connsiteY117-20066" fmla="*/ 334078 h 4999978"/>
              <a:gd name="connsiteX118-20067" fmla="*/ 9194801 w 12192000"/>
              <a:gd name="connsiteY118-20068" fmla="*/ 339149 h 4999978"/>
              <a:gd name="connsiteX119-20069" fmla="*/ 9239316 w 12192000"/>
              <a:gd name="connsiteY119-20070" fmla="*/ 355558 h 4999978"/>
              <a:gd name="connsiteX120-20071" fmla="*/ 9288052 w 12192000"/>
              <a:gd name="connsiteY120-20072" fmla="*/ 354796 h 4999978"/>
              <a:gd name="connsiteX121-20073" fmla="*/ 9298465 w 12192000"/>
              <a:gd name="connsiteY121-20074" fmla="*/ 338296 h 4999978"/>
              <a:gd name="connsiteX122-20075" fmla="*/ 9350892 w 12192000"/>
              <a:gd name="connsiteY122-20076" fmla="*/ 342778 h 4999978"/>
              <a:gd name="connsiteX123-20077" fmla="*/ 9430522 w 12192000"/>
              <a:gd name="connsiteY123-20078" fmla="*/ 351368 h 4999978"/>
              <a:gd name="connsiteX124-20079" fmla="*/ 9476215 w 12192000"/>
              <a:gd name="connsiteY124-20080" fmla="*/ 352107 h 4999978"/>
              <a:gd name="connsiteX125-20081" fmla="*/ 9601276 w 12192000"/>
              <a:gd name="connsiteY125-20082" fmla="*/ 358704 h 4999978"/>
              <a:gd name="connsiteX126-20083" fmla="*/ 9771664 w 12192000"/>
              <a:gd name="connsiteY126-20084" fmla="*/ 375074 h 4999978"/>
              <a:gd name="connsiteX127-20085" fmla="*/ 9905153 w 12192000"/>
              <a:gd name="connsiteY127-20086" fmla="*/ 400650 h 4999978"/>
              <a:gd name="connsiteX128-20087" fmla="*/ 9922553 w 12192000"/>
              <a:gd name="connsiteY128-20088" fmla="*/ 404569 h 4999978"/>
              <a:gd name="connsiteX129-20089" fmla="*/ 10044658 w 12192000"/>
              <a:gd name="connsiteY129-20090" fmla="*/ 418077 h 4999978"/>
              <a:gd name="connsiteX130-20091" fmla="*/ 10184585 w 12192000"/>
              <a:gd name="connsiteY130-20092" fmla="*/ 407138 h 4999978"/>
              <a:gd name="connsiteX131-20093" fmla="*/ 10366435 w 12192000"/>
              <a:gd name="connsiteY131-20094" fmla="*/ 462428 h 4999978"/>
              <a:gd name="connsiteX132-20095" fmla="*/ 10688220 w 12192000"/>
              <a:gd name="connsiteY132-20096" fmla="*/ 542258 h 4999978"/>
              <a:gd name="connsiteX133-20097" fmla="*/ 11026690 w 12192000"/>
              <a:gd name="connsiteY133-20098" fmla="*/ 550681 h 4999978"/>
              <a:gd name="connsiteX134-20099" fmla="*/ 11113779 w 12192000"/>
              <a:gd name="connsiteY134-20100" fmla="*/ 533868 h 4999978"/>
              <a:gd name="connsiteX135-20101" fmla="*/ 11369556 w 12192000"/>
              <a:gd name="connsiteY135-20102" fmla="*/ 491719 h 4999978"/>
              <a:gd name="connsiteX136-20103" fmla="*/ 11623342 w 12192000"/>
              <a:gd name="connsiteY136-20104" fmla="*/ 388428 h 4999978"/>
              <a:gd name="connsiteX137-20105" fmla="*/ 11786511 w 12192000"/>
              <a:gd name="connsiteY137-20106" fmla="*/ 358390 h 4999978"/>
              <a:gd name="connsiteX138-20107" fmla="*/ 11862577 w 12192000"/>
              <a:gd name="connsiteY138-20108" fmla="*/ 330549 h 4999978"/>
              <a:gd name="connsiteX139-20109" fmla="*/ 11916612 w 12192000"/>
              <a:gd name="connsiteY139-20110" fmla="*/ 323810 h 4999978"/>
              <a:gd name="connsiteX140-20111" fmla="*/ 11948830 w 12192000"/>
              <a:gd name="connsiteY140-20112" fmla="*/ 318062 h 4999978"/>
              <a:gd name="connsiteX141-20113" fmla="*/ 12001583 w 12192000"/>
              <a:gd name="connsiteY141-20114" fmla="*/ 279643 h 4999978"/>
              <a:gd name="connsiteX142-20115" fmla="*/ 12174977 w 12192000"/>
              <a:gd name="connsiteY142-20116" fmla="*/ 264652 h 4999978"/>
              <a:gd name="connsiteX143-20117" fmla="*/ 12192000 w 12192000"/>
              <a:gd name="connsiteY143-20118" fmla="*/ 256549 h 4999978"/>
              <a:gd name="connsiteX144-20119" fmla="*/ 12192000 w 12192000"/>
              <a:gd name="connsiteY144-20120" fmla="*/ 4999978 h 4999978"/>
              <a:gd name="connsiteX145-20121" fmla="*/ 0 w 12192000"/>
              <a:gd name="connsiteY145-20122" fmla="*/ 4999978 h 4999978"/>
              <a:gd name="connsiteX146-20123" fmla="*/ 0 w 12192000"/>
              <a:gd name="connsiteY146-20124" fmla="*/ 617449 h 4999978"/>
              <a:gd name="connsiteX147-20125" fmla="*/ 11075 w 12192000"/>
              <a:gd name="connsiteY147-20126" fmla="*/ 615178 h 4999978"/>
              <a:gd name="connsiteX148-20127" fmla="*/ 44061 w 12192000"/>
              <a:gd name="connsiteY148-20128" fmla="*/ 608596 h 4999978"/>
              <a:gd name="connsiteX149-20129" fmla="*/ 170342 w 12192000"/>
              <a:gd name="connsiteY149-20130" fmla="*/ 551077 h 4999978"/>
              <a:gd name="connsiteX150-20131" fmla="*/ 168955 w 12192000"/>
              <a:gd name="connsiteY150-20132" fmla="*/ 542164 h 4999978"/>
              <a:gd name="connsiteX151-20133" fmla="*/ 181474 w 12192000"/>
              <a:gd name="connsiteY151-20134" fmla="*/ 541281 h 4999978"/>
              <a:gd name="connsiteX152-20135" fmla="*/ 209440 w 12192000"/>
              <a:gd name="connsiteY152-20136" fmla="*/ 540561 h 4999978"/>
              <a:gd name="connsiteX153-20137" fmla="*/ 293152 w 12192000"/>
              <a:gd name="connsiteY153-20138" fmla="*/ 536576 h 4999978"/>
              <a:gd name="connsiteX154-20139" fmla="*/ 315693 w 12192000"/>
              <a:gd name="connsiteY154-20140" fmla="*/ 519030 h 4999978"/>
              <a:gd name="connsiteX155-20141" fmla="*/ 337305 w 12192000"/>
              <a:gd name="connsiteY155-20142" fmla="*/ 518372 h 4999978"/>
              <a:gd name="connsiteX156-20143" fmla="*/ 462252 w 12192000"/>
              <a:gd name="connsiteY156-20144" fmla="*/ 493151 h 4999978"/>
              <a:gd name="connsiteX157-20145" fmla="*/ 479457 w 12192000"/>
              <a:gd name="connsiteY157-20146" fmla="*/ 491123 h 4999978"/>
              <a:gd name="connsiteX158-20147" fmla="*/ 488653 w 12192000"/>
              <a:gd name="connsiteY158-20148" fmla="*/ 483257 h 4999978"/>
              <a:gd name="connsiteX159-20149" fmla="*/ 522053 w 12192000"/>
              <a:gd name="connsiteY159-20150" fmla="*/ 481125 h 4999978"/>
              <a:gd name="connsiteX160-20151" fmla="*/ 523520 w 12192000"/>
              <a:gd name="connsiteY160-20152" fmla="*/ 476713 h 4999978"/>
              <a:gd name="connsiteX161-20153" fmla="*/ 632714 w 12192000"/>
              <a:gd name="connsiteY161-20154" fmla="*/ 437101 h 4999978"/>
              <a:gd name="connsiteX162-20155" fmla="*/ 651426 w 12192000"/>
              <a:gd name="connsiteY162-20156" fmla="*/ 430544 h 4999978"/>
              <a:gd name="connsiteX163-20157" fmla="*/ 667724 w 12192000"/>
              <a:gd name="connsiteY163-20158" fmla="*/ 432138 h 4999978"/>
              <a:gd name="connsiteX164-20159" fmla="*/ 757679 w 12192000"/>
              <a:gd name="connsiteY164-20160" fmla="*/ 425145 h 4999978"/>
              <a:gd name="connsiteX165-20161" fmla="*/ 779159 w 12192000"/>
              <a:gd name="connsiteY165-20162" fmla="*/ 428059 h 4999978"/>
              <a:gd name="connsiteX166-20163" fmla="*/ 788293 w 12192000"/>
              <a:gd name="connsiteY166-20164" fmla="*/ 434863 h 4999978"/>
              <a:gd name="connsiteX167-20165" fmla="*/ 822923 w 12192000"/>
              <a:gd name="connsiteY167-20166" fmla="*/ 421074 h 4999978"/>
              <a:gd name="connsiteX168-20167" fmla="*/ 876559 w 12192000"/>
              <a:gd name="connsiteY168-20168" fmla="*/ 411088 h 4999978"/>
              <a:gd name="connsiteX169-20169" fmla="*/ 902011 w 12192000"/>
              <a:gd name="connsiteY169-20170" fmla="*/ 404118 h 4999978"/>
              <a:gd name="connsiteX170-20171" fmla="*/ 922715 w 12192000"/>
              <a:gd name="connsiteY170-20172" fmla="*/ 407699 h 4999978"/>
              <a:gd name="connsiteX171-20173" fmla="*/ 1040139 w 12192000"/>
              <a:gd name="connsiteY171-20174" fmla="*/ 406590 h 4999978"/>
              <a:gd name="connsiteX172-20175" fmla="*/ 1067251 w 12192000"/>
              <a:gd name="connsiteY172-20176" fmla="*/ 412384 h 4999978"/>
              <a:gd name="connsiteX173-20177" fmla="*/ 1080272 w 12192000"/>
              <a:gd name="connsiteY173-20178" fmla="*/ 424669 h 4999978"/>
              <a:gd name="connsiteX174-20179" fmla="*/ 1090219 w 12192000"/>
              <a:gd name="connsiteY174-20180" fmla="*/ 420026 h 4999978"/>
              <a:gd name="connsiteX175-20181" fmla="*/ 1161226 w 12192000"/>
              <a:gd name="connsiteY175-20182" fmla="*/ 418304 h 4999978"/>
              <a:gd name="connsiteX176-20183" fmla="*/ 1207525 w 12192000"/>
              <a:gd name="connsiteY176-20184" fmla="*/ 416039 h 4999978"/>
              <a:gd name="connsiteX177-20185" fmla="*/ 1295331 w 12192000"/>
              <a:gd name="connsiteY177-20186" fmla="*/ 402182 h 4999978"/>
              <a:gd name="connsiteX178-20187" fmla="*/ 1347118 w 12192000"/>
              <a:gd name="connsiteY178-20188" fmla="*/ 399704 h 4999978"/>
              <a:gd name="connsiteX179-20189" fmla="*/ 1378108 w 12192000"/>
              <a:gd name="connsiteY179-20190" fmla="*/ 398410 h 4999978"/>
              <a:gd name="connsiteX180-20191" fmla="*/ 1459192 w 12192000"/>
              <a:gd name="connsiteY180-20192" fmla="*/ 380919 h 4999978"/>
              <a:gd name="connsiteX181-20193" fmla="*/ 1590120 w 12192000"/>
              <a:gd name="connsiteY181-20194" fmla="*/ 317608 h 4999978"/>
              <a:gd name="connsiteX182-20195" fmla="*/ 1631417 w 12192000"/>
              <a:gd name="connsiteY182-20196" fmla="*/ 308227 h 4999978"/>
              <a:gd name="connsiteX183-20197" fmla="*/ 1695877 w 12192000"/>
              <a:gd name="connsiteY183-20198" fmla="*/ 303848 h 4999978"/>
              <a:gd name="connsiteX184-20199" fmla="*/ 1844438 w 12192000"/>
              <a:gd name="connsiteY184-20200" fmla="*/ 271304 h 4999978"/>
              <a:gd name="connsiteX185-20201" fmla="*/ 1881324 w 12192000"/>
              <a:gd name="connsiteY185-20202" fmla="*/ 268497 h 4999978"/>
              <a:gd name="connsiteX186-20203" fmla="*/ 1908999 w 12192000"/>
              <a:gd name="connsiteY186-20204" fmla="*/ 269338 h 4999978"/>
              <a:gd name="connsiteX187-20205" fmla="*/ 1974956 w 12192000"/>
              <a:gd name="connsiteY187-20206" fmla="*/ 255958 h 4999978"/>
              <a:gd name="connsiteX188-20207" fmla="*/ 2082409 w 12192000"/>
              <a:gd name="connsiteY188-20208" fmla="*/ 227290 h 4999978"/>
              <a:gd name="connsiteX189-20209" fmla="*/ 2105639 w 12192000"/>
              <a:gd name="connsiteY189-20210" fmla="*/ 222648 h 4999978"/>
              <a:gd name="connsiteX190-20211" fmla="*/ 2126992 w 12192000"/>
              <a:gd name="connsiteY190-20212" fmla="*/ 224468 h 4999978"/>
              <a:gd name="connsiteX191-20213" fmla="*/ 2133154 w 12192000"/>
              <a:gd name="connsiteY191-20214" fmla="*/ 229952 h 4999978"/>
              <a:gd name="connsiteX192-20215" fmla="*/ 2146154 w 12192000"/>
              <a:gd name="connsiteY192-20216" fmla="*/ 228332 h 4999978"/>
              <a:gd name="connsiteX193-20217" fmla="*/ 2149901 w 12192000"/>
              <a:gd name="connsiteY193-20218" fmla="*/ 229116 h 4999978"/>
              <a:gd name="connsiteX194-20219" fmla="*/ 2171100 w 12192000"/>
              <a:gd name="connsiteY194-20220" fmla="*/ 232389 h 4999978"/>
              <a:gd name="connsiteX195-20221" fmla="*/ 2209148 w 12192000"/>
              <a:gd name="connsiteY195-20222" fmla="*/ 209225 h 4999978"/>
              <a:gd name="connsiteX196-20223" fmla="*/ 2261889 w 12192000"/>
              <a:gd name="connsiteY196-20224" fmla="*/ 205532 h 4999978"/>
              <a:gd name="connsiteX197-20225" fmla="*/ 2452315 w 12192000"/>
              <a:gd name="connsiteY197-20226" fmla="*/ 152899 h 4999978"/>
              <a:gd name="connsiteX198-20227" fmla="*/ 2495330 w 12192000"/>
              <a:gd name="connsiteY198-20228" fmla="*/ 142101 h 4999978"/>
              <a:gd name="connsiteX199-20229" fmla="*/ 2665623 w 12192000"/>
              <a:gd name="connsiteY199-20230" fmla="*/ 96394 h 4999978"/>
              <a:gd name="connsiteX200-20231" fmla="*/ 2763332 w 12192000"/>
              <a:gd name="connsiteY200-20232" fmla="*/ 74831 h 4999978"/>
              <a:gd name="connsiteX201-20233" fmla="*/ 2843870 w 12192000"/>
              <a:gd name="connsiteY201-20234" fmla="*/ 47507 h 4999978"/>
              <a:gd name="connsiteX202-20235" fmla="*/ 2862745 w 12192000"/>
              <a:gd name="connsiteY202-20236" fmla="*/ 43242 h 4999978"/>
              <a:gd name="connsiteX203-20237" fmla="*/ 2864596 w 12192000"/>
              <a:gd name="connsiteY203-20238" fmla="*/ 39218 h 4999978"/>
              <a:gd name="connsiteX204-20239" fmla="*/ 2875381 w 12192000"/>
              <a:gd name="connsiteY204-20240" fmla="*/ 35003 h 4999978"/>
              <a:gd name="connsiteX205-20241" fmla="*/ 2895139 w 12192000"/>
              <a:gd name="connsiteY205-20242" fmla="*/ 24186 h 4999978"/>
              <a:gd name="connsiteX206-20243" fmla="*/ 2932205 w 12192000"/>
              <a:gd name="connsiteY206-20244" fmla="*/ 11873 h 4999978"/>
              <a:gd name="connsiteX207-20245" fmla="*/ 2933310 w 12192000"/>
              <a:gd name="connsiteY207-20246" fmla="*/ 12816 h 4999978"/>
              <a:gd name="connsiteX208-20247" fmla="*/ 2945218 w 12192000"/>
              <a:gd name="connsiteY208-20248" fmla="*/ 14141 h 4999978"/>
              <a:gd name="connsiteX209-20249" fmla="*/ 3016048 w 12192000"/>
              <a:gd name="connsiteY209-20250" fmla="*/ 12381 h 4999978"/>
              <a:gd name="connsiteX210-20251" fmla="*/ 3057077 w 12192000"/>
              <a:gd name="connsiteY210-20252" fmla="*/ 14845 h 4999978"/>
              <a:gd name="connsiteX211-20253" fmla="*/ 3148105 w 12192000"/>
              <a:gd name="connsiteY211-20254" fmla="*/ 30648 h 4999978"/>
              <a:gd name="connsiteX212-20255" fmla="*/ 3251671 w 12192000"/>
              <a:gd name="connsiteY212-20256" fmla="*/ 31575 h 4999978"/>
              <a:gd name="connsiteX213-20257" fmla="*/ 3351400 w 12192000"/>
              <a:gd name="connsiteY213-20258" fmla="*/ 32687 h 4999978"/>
              <a:gd name="connsiteX214-20259" fmla="*/ 3387481 w 12192000"/>
              <a:gd name="connsiteY214-20260" fmla="*/ 31443 h 4999978"/>
              <a:gd name="connsiteX215-20261" fmla="*/ 3451923 w 12192000"/>
              <a:gd name="connsiteY215-20262" fmla="*/ 36482 h 4999978"/>
              <a:gd name="connsiteX216-20263" fmla="*/ 3481520 w 12192000"/>
              <a:gd name="connsiteY216-20264" fmla="*/ 43287 h 4999978"/>
              <a:gd name="connsiteX217-20265" fmla="*/ 3482804 w 12192000"/>
              <a:gd name="connsiteY217-20266" fmla="*/ 42812 h 4999978"/>
              <a:gd name="connsiteX218-20267" fmla="*/ 3485495 w 12192000"/>
              <a:gd name="connsiteY218-20268" fmla="*/ 45921 h 4999978"/>
              <a:gd name="connsiteX219-20269" fmla="*/ 3490972 w 12192000"/>
              <a:gd name="connsiteY219-20270" fmla="*/ 47286 h 4999978"/>
              <a:gd name="connsiteX220-20271" fmla="*/ 3505835 w 12192000"/>
              <a:gd name="connsiteY220-20272" fmla="*/ 46077 h 4999978"/>
              <a:gd name="connsiteX221-20273" fmla="*/ 3511410 w 12192000"/>
              <a:gd name="connsiteY221-20274" fmla="*/ 44808 h 4999978"/>
              <a:gd name="connsiteX222-20275" fmla="*/ 3519598 w 12192000"/>
              <a:gd name="connsiteY222-20276" fmla="*/ 44683 h 4999978"/>
              <a:gd name="connsiteX223-20277" fmla="*/ 3519807 w 12192000"/>
              <a:gd name="connsiteY223-20278" fmla="*/ 44938 h 4999978"/>
              <a:gd name="connsiteX224-20279" fmla="*/ 3527466 w 12192000"/>
              <a:gd name="connsiteY224-20280" fmla="*/ 44316 h 4999978"/>
              <a:gd name="connsiteX225-20281" fmla="*/ 3564889 w 12192000"/>
              <a:gd name="connsiteY225-20282" fmla="*/ 57394 h 4999978"/>
              <a:gd name="connsiteX226-20283" fmla="*/ 3614922 w 12192000"/>
              <a:gd name="connsiteY226-20284" fmla="*/ 61804 h 4999978"/>
              <a:gd name="connsiteX227-20285" fmla="*/ 3635506 w 12192000"/>
              <a:gd name="connsiteY227-20286" fmla="*/ 65718 h 4999978"/>
              <a:gd name="connsiteX228-20287" fmla="*/ 3646525 w 12192000"/>
              <a:gd name="connsiteY228-20288" fmla="*/ 69193 h 4999978"/>
              <a:gd name="connsiteX229-20289" fmla="*/ 3647224 w 12192000"/>
              <a:gd name="connsiteY229-20290" fmla="*/ 70303 h 4999978"/>
              <a:gd name="connsiteX230-20291" fmla="*/ 3683100 w 12192000"/>
              <a:gd name="connsiteY230-20292" fmla="*/ 64109 h 4999978"/>
              <a:gd name="connsiteX231-20293" fmla="*/ 3687901 w 12192000"/>
              <a:gd name="connsiteY231-20294" fmla="*/ 65372 h 4999978"/>
              <a:gd name="connsiteX232-20295" fmla="*/ 3711234 w 12192000"/>
              <a:gd name="connsiteY232-20296" fmla="*/ 58665 h 4999978"/>
              <a:gd name="connsiteX233-20297" fmla="*/ 3723318 w 12192000"/>
              <a:gd name="connsiteY233-20298" fmla="*/ 56625 h 4999978"/>
              <a:gd name="connsiteX234-20299" fmla="*/ 3726677 w 12192000"/>
              <a:gd name="connsiteY234-20300" fmla="*/ 53112 h 4999978"/>
              <a:gd name="connsiteX235-20301" fmla="*/ 3744535 w 12192000"/>
              <a:gd name="connsiteY235-20302" fmla="*/ 51590 h 4999978"/>
              <a:gd name="connsiteX236-20303" fmla="*/ 3746608 w 12192000"/>
              <a:gd name="connsiteY236-20304" fmla="*/ 52522 h 4999978"/>
              <a:gd name="connsiteX237-20305" fmla="*/ 3761262 w 12192000"/>
              <a:gd name="connsiteY237-20306" fmla="*/ 47147 h 4999978"/>
              <a:gd name="connsiteX238-20307" fmla="*/ 3803931 w 12192000"/>
              <a:gd name="connsiteY238-20308" fmla="*/ 49309 h 4999978"/>
              <a:gd name="connsiteX239-20309" fmla="*/ 3925626 w 12192000"/>
              <a:gd name="connsiteY239-20310" fmla="*/ 40301 h 4999978"/>
              <a:gd name="connsiteX240-20311" fmla="*/ 4033324 w 12192000"/>
              <a:gd name="connsiteY240-20312" fmla="*/ 26451 h 49999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p:cNvGraphicFramePr>
            <a:graphicFrameLocks noGrp="1"/>
          </p:cNvGraphicFramePr>
          <p:nvPr>
            <p:ph idx="1"/>
            <p:extLst>
              <p:ext uri="{D42A27DB-BD31-4B8C-83A1-F6EECF244321}">
                <p14:modId xmlns:p14="http://schemas.microsoft.com/office/powerpoint/2010/main" val="117062825"/>
              </p:ext>
            </p:extLst>
          </p:nvPr>
        </p:nvGraphicFramePr>
        <p:xfrm>
          <a:off x="936625" y="2371678"/>
          <a:ext cx="10029084" cy="3854577"/>
        </p:xfrm>
        <a:graphic>
          <a:graphicData uri="http://schemas.openxmlformats.org/drawingml/2006/table">
            <a:tbl>
              <a:tblPr firstRow="1" bandRow="1">
                <a:tableStyleId>{073A0DAA-6AF3-43AB-8588-CEC1D06C72B9}</a:tableStyleId>
              </a:tblPr>
              <a:tblGrid>
                <a:gridCol w="2477292">
                  <a:extLst>
                    <a:ext uri="{9D8B030D-6E8A-4147-A177-3AD203B41FA5}">
                      <a16:colId xmlns:a16="http://schemas.microsoft.com/office/drawing/2014/main" val="20000"/>
                    </a:ext>
                  </a:extLst>
                </a:gridCol>
                <a:gridCol w="2502065">
                  <a:extLst>
                    <a:ext uri="{9D8B030D-6E8A-4147-A177-3AD203B41FA5}">
                      <a16:colId xmlns:a16="http://schemas.microsoft.com/office/drawing/2014/main" val="20001"/>
                    </a:ext>
                  </a:extLst>
                </a:gridCol>
                <a:gridCol w="2572385">
                  <a:extLst>
                    <a:ext uri="{9D8B030D-6E8A-4147-A177-3AD203B41FA5}">
                      <a16:colId xmlns:a16="http://schemas.microsoft.com/office/drawing/2014/main" val="20002"/>
                    </a:ext>
                  </a:extLst>
                </a:gridCol>
                <a:gridCol w="2477342">
                  <a:extLst>
                    <a:ext uri="{9D8B030D-6E8A-4147-A177-3AD203B41FA5}">
                      <a16:colId xmlns:a16="http://schemas.microsoft.com/office/drawing/2014/main" val="20003"/>
                    </a:ext>
                  </a:extLst>
                </a:gridCol>
              </a:tblGrid>
              <a:tr h="379095">
                <a:tc>
                  <a:txBody>
                    <a:bodyPr/>
                    <a:lstStyle/>
                    <a:p>
                      <a:endParaRPr lang="en-US" sz="1700">
                        <a:latin typeface="Arial" pitchFamily="34" charset="0"/>
                        <a:cs typeface="Arial" pitchFamily="34" charset="0"/>
                      </a:endParaRPr>
                    </a:p>
                  </a:txBody>
                  <a:tcPr marL="86167" marR="86167" marT="43083" marB="43083">
                    <a:solidFill>
                      <a:schemeClr val="accent2"/>
                    </a:solidFill>
                  </a:tcPr>
                </a:tc>
                <a:tc>
                  <a:txBody>
                    <a:bodyPr/>
                    <a:lstStyle/>
                    <a:p>
                      <a:r>
                        <a:rPr lang="en-US" sz="1700">
                          <a:latin typeface="Arial" pitchFamily="34" charset="0"/>
                          <a:cs typeface="Arial" pitchFamily="34" charset="0"/>
                        </a:rPr>
                        <a:t>TVB TRỰC TIẾP</a:t>
                      </a:r>
                    </a:p>
                  </a:txBody>
                  <a:tcPr marL="86167" marR="86167" marT="43083" marB="43083">
                    <a:solidFill>
                      <a:schemeClr val="accent2"/>
                    </a:solidFill>
                  </a:tcPr>
                </a:tc>
                <a:tc>
                  <a:txBody>
                    <a:bodyPr/>
                    <a:lstStyle/>
                    <a:p>
                      <a:r>
                        <a:rPr lang="en-US" sz="1700">
                          <a:latin typeface="Arial" pitchFamily="34" charset="0"/>
                          <a:cs typeface="Arial" pitchFamily="34" charset="0"/>
                        </a:rPr>
                        <a:t>TVB GIÁN TIẾP</a:t>
                      </a:r>
                    </a:p>
                  </a:txBody>
                  <a:tcPr marL="86167" marR="86167" marT="43083" marB="43083">
                    <a:solidFill>
                      <a:schemeClr val="accent2"/>
                    </a:solidFill>
                  </a:tcPr>
                </a:tc>
                <a:tc>
                  <a:txBody>
                    <a:bodyPr/>
                    <a:lstStyle/>
                    <a:p>
                      <a:r>
                        <a:rPr lang="en-US" sz="1700">
                          <a:latin typeface="Arial" pitchFamily="34" charset="0"/>
                          <a:cs typeface="Arial" pitchFamily="34" charset="0"/>
                        </a:rPr>
                        <a:t>TV ĐÙI</a:t>
                      </a:r>
                    </a:p>
                  </a:txBody>
                  <a:tcPr marL="86167" marR="86167" marT="43083" marB="43083">
                    <a:solidFill>
                      <a:schemeClr val="accent2"/>
                    </a:solidFill>
                  </a:tcPr>
                </a:tc>
                <a:extLst>
                  <a:ext uri="{0D108BD9-81ED-4DB2-BD59-A6C34878D82A}">
                    <a16:rowId xmlns:a16="http://schemas.microsoft.com/office/drawing/2014/main" val="10000"/>
                  </a:ext>
                </a:extLst>
              </a:tr>
              <a:tr h="379134">
                <a:tc>
                  <a:txBody>
                    <a:bodyPr/>
                    <a:lstStyle/>
                    <a:p>
                      <a:r>
                        <a:rPr lang="en-US" sz="1800" dirty="0">
                          <a:latin typeface="Arial" panose="020B0604020202020204" pitchFamily="34" charset="0"/>
                          <a:cs typeface="Arial" panose="020B0604020202020204" pitchFamily="34" charset="0"/>
                        </a:rPr>
                        <a:t>VỊ TRÍ BỊ THOÁT VỊ</a:t>
                      </a:r>
                    </a:p>
                  </a:txBody>
                  <a:tcPr marL="86167" marR="86167" marT="43083" marB="43083"/>
                </a:tc>
                <a:tc>
                  <a:txBody>
                    <a:bodyPr/>
                    <a:lstStyle/>
                    <a:p>
                      <a:r>
                        <a:rPr lang="en-US" sz="1800">
                          <a:latin typeface="Arial" panose="020B0604020202020204" pitchFamily="34" charset="0"/>
                          <a:cs typeface="Arial" panose="020B0604020202020204" pitchFamily="34" charset="0"/>
                        </a:rPr>
                        <a:t>Tam giác Hesselbach</a:t>
                      </a:r>
                    </a:p>
                  </a:txBody>
                  <a:tcPr marL="86167" marR="86167" marT="43083" marB="43083"/>
                </a:tc>
                <a:tc>
                  <a:txBody>
                    <a:bodyPr/>
                    <a:lstStyle/>
                    <a:p>
                      <a:r>
                        <a:rPr lang="en-US" sz="1800">
                          <a:latin typeface="Arial" panose="020B0604020202020204" pitchFamily="34" charset="0"/>
                          <a:cs typeface="Arial" panose="020B0604020202020204" pitchFamily="34" charset="0"/>
                        </a:rPr>
                        <a:t>Lỗ bẹn sâu</a:t>
                      </a:r>
                    </a:p>
                  </a:txBody>
                  <a:tcPr marL="86167" marR="86167" marT="43083" marB="43083"/>
                </a:tc>
                <a:tc>
                  <a:txBody>
                    <a:bodyPr/>
                    <a:lstStyle/>
                    <a:p>
                      <a:r>
                        <a:rPr lang="en-US" sz="1800">
                          <a:latin typeface="Arial" panose="020B0604020202020204" pitchFamily="34" charset="0"/>
                          <a:cs typeface="Arial" panose="020B0604020202020204" pitchFamily="34" charset="0"/>
                        </a:rPr>
                        <a:t>Lỗ đùi</a:t>
                      </a:r>
                    </a:p>
                  </a:txBody>
                  <a:tcPr marL="86167" marR="86167" marT="43083" marB="43083"/>
                </a:tc>
                <a:extLst>
                  <a:ext uri="{0D108BD9-81ED-4DB2-BD59-A6C34878D82A}">
                    <a16:rowId xmlns:a16="http://schemas.microsoft.com/office/drawing/2014/main" val="10001"/>
                  </a:ext>
                </a:extLst>
              </a:tr>
              <a:tr h="896134">
                <a:tc>
                  <a:txBody>
                    <a:bodyPr/>
                    <a:lstStyle/>
                    <a:p>
                      <a:r>
                        <a:rPr lang="en-US" sz="1800" dirty="0">
                          <a:latin typeface="Arial" panose="020B0604020202020204" pitchFamily="34" charset="0"/>
                          <a:cs typeface="Arial" panose="020B0604020202020204" pitchFamily="34" charset="0"/>
                        </a:rPr>
                        <a:t>HƯỚNG ĐI</a:t>
                      </a:r>
                    </a:p>
                  </a:txBody>
                  <a:tcPr marL="86167" marR="86167" marT="43083" marB="43083"/>
                </a:tc>
                <a:tc>
                  <a:txBody>
                    <a:bodyPr/>
                    <a:lstStyle/>
                    <a:p>
                      <a:r>
                        <a:rPr lang="en-US" sz="1800">
                          <a:latin typeface="Arial" panose="020B0604020202020204" pitchFamily="34" charset="0"/>
                          <a:cs typeface="Arial" panose="020B0604020202020204" pitchFamily="34" charset="0"/>
                        </a:rPr>
                        <a:t>Từ sau ra trước</a:t>
                      </a:r>
                    </a:p>
                  </a:txBody>
                  <a:tcPr marL="86167" marR="86167" marT="43083" marB="43083"/>
                </a:tc>
                <a:tc>
                  <a:txBody>
                    <a:bodyPr/>
                    <a:lstStyle/>
                    <a:p>
                      <a:r>
                        <a:rPr lang="en-US" sz="1800">
                          <a:latin typeface="Arial" panose="020B0604020202020204" pitchFamily="34" charset="0"/>
                          <a:cs typeface="Arial" panose="020B0604020202020204" pitchFamily="34" charset="0"/>
                        </a:rPr>
                        <a:t>Từ sau ra trước, ngoài vào trong, trên xuống dưới và có thể xuống bìu</a:t>
                      </a:r>
                    </a:p>
                  </a:txBody>
                  <a:tcPr marL="86167" marR="86167" marT="43083" marB="43083"/>
                </a:tc>
                <a:tc>
                  <a:txBody>
                    <a:bodyPr/>
                    <a:lstStyle/>
                    <a:p>
                      <a:r>
                        <a:rPr lang="en-US" sz="1800">
                          <a:latin typeface="Arial" panose="020B0604020202020204" pitchFamily="34" charset="0"/>
                          <a:cs typeface="Arial" panose="020B0604020202020204" pitchFamily="34" charset="0"/>
                        </a:rPr>
                        <a:t>Từ trên xuống dưới dọc đùi</a:t>
                      </a:r>
                    </a:p>
                  </a:txBody>
                  <a:tcPr marL="86167" marR="86167" marT="43083" marB="43083"/>
                </a:tc>
                <a:extLst>
                  <a:ext uri="{0D108BD9-81ED-4DB2-BD59-A6C34878D82A}">
                    <a16:rowId xmlns:a16="http://schemas.microsoft.com/office/drawing/2014/main" val="10002"/>
                  </a:ext>
                </a:extLst>
              </a:tr>
              <a:tr h="637634">
                <a:tc>
                  <a:txBody>
                    <a:bodyPr/>
                    <a:lstStyle/>
                    <a:p>
                      <a:r>
                        <a:rPr lang="en-US" sz="1800" dirty="0">
                          <a:latin typeface="Arial" panose="020B0604020202020204" pitchFamily="34" charset="0"/>
                          <a:cs typeface="Arial" panose="020B0604020202020204" pitchFamily="34" charset="0"/>
                        </a:rPr>
                        <a:t>ĐẶC ĐIỂM</a:t>
                      </a:r>
                    </a:p>
                  </a:txBody>
                  <a:tcPr marL="86167" marR="86167" marT="43083" marB="43083"/>
                </a:tc>
                <a:tc>
                  <a:txBody>
                    <a:bodyPr/>
                    <a:lstStyle/>
                    <a:p>
                      <a:r>
                        <a:rPr lang="en-US" sz="1800" dirty="0" err="1">
                          <a:latin typeface="Arial" panose="020B0604020202020204" pitchFamily="34" charset="0"/>
                          <a:cs typeface="Arial" panose="020B0604020202020204" pitchFamily="34" charset="0"/>
                        </a:rPr>
                        <a:t>Dễ</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tự</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xẹp</a:t>
                      </a:r>
                      <a:endParaRPr lang="en-US" sz="1800" dirty="0">
                        <a:latin typeface="Arial" panose="020B0604020202020204" pitchFamily="34" charset="0"/>
                        <a:cs typeface="Arial" panose="020B0604020202020204" pitchFamily="34" charset="0"/>
                      </a:endParaRPr>
                    </a:p>
                  </a:txBody>
                  <a:tcPr marL="86167" marR="86167" marT="43083" marB="43083"/>
                </a:tc>
                <a:tc>
                  <a:txBody>
                    <a:bodyPr/>
                    <a:lstStyle/>
                    <a:p>
                      <a:r>
                        <a:rPr lang="en-US" sz="1800">
                          <a:latin typeface="Arial" panose="020B0604020202020204" pitchFamily="34" charset="0"/>
                          <a:cs typeface="Arial" panose="020B0604020202020204" pitchFamily="34" charset="0"/>
                        </a:rPr>
                        <a:t>Khó xẹp hơn, thường phải ấn hoặc đẩy</a:t>
                      </a:r>
                    </a:p>
                  </a:txBody>
                  <a:tcPr marL="86167" marR="86167" marT="43083" marB="43083"/>
                </a:tc>
                <a:tc>
                  <a:txBody>
                    <a:bodyPr/>
                    <a:lstStyle/>
                    <a:p>
                      <a:r>
                        <a:rPr lang="en-US" sz="1800">
                          <a:latin typeface="Arial" panose="020B0604020202020204" pitchFamily="34" charset="0"/>
                          <a:cs typeface="Arial" panose="020B0604020202020204" pitchFamily="34" charset="0"/>
                        </a:rPr>
                        <a:t>Ấn không xẹp</a:t>
                      </a:r>
                    </a:p>
                  </a:txBody>
                  <a:tcPr marL="86167" marR="86167" marT="43083" marB="43083"/>
                </a:tc>
                <a:extLst>
                  <a:ext uri="{0D108BD9-81ED-4DB2-BD59-A6C34878D82A}">
                    <a16:rowId xmlns:a16="http://schemas.microsoft.com/office/drawing/2014/main" val="10003"/>
                  </a:ext>
                </a:extLst>
              </a:tr>
              <a:tr h="637634">
                <a:tc>
                  <a:txBody>
                    <a:bodyPr/>
                    <a:lstStyle/>
                    <a:p>
                      <a:r>
                        <a:rPr lang="en-US" sz="1800">
                          <a:latin typeface="Arial" panose="020B0604020202020204" pitchFamily="34" charset="0"/>
                          <a:cs typeface="Arial" panose="020B0604020202020204" pitchFamily="34" charset="0"/>
                        </a:rPr>
                        <a:t>NGHIỆM PHÁP CHẸN LỖ BEN SÂU</a:t>
                      </a:r>
                    </a:p>
                  </a:txBody>
                  <a:tcPr marL="86167" marR="86167" marT="43083" marB="43083"/>
                </a:tc>
                <a:tc>
                  <a:txBody>
                    <a:bodyPr/>
                    <a:lstStyle/>
                    <a:p>
                      <a:r>
                        <a:rPr lang="en-US" sz="1800" dirty="0" err="1">
                          <a:latin typeface="Arial" panose="020B0604020202020204" pitchFamily="34" charset="0"/>
                          <a:cs typeface="Arial" panose="020B0604020202020204" pitchFamily="34" charset="0"/>
                        </a:rPr>
                        <a:t>Khối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phồng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vẫn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xuất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hiện</a:t>
                      </a:r>
                      <a:endParaRPr lang="en-US" sz="1800" dirty="0">
                        <a:latin typeface="Arial" panose="020B0604020202020204" pitchFamily="34" charset="0"/>
                        <a:cs typeface="Arial" panose="020B0604020202020204" pitchFamily="34" charset="0"/>
                      </a:endParaRPr>
                    </a:p>
                  </a:txBody>
                  <a:tcPr marL="86167" marR="86167" marT="43083" marB="43083"/>
                </a:tc>
                <a:tc>
                  <a:txBody>
                    <a:bodyPr/>
                    <a:lstStyle/>
                    <a:p>
                      <a:r>
                        <a:rPr lang="en-US" sz="1800">
                          <a:latin typeface="Arial" panose="020B0604020202020204" pitchFamily="34" charset="0"/>
                          <a:cs typeface="Arial" panose="020B0604020202020204" pitchFamily="34" charset="0"/>
                        </a:rPr>
                        <a:t>Không xuất hiện</a:t>
                      </a:r>
                    </a:p>
                  </a:txBody>
                  <a:tcPr marL="86167" marR="86167" marT="43083" marB="43083"/>
                </a:tc>
                <a:tc>
                  <a:txBody>
                    <a:bodyPr/>
                    <a:lstStyle/>
                    <a:p>
                      <a:r>
                        <a:rPr lang="en-US" sz="1800">
                          <a:latin typeface="Arial" panose="020B0604020202020204" pitchFamily="34" charset="0"/>
                          <a:cs typeface="Arial" panose="020B0604020202020204" pitchFamily="34" charset="0"/>
                        </a:rPr>
                        <a:t>Không liên quan</a:t>
                      </a:r>
                    </a:p>
                  </a:txBody>
                  <a:tcPr marL="86167" marR="86167" marT="43083" marB="43083"/>
                </a:tc>
                <a:extLst>
                  <a:ext uri="{0D108BD9-81ED-4DB2-BD59-A6C34878D82A}">
                    <a16:rowId xmlns:a16="http://schemas.microsoft.com/office/drawing/2014/main" val="10004"/>
                  </a:ext>
                </a:extLst>
              </a:tr>
              <a:tr h="637634">
                <a:tc>
                  <a:txBody>
                    <a:bodyPr/>
                    <a:lstStyle/>
                    <a:p>
                      <a:r>
                        <a:rPr lang="en-US" sz="1800">
                          <a:latin typeface="Arial" panose="020B0604020202020204" pitchFamily="34" charset="0"/>
                          <a:cs typeface="Arial" panose="020B0604020202020204" pitchFamily="34" charset="0"/>
                        </a:rPr>
                        <a:t>NGHIỆM PHÁP CHẠM NGÓN</a:t>
                      </a:r>
                    </a:p>
                  </a:txBody>
                  <a:tcPr marL="86167" marR="86167" marT="43083" marB="43083"/>
                </a:tc>
                <a:tc>
                  <a:txBody>
                    <a:bodyPr/>
                    <a:lstStyle/>
                    <a:p>
                      <a:r>
                        <a:rPr lang="en-US" sz="1800" dirty="0" err="1">
                          <a:latin typeface="Arial" panose="020B0604020202020204" pitchFamily="34" charset="0"/>
                          <a:cs typeface="Arial" panose="020B0604020202020204" pitchFamily="34" charset="0"/>
                        </a:rPr>
                        <a:t>Chạm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lòng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ngón</a:t>
                      </a:r>
                      <a:endParaRPr lang="en-US" sz="1800" dirty="0">
                        <a:latin typeface="Arial" panose="020B0604020202020204" pitchFamily="34" charset="0"/>
                        <a:cs typeface="Arial" panose="020B0604020202020204" pitchFamily="34" charset="0"/>
                      </a:endParaRPr>
                    </a:p>
                  </a:txBody>
                  <a:tcPr marL="86167" marR="86167" marT="43083" marB="43083"/>
                </a:tc>
                <a:tc>
                  <a:txBody>
                    <a:bodyPr/>
                    <a:lstStyle/>
                    <a:p>
                      <a:r>
                        <a:rPr lang="en-US" sz="1800" dirty="0" err="1">
                          <a:latin typeface="Arial" panose="020B0604020202020204" pitchFamily="34" charset="0"/>
                          <a:cs typeface="Arial" panose="020B0604020202020204" pitchFamily="34" charset="0"/>
                        </a:rPr>
                        <a:t>Chạm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đầu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ngón</a:t>
                      </a:r>
                      <a:endParaRPr lang="en-US" sz="1800" dirty="0">
                        <a:latin typeface="Arial" panose="020B0604020202020204" pitchFamily="34" charset="0"/>
                        <a:cs typeface="Arial" panose="020B0604020202020204" pitchFamily="34" charset="0"/>
                      </a:endParaRPr>
                    </a:p>
                  </a:txBody>
                  <a:tcPr marL="86167" marR="86167" marT="43083" marB="43083"/>
                </a:tc>
                <a:tc>
                  <a:txBody>
                    <a:bodyPr/>
                    <a:lstStyle/>
                    <a:p>
                      <a:r>
                        <a:rPr lang="en-US" sz="1800" dirty="0">
                          <a:latin typeface="Arial" panose="020B0604020202020204" pitchFamily="34" charset="0"/>
                          <a:cs typeface="Arial" panose="020B0604020202020204" pitchFamily="34" charset="0"/>
                        </a:rPr>
                        <a:t>Không liên quan</a:t>
                      </a:r>
                    </a:p>
                  </a:txBody>
                  <a:tcPr marL="86167" marR="86167" marT="43083" marB="43083"/>
                </a:tc>
                <a:extLst>
                  <a:ext uri="{0D108BD9-81ED-4DB2-BD59-A6C34878D82A}">
                    <a16:rowId xmlns:a16="http://schemas.microsoft.com/office/drawing/2014/main" val="1000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appliance&#10;&#10;Description automatically generated"/>
          <p:cNvPicPr>
            <a:picLocks noChangeAspect="1"/>
          </p:cNvPicPr>
          <p:nvPr/>
        </p:nvPicPr>
        <p:blipFill rotWithShape="1">
          <a:blip r:embed="rId2"/>
          <a:srcRect t="8263" r="-2" b="10273"/>
          <a:stretch>
            <a:fillRect/>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5" name="Title 4"/>
          <p:cNvSpPr>
            <a:spLocks noGrp="1"/>
          </p:cNvSpPr>
          <p:nvPr>
            <p:ph type="title"/>
          </p:nvPr>
        </p:nvSpPr>
        <p:spPr>
          <a:xfrm>
            <a:off x="5782934" y="3962400"/>
            <a:ext cx="6555360" cy="1690409"/>
          </a:xfrm>
        </p:spPr>
        <p:txBody>
          <a:bodyPr vert="horz" lIns="91440" tIns="45720" rIns="91440" bIns="45720" rtlCol="0" anchor="b">
            <a:normAutofit/>
          </a:bodyPr>
          <a:lstStyle/>
          <a:p>
            <a:r>
              <a:rPr lang="en-US" sz="5400" dirty="0">
                <a:latin typeface="Arial"/>
                <a:cs typeface="Arial"/>
              </a:rPr>
              <a:t>6. CẬN</a:t>
            </a:r>
            <a:r>
              <a:rPr lang="en-US" sz="5400" kern="1200" dirty="0">
                <a:latin typeface="Arial"/>
                <a:cs typeface="Arial"/>
              </a:rPr>
              <a:t> LÂM SÀNG</a:t>
            </a:r>
          </a:p>
        </p:txBody>
      </p:sp>
      <p:pic>
        <p:nvPicPr>
          <p:cNvPr id="7" name="Picture 6"/>
          <p:cNvPicPr>
            <a:picLocks noChangeAspect="1"/>
          </p:cNvPicPr>
          <p:nvPr/>
        </p:nvPicPr>
        <p:blipFill rotWithShape="1">
          <a:blip r:embed="rId3"/>
          <a:srcRect r="-1" b="14568"/>
          <a:stretch>
            <a:fillRect/>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rial" panose="020B0604020202020204" pitchFamily="34" charset="0"/>
                <a:cs typeface="Arial" panose="020B0604020202020204" pitchFamily="34" charset="0"/>
              </a:rPr>
              <a:t>SIÊU ÂM</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Thường được sử dụng</a:t>
            </a:r>
          </a:p>
          <a:p>
            <a:r>
              <a:rPr lang="en-US" dirty="0">
                <a:latin typeface="Arial" panose="020B0604020202020204" pitchFamily="34" charset="0"/>
                <a:cs typeface="Arial" panose="020B0604020202020204" pitchFamily="34" charset="0"/>
              </a:rPr>
              <a:t>Độ nhạy 77 – 81.5%, đặc hiệu 86 - 94.5% trong chẩn đoán TV </a:t>
            </a:r>
            <a:r>
              <a:rPr lang="en-US" dirty="0" err="1">
                <a:latin typeface="Arial" panose="020B0604020202020204" pitchFamily="34" charset="0"/>
                <a:cs typeface="Arial" panose="020B0604020202020204" pitchFamily="34" charset="0"/>
              </a:rPr>
              <a:t>nghẹt</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tĩnh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bướu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abscess…</a:t>
            </a:r>
          </a:p>
          <a:p>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SA Doppler -&gt; </a:t>
            </a:r>
            <a:r>
              <a:rPr lang="en-US" dirty="0" err="1">
                <a:latin typeface="Arial" panose="020B0604020202020204" pitchFamily="34" charset="0"/>
                <a:cs typeface="Arial" panose="020B0604020202020204" pitchFamily="34" charset="0"/>
              </a:rPr>
              <a:t>xoắn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mạch</a:t>
            </a:r>
            <a:endParaRPr lang="en-US" dirty="0">
              <a:latin typeface="Arial" panose="020B0604020202020204" pitchFamily="34" charset="0"/>
              <a:cs typeface="Arial" panose="020B0604020202020204" pitchFamily="34" charset="0"/>
            </a:endParaRPr>
          </a:p>
          <a:p>
            <a:r>
              <a:rPr lang="en-US" dirty="0" err="1"/>
              <a:t>Dấu</a:t>
            </a:r>
            <a:r>
              <a:rPr lang="en-US" dirty="0"/>
              <a:t> </a:t>
            </a:r>
            <a:r>
              <a:rPr lang="en-US" dirty="0" err="1"/>
              <a:t>hiệu</a:t>
            </a:r>
            <a:r>
              <a:rPr lang="en-US" dirty="0"/>
              <a:t> </a:t>
            </a:r>
            <a:r>
              <a:rPr lang="en-US" dirty="0" err="1"/>
              <a:t>nghẹt</a:t>
            </a:r>
            <a:r>
              <a:rPr lang="en-US" dirty="0"/>
              <a:t> </a:t>
            </a:r>
            <a:r>
              <a:rPr lang="en-US" dirty="0" err="1"/>
              <a:t>trên</a:t>
            </a:r>
            <a:r>
              <a:rPr lang="en-US" dirty="0"/>
              <a:t> </a:t>
            </a:r>
            <a:r>
              <a:rPr lang="en-US" dirty="0" err="1"/>
              <a:t>siêu</a:t>
            </a:r>
            <a:r>
              <a:rPr lang="en-US" dirty="0"/>
              <a:t> </a:t>
            </a:r>
            <a:r>
              <a:rPr lang="en-US" dirty="0" err="1"/>
              <a:t>âm</a:t>
            </a:r>
            <a:r>
              <a:rPr lang="en-US" dirty="0"/>
              <a:t>: </a:t>
            </a:r>
            <a:r>
              <a:rPr lang="vi-VN" dirty="0"/>
              <a:t>dịch, thanh mạc </a:t>
            </a:r>
            <a:r>
              <a:rPr lang="en-US" dirty="0" err="1"/>
              <a:t>không</a:t>
            </a:r>
            <a:r>
              <a:rPr lang="en-US" dirty="0"/>
              <a:t> </a:t>
            </a:r>
            <a:r>
              <a:rPr lang="vi-VN" dirty="0"/>
              <a:t>trơn láng</a:t>
            </a:r>
            <a:r>
              <a:rPr lang="en-US" dirty="0"/>
              <a:t>, </a:t>
            </a:r>
            <a:r>
              <a:rPr lang="en-US" dirty="0" err="1"/>
              <a:t>không</a:t>
            </a:r>
            <a:r>
              <a:rPr lang="en-US" dirty="0"/>
              <a:t> </a:t>
            </a:r>
            <a:r>
              <a:rPr lang="en-US" dirty="0" err="1"/>
              <a:t>liên</a:t>
            </a:r>
            <a:r>
              <a:rPr lang="en-US" dirty="0"/>
              <a:t> </a:t>
            </a:r>
            <a:r>
              <a:rPr lang="en-US" dirty="0" err="1"/>
              <a:t>tục</a:t>
            </a:r>
            <a:r>
              <a:rPr lang="vi-VN" dirty="0"/>
              <a:t>, nhu động ruột </a:t>
            </a:r>
            <a:r>
              <a:rPr lang="en-US" dirty="0" err="1"/>
              <a:t>mất</a:t>
            </a:r>
            <a:r>
              <a:rPr lang="vi-VN" dirty="0"/>
              <a:t>, </a:t>
            </a:r>
            <a:r>
              <a:rPr lang="en-US" dirty="0" err="1"/>
              <a:t>mật</a:t>
            </a:r>
            <a:r>
              <a:rPr lang="en-US" dirty="0"/>
              <a:t> </a:t>
            </a:r>
            <a:r>
              <a:rPr lang="en-US" dirty="0" err="1"/>
              <a:t>độ</a:t>
            </a:r>
            <a:r>
              <a:rPr lang="en-US" dirty="0"/>
              <a:t> </a:t>
            </a:r>
            <a:r>
              <a:rPr lang="en-US" dirty="0" err="1"/>
              <a:t>không</a:t>
            </a:r>
            <a:r>
              <a:rPr lang="en-US" dirty="0"/>
              <a:t> </a:t>
            </a:r>
            <a:r>
              <a:rPr lang="en-US" dirty="0" err="1"/>
              <a:t>đồng</a:t>
            </a:r>
            <a:r>
              <a:rPr lang="en-US" dirty="0"/>
              <a:t> </a:t>
            </a:r>
            <a:r>
              <a:rPr lang="en-US" dirty="0" err="1"/>
              <a:t>nhất</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graphical user interface&#10;&#10;Description automatically generated"/>
          <p:cNvPicPr>
            <a:picLocks noGrp="1" noChangeAspect="1"/>
          </p:cNvPicPr>
          <p:nvPr>
            <p:ph idx="1"/>
          </p:nvPr>
        </p:nvPicPr>
        <p:blipFill rotWithShape="1">
          <a:blip r:embed="rId2"/>
          <a:srcRect l="5759" r="3" b="3"/>
          <a:stretch>
            <a:fillRect/>
          </a:stretch>
        </p:blipFill>
        <p:spPr>
          <a:xfrm>
            <a:off x="518330" y="100871"/>
            <a:ext cx="4222688" cy="3179192"/>
          </a:xfrm>
          <a:prstGeom prst="rect">
            <a:avLst/>
          </a:prstGeom>
        </p:spPr>
      </p:pic>
      <p:pic>
        <p:nvPicPr>
          <p:cNvPr id="5" name="Content Placeholder 4" descr="A ultrasound of a baby&#10;&#10;Description automatically generated with low confidence"/>
          <p:cNvPicPr>
            <a:picLocks noChangeAspect="1"/>
          </p:cNvPicPr>
          <p:nvPr/>
        </p:nvPicPr>
        <p:blipFill rotWithShape="1">
          <a:blip r:embed="rId3"/>
          <a:srcRect r="3009" b="2"/>
          <a:stretch>
            <a:fillRect/>
          </a:stretch>
        </p:blipFill>
        <p:spPr>
          <a:xfrm>
            <a:off x="518330" y="3384207"/>
            <a:ext cx="4222688" cy="3145456"/>
          </a:xfrm>
          <a:prstGeom prst="rect">
            <a:avLst/>
          </a:prstGeom>
        </p:spPr>
      </p:pic>
      <p:sp>
        <p:nvSpPr>
          <p:cNvPr id="6" name="Title 1"/>
          <p:cNvSpPr>
            <a:spLocks noGrp="1"/>
          </p:cNvSpPr>
          <p:nvPr>
            <p:ph type="title"/>
          </p:nvPr>
        </p:nvSpPr>
        <p:spPr>
          <a:xfrm>
            <a:off x="5162549" y="470506"/>
            <a:ext cx="6153151" cy="708658"/>
          </a:xfrm>
        </p:spPr>
        <p:txBody>
          <a:bodyPr vert="horz" lIns="91440" tIns="45720" rIns="91440" bIns="45720" rtlCol="0" anchor="b">
            <a:noAutofit/>
          </a:bodyPr>
          <a:lstStyle/>
          <a:p>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Thoát</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vị</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gián</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tiếp</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bên</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phải</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ghi</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nhận</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trên</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siêu</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âm</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không</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nghẹt</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cấu</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trúc</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ruột</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bên</a:t>
            </a:r>
            <a:r>
              <a:rPr lang="en-US" sz="2000" kern="12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2000" kern="1200" dirty="0" err="1">
                <a:solidFill>
                  <a:schemeClr val="tx1">
                    <a:lumMod val="85000"/>
                    <a:lumOff val="15000"/>
                  </a:schemeClr>
                </a:solidFill>
                <a:latin typeface="Arial" panose="020B0604020202020204" pitchFamily="34" charset="0"/>
                <a:ea typeface="+mj-ea"/>
                <a:cs typeface="Arial" panose="020B0604020202020204" pitchFamily="34" charset="0"/>
              </a:rPr>
              <a:t>trong</a:t>
            </a:r>
            <a:endParaRPr lang="en-US" sz="2000" kern="1200"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7" name="Rectangle 6"/>
          <p:cNvSpPr/>
          <p:nvPr/>
        </p:nvSpPr>
        <p:spPr>
          <a:xfrm>
            <a:off x="4886325" y="1447800"/>
            <a:ext cx="7162800" cy="1619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724" y="1878360"/>
            <a:ext cx="5586403" cy="3912839"/>
          </a:xfrm>
          <a:prstGeom prst="rect">
            <a:avLst/>
          </a:prstGeom>
        </p:spPr>
      </p:pic>
      <p:sp>
        <p:nvSpPr>
          <p:cNvPr id="2" name="TextBox 1"/>
          <p:cNvSpPr txBox="1"/>
          <p:nvPr/>
        </p:nvSpPr>
        <p:spPr>
          <a:xfrm>
            <a:off x="6311900" y="6096000"/>
            <a:ext cx="4889500" cy="369332"/>
          </a:xfrm>
          <a:prstGeom prst="rect">
            <a:avLst/>
          </a:prstGeom>
          <a:noFill/>
        </p:spPr>
        <p:txBody>
          <a:bodyPr wrap="square" rtlCol="0">
            <a:spAutoFit/>
          </a:bodyPr>
          <a:lstStyle/>
          <a:p>
            <a:r>
              <a:rPr lang="en-US" dirty="0" err="1"/>
              <a:t>Thoát</a:t>
            </a:r>
            <a:r>
              <a:rPr lang="en-US" dirty="0"/>
              <a:t> </a:t>
            </a:r>
            <a:r>
              <a:rPr lang="en-US" dirty="0" err="1"/>
              <a:t>vị</a:t>
            </a:r>
            <a:r>
              <a:rPr lang="en-US" dirty="0"/>
              <a:t> </a:t>
            </a:r>
            <a:r>
              <a:rPr lang="en-US" dirty="0" err="1"/>
              <a:t>nghẹt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6464" y="1517444"/>
            <a:ext cx="5354356" cy="36687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6" y="236525"/>
            <a:ext cx="5017825" cy="6135700"/>
          </a:xfrm>
          <a:prstGeom prst="rect">
            <a:avLst/>
          </a:prstGeom>
        </p:spPr>
      </p:pic>
      <p:sp>
        <p:nvSpPr>
          <p:cNvPr id="8" name="TextBox 7"/>
          <p:cNvSpPr txBox="1"/>
          <p:nvPr/>
        </p:nvSpPr>
        <p:spPr>
          <a:xfrm>
            <a:off x="5419725" y="236525"/>
            <a:ext cx="6315075" cy="646331"/>
          </a:xfrm>
          <a:prstGeom prst="rect">
            <a:avLst/>
          </a:prstGeom>
          <a:noFill/>
        </p:spPr>
        <p:txBody>
          <a:bodyPr wrap="square" rtlCol="0">
            <a:spAutoFit/>
          </a:bodyPr>
          <a:lstStyle/>
          <a:p>
            <a:r>
              <a:rPr lang="en-US" dirty="0">
                <a:latin typeface="Arial" pitchFamily="34" charset="0"/>
                <a:cs typeface="Arial" pitchFamily="34" charset="0"/>
              </a:rPr>
              <a:t>(A) Ultrasound right indirect inguinal hernia, sitting position.      (B) Ultrasound right-sided indirect inguinal hernia standing.</a:t>
            </a:r>
          </a:p>
        </p:txBody>
      </p:sp>
      <p:sp>
        <p:nvSpPr>
          <p:cNvPr id="9" name="Rectangle 8"/>
          <p:cNvSpPr/>
          <p:nvPr/>
        </p:nvSpPr>
        <p:spPr>
          <a:xfrm>
            <a:off x="5293511" y="1171575"/>
            <a:ext cx="6784189" cy="1333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6052484" y="5419725"/>
            <a:ext cx="5682316" cy="923330"/>
          </a:xfrm>
          <a:prstGeom prst="rect">
            <a:avLst/>
          </a:prstGeom>
          <a:noFill/>
        </p:spPr>
        <p:txBody>
          <a:bodyPr wrap="square" rtlCol="0">
            <a:spAutoFit/>
          </a:bodyPr>
          <a:lstStyle/>
          <a:p>
            <a:r>
              <a:rPr lang="en-US" dirty="0">
                <a:latin typeface="Arial" pitchFamily="34" charset="0"/>
                <a:cs typeface="Arial" pitchFamily="34" charset="0"/>
              </a:rPr>
              <a:t>Comparison of the normal right inguinal hernia, to the left side of the inguinal canal with indirect inguinal hernia.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CT SCAN và MRI</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Chỉ dành cho các trường hợp không rõ thoát vị hay u vùng bẹn không điển hình</a:t>
            </a:r>
          </a:p>
          <a:p>
            <a:r>
              <a:rPr lang="en-US" dirty="0">
                <a:latin typeface="Arial" panose="020B0604020202020204" pitchFamily="34" charset="0"/>
                <a:cs typeface="Arial" panose="020B0604020202020204" pitchFamily="34" charset="0"/>
              </a:rPr>
              <a:t>Nhạy 94% - đặc hiệu 96%</a:t>
            </a:r>
          </a:p>
          <a:p>
            <a:r>
              <a:rPr lang="en-US" dirty="0">
                <a:latin typeface="Arial" panose="020B0604020202020204" pitchFamily="34" charset="0"/>
                <a:cs typeface="Arial" panose="020B0604020202020204" pitchFamily="34" charset="0"/>
              </a:rPr>
              <a:t>Khi siêu âm không phát hiện được =&gt; chụp CT động hoặc MRI động    (có làm và không làm vận động Valsalva)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504143" y="1054205"/>
            <a:ext cx="4832287" cy="3468027"/>
          </a:xfrm>
          <a:prstGeom prst="rect">
            <a:avLst/>
          </a:prstGeom>
        </p:spPr>
      </p:pic>
      <p:pic>
        <p:nvPicPr>
          <p:cNvPr id="7" name="Picture 6"/>
          <p:cNvPicPr>
            <a:picLocks noChangeAspect="1"/>
          </p:cNvPicPr>
          <p:nvPr/>
        </p:nvPicPr>
        <p:blipFill rotWithShape="1">
          <a:blip r:embed="rId3"/>
          <a:srcRect l="34983" t="35314" r="35017" b="29420"/>
          <a:stretch>
            <a:fillRect/>
          </a:stretch>
        </p:blipFill>
        <p:spPr>
          <a:xfrm>
            <a:off x="6096000" y="1054205"/>
            <a:ext cx="5490288" cy="3630353"/>
          </a:xfrm>
          <a:prstGeom prst="rect">
            <a:avLst/>
          </a:prstGeom>
        </p:spPr>
      </p:pic>
      <p:sp>
        <p:nvSpPr>
          <p:cNvPr id="4" name="TextBox 3"/>
          <p:cNvSpPr txBox="1"/>
          <p:nvPr/>
        </p:nvSpPr>
        <p:spPr>
          <a:xfrm>
            <a:off x="377111" y="4755118"/>
            <a:ext cx="5086350" cy="646331"/>
          </a:xfrm>
          <a:prstGeom prst="rect">
            <a:avLst/>
          </a:prstGeom>
          <a:noFill/>
        </p:spPr>
        <p:txBody>
          <a:bodyPr wrap="square" rtlCol="0">
            <a:spAutoFit/>
          </a:bodyPr>
          <a:lstStyle/>
          <a:p>
            <a:r>
              <a:rPr lang="en-US" dirty="0" err="1">
                <a:latin typeface="Arial" pitchFamily="34" charset="0"/>
                <a:cs typeface="Arial" pitchFamily="34" charset="0"/>
              </a:rPr>
              <a:t>Hình</a:t>
            </a:r>
            <a:r>
              <a:rPr lang="en-US" dirty="0">
                <a:latin typeface="Arial" pitchFamily="34" charset="0"/>
                <a:cs typeface="Arial" pitchFamily="34" charset="0"/>
              </a:rPr>
              <a:t> </a:t>
            </a:r>
            <a:r>
              <a:rPr lang="en-US" dirty="0" err="1">
                <a:latin typeface="Arial" pitchFamily="34" charset="0"/>
                <a:cs typeface="Arial" pitchFamily="34" charset="0"/>
              </a:rPr>
              <a:t>ảnh</a:t>
            </a:r>
            <a:r>
              <a:rPr lang="en-US" dirty="0">
                <a:latin typeface="Arial" pitchFamily="34" charset="0"/>
                <a:cs typeface="Arial" pitchFamily="34" charset="0"/>
              </a:rPr>
              <a:t> CT </a:t>
            </a:r>
            <a:r>
              <a:rPr lang="en-US" dirty="0" err="1">
                <a:latin typeface="Arial" pitchFamily="34" charset="0"/>
                <a:cs typeface="Arial" pitchFamily="34" charset="0"/>
              </a:rPr>
              <a:t>một</a:t>
            </a:r>
            <a:r>
              <a:rPr lang="en-US" dirty="0">
                <a:latin typeface="Arial" pitchFamily="34" charset="0"/>
                <a:cs typeface="Arial" pitchFamily="34" charset="0"/>
              </a:rPr>
              <a:t> </a:t>
            </a:r>
            <a:r>
              <a:rPr lang="en-US" dirty="0" err="1">
                <a:latin typeface="Arial" pitchFamily="34" charset="0"/>
                <a:cs typeface="Arial" pitchFamily="34" charset="0"/>
              </a:rPr>
              <a:t>trường</a:t>
            </a:r>
            <a:r>
              <a:rPr lang="en-US" dirty="0">
                <a:latin typeface="Arial" pitchFamily="34" charset="0"/>
                <a:cs typeface="Arial" pitchFamily="34" charset="0"/>
              </a:rPr>
              <a:t> </a:t>
            </a:r>
            <a:r>
              <a:rPr lang="en-US" dirty="0" err="1">
                <a:latin typeface="Arial" pitchFamily="34" charset="0"/>
                <a:cs typeface="Arial" pitchFamily="34" charset="0"/>
              </a:rPr>
              <a:t>hợp</a:t>
            </a:r>
            <a:r>
              <a:rPr lang="en-US" dirty="0">
                <a:latin typeface="Arial" pitchFamily="34" charset="0"/>
                <a:cs typeface="Arial" pitchFamily="34" charset="0"/>
              </a:rPr>
              <a:t> </a:t>
            </a:r>
            <a:r>
              <a:rPr lang="en-US" dirty="0" err="1">
                <a:latin typeface="Arial" pitchFamily="34" charset="0"/>
                <a:cs typeface="Arial" pitchFamily="34" charset="0"/>
              </a:rPr>
              <a:t>thoát</a:t>
            </a:r>
            <a:r>
              <a:rPr lang="en-US" dirty="0">
                <a:latin typeface="Arial" pitchFamily="34" charset="0"/>
                <a:cs typeface="Arial" pitchFamily="34" charset="0"/>
              </a:rPr>
              <a:t> </a:t>
            </a:r>
            <a:r>
              <a:rPr lang="en-US" dirty="0" err="1">
                <a:latin typeface="Arial" pitchFamily="34" charset="0"/>
                <a:cs typeface="Arial" pitchFamily="34" charset="0"/>
              </a:rPr>
              <a:t>vị</a:t>
            </a:r>
            <a:r>
              <a:rPr lang="en-US" dirty="0">
                <a:latin typeface="Arial" pitchFamily="34" charset="0"/>
                <a:cs typeface="Arial" pitchFamily="34" charset="0"/>
              </a:rPr>
              <a:t> </a:t>
            </a:r>
            <a:r>
              <a:rPr lang="en-US" dirty="0" err="1">
                <a:latin typeface="Arial" pitchFamily="34" charset="0"/>
                <a:cs typeface="Arial" pitchFamily="34" charset="0"/>
              </a:rPr>
              <a:t>bẹn</a:t>
            </a:r>
            <a:r>
              <a:rPr lang="en-US" dirty="0">
                <a:latin typeface="Arial" pitchFamily="34" charset="0"/>
                <a:cs typeface="Arial" pitchFamily="34" charset="0"/>
              </a:rPr>
              <a:t> </a:t>
            </a:r>
            <a:r>
              <a:rPr lang="en-US" dirty="0" err="1">
                <a:latin typeface="Arial" pitchFamily="34" charset="0"/>
                <a:cs typeface="Arial" pitchFamily="34" charset="0"/>
              </a:rPr>
              <a:t>bên</a:t>
            </a:r>
            <a:r>
              <a:rPr lang="en-US" dirty="0">
                <a:latin typeface="Arial" pitchFamily="34" charset="0"/>
                <a:cs typeface="Arial" pitchFamily="34" charset="0"/>
              </a:rPr>
              <a:t> </a:t>
            </a:r>
            <a:r>
              <a:rPr lang="en-US" dirty="0" err="1">
                <a:latin typeface="Arial" pitchFamily="34" charset="0"/>
                <a:cs typeface="Arial" pitchFamily="34" charset="0"/>
              </a:rPr>
              <a:t>trái</a:t>
            </a:r>
            <a:endParaRPr lang="en-US" dirty="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dirty="0">
                <a:latin typeface="Arial" pitchFamily="34" charset="0"/>
                <a:cs typeface="Arial" pitchFamily="34" charset="0"/>
              </a:rPr>
              <a:t>2. XUẤT ĐỘ</a:t>
            </a:r>
            <a:endParaRPr lang="en-US" sz="5400" dirty="0">
              <a:latin typeface="Arial" pitchFamily="34" charset="0"/>
              <a:ea typeface="Calibri Light" panose="020F0302020204030204"/>
              <a:cs typeface="Arial" pitchFamily="34" charset="0"/>
            </a:endParaRPr>
          </a:p>
        </p:txBody>
      </p:sp>
      <p:sp>
        <p:nvSpPr>
          <p:cNvPr id="19" name="sketch line"/>
          <p:cNvSpPr>
            <a:spLocks noGrp="1" noRot="1" noChangeAspect="1" noMove="1" noResize="1" noEditPoints="1" noAdjustHandles="1" noChangeArrowheads="1" noChangeShapeType="1" noTextEdit="1"/>
          </p:cNvSpPr>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fontScale="92500"/>
          </a:bodyPr>
          <a:lstStyle/>
          <a:p>
            <a:pPr>
              <a:lnSpc>
                <a:spcPct val="150000"/>
              </a:lnSpc>
            </a:pPr>
            <a:r>
              <a:rPr lang="en-US" sz="2400" dirty="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vị</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thành</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bụng</a:t>
            </a:r>
            <a:r>
              <a:rPr lang="en-US" sz="2400" dirty="0">
                <a:latin typeface="Arial" panose="020B0604020202020204"/>
                <a:cs typeface="Arial" panose="020B0604020202020204"/>
              </a:rPr>
              <a:t>: 5% → </a:t>
            </a:r>
            <a:r>
              <a:rPr lang="en-US" sz="2400" dirty="0" err="1">
                <a:latin typeface="Arial" panose="020B0604020202020204"/>
                <a:cs typeface="Arial" panose="020B0604020202020204"/>
              </a:rPr>
              <a:t>vùng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bẹn</a:t>
            </a:r>
            <a:r>
              <a:rPr lang="en-US" sz="2400" dirty="0">
                <a:latin typeface="Arial" panose="020B0604020202020204"/>
                <a:cs typeface="Arial" panose="020B0604020202020204"/>
              </a:rPr>
              <a:t>: 75%</a:t>
            </a:r>
            <a:endParaRPr lang="en-US" sz="2400">
              <a:latin typeface="Arial" panose="020B0604020202020204"/>
              <a:cs typeface="Arial" panose="020B0604020202020204"/>
            </a:endParaRPr>
          </a:p>
          <a:p>
            <a:pPr>
              <a:lnSpc>
                <a:spcPct val="150000"/>
              </a:lnSpc>
            </a:pPr>
            <a:r>
              <a:rPr lang="en-US" sz="2400" dirty="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vị</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bẹn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nam</a:t>
            </a:r>
            <a:r>
              <a:rPr lang="en-US" sz="2400" dirty="0">
                <a:latin typeface="Arial" panose="020B0604020202020204"/>
                <a:cs typeface="Arial" panose="020B0604020202020204"/>
              </a:rPr>
              <a:t> &gt; </a:t>
            </a:r>
            <a:r>
              <a:rPr lang="en-US" sz="2400" dirty="0" err="1">
                <a:latin typeface="Arial" panose="020B0604020202020204"/>
                <a:cs typeface="Arial" panose="020B0604020202020204"/>
              </a:rPr>
              <a:t>nữ</a:t>
            </a:r>
            <a:r>
              <a:rPr lang="en-US" sz="2400" dirty="0">
                <a:latin typeface="Arial" panose="020B0604020202020204"/>
                <a:cs typeface="Arial" panose="020B0604020202020204"/>
              </a:rPr>
              <a:t> 25 </a:t>
            </a:r>
            <a:r>
              <a:rPr lang="en-US" sz="2400" dirty="0" err="1">
                <a:latin typeface="Arial" panose="020B0604020202020204"/>
                <a:cs typeface="Arial" panose="020B0604020202020204"/>
              </a:rPr>
              <a:t>lần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gián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tiếp</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trực</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tiếp</a:t>
            </a:r>
            <a:r>
              <a:rPr lang="en-US" sz="2400" dirty="0">
                <a:latin typeface="Arial" panose="020B0604020202020204"/>
                <a:cs typeface="Arial" panose="020B0604020202020204"/>
              </a:rPr>
              <a:t> = 2:1.</a:t>
            </a:r>
            <a:endParaRPr lang="en-US" sz="2400">
              <a:latin typeface="Arial" panose="020B0604020202020204"/>
              <a:cs typeface="Arial" panose="020B0604020202020204"/>
            </a:endParaRPr>
          </a:p>
          <a:p>
            <a:pPr>
              <a:lnSpc>
                <a:spcPct val="150000"/>
              </a:lnSpc>
            </a:pPr>
            <a:r>
              <a:rPr lang="en-US" sz="240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err="1">
                <a:latin typeface="Arial" panose="020B0604020202020204"/>
                <a:cs typeface="Arial" panose="020B0604020202020204"/>
              </a:rPr>
              <a:t>vị</a:t>
            </a:r>
            <a:r>
              <a:rPr lang="en-US" sz="2400" dirty="0">
                <a:latin typeface="Arial" panose="020B0604020202020204"/>
                <a:cs typeface="Arial" panose="020B0604020202020204"/>
              </a:rPr>
              <a:t> </a:t>
            </a:r>
            <a:r>
              <a:rPr lang="en-US" sz="2400" err="1">
                <a:latin typeface="Arial" panose="020B0604020202020204"/>
                <a:cs typeface="Arial" panose="020B0604020202020204"/>
              </a:rPr>
              <a:t>đùi</a:t>
            </a:r>
            <a:r>
              <a:rPr lang="en-US" sz="2400" dirty="0">
                <a:latin typeface="Arial" panose="020B0604020202020204"/>
                <a:cs typeface="Arial" panose="020B0604020202020204"/>
              </a:rPr>
              <a:t>: </a:t>
            </a:r>
            <a:r>
              <a:rPr lang="en-US" sz="2400" err="1">
                <a:latin typeface="Arial" panose="020B0604020202020204"/>
                <a:cs typeface="Arial" panose="020B0604020202020204"/>
              </a:rPr>
              <a:t>nữ</a:t>
            </a:r>
            <a:r>
              <a:rPr lang="en-US" sz="2400" dirty="0">
                <a:latin typeface="Arial" panose="020B0604020202020204"/>
                <a:cs typeface="Arial" panose="020B0604020202020204"/>
              </a:rPr>
              <a:t> &gt; </a:t>
            </a:r>
            <a:r>
              <a:rPr lang="en-US" sz="2400" err="1">
                <a:latin typeface="Arial" panose="020B0604020202020204"/>
                <a:cs typeface="Arial" panose="020B0604020202020204"/>
              </a:rPr>
              <a:t>nam</a:t>
            </a:r>
            <a:endParaRPr lang="en-US" sz="2400">
              <a:latin typeface="Arial" panose="020B0604020202020204"/>
              <a:cs typeface="Arial" panose="020B0604020202020204"/>
            </a:endParaRPr>
          </a:p>
          <a:p>
            <a:pPr>
              <a:lnSpc>
                <a:spcPct val="150000"/>
              </a:lnSpc>
            </a:pPr>
            <a:r>
              <a:rPr lang="en-US" sz="2400" dirty="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vị</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gián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tiếp</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đùi</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tần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suất</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tăng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theo</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tuổi</a:t>
            </a:r>
            <a:r>
              <a:rPr lang="en-US" sz="2400" dirty="0">
                <a:latin typeface="Arial" panose="020B0604020202020204"/>
                <a:cs typeface="Arial" panose="020B0604020202020204"/>
              </a:rPr>
              <a:t>.</a:t>
            </a:r>
            <a:endParaRPr lang="en-US" sz="2400">
              <a:latin typeface="Arial" panose="020B0604020202020204"/>
              <a:cs typeface="Arial" panose="020B0604020202020204"/>
            </a:endParaRPr>
          </a:p>
          <a:p>
            <a:pPr>
              <a:lnSpc>
                <a:spcPct val="150000"/>
              </a:lnSpc>
            </a:pPr>
            <a:r>
              <a:rPr lang="en-US" sz="2400" err="1">
                <a:latin typeface="Arial" panose="020B0604020202020204"/>
                <a:cs typeface="Arial" panose="020B0604020202020204"/>
              </a:rPr>
              <a:t>Biến</a:t>
            </a:r>
            <a:r>
              <a:rPr lang="en-US" sz="2400" dirty="0">
                <a:latin typeface="Arial" panose="020B0604020202020204"/>
                <a:cs typeface="Arial" panose="020B0604020202020204"/>
              </a:rPr>
              <a:t> </a:t>
            </a:r>
            <a:r>
              <a:rPr lang="en-US" sz="2400" err="1">
                <a:latin typeface="Arial" panose="020B0604020202020204"/>
                <a:cs typeface="Arial" panose="020B0604020202020204"/>
              </a:rPr>
              <a:t>chứng</a:t>
            </a:r>
            <a:r>
              <a:rPr lang="en-US" sz="2400" dirty="0">
                <a:latin typeface="Arial" panose="020B0604020202020204"/>
                <a:cs typeface="Arial" panose="020B0604020202020204"/>
              </a:rPr>
              <a:t>: </a:t>
            </a:r>
            <a:r>
              <a:rPr lang="en-US" sz="240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err="1">
                <a:latin typeface="Arial" panose="020B0604020202020204"/>
                <a:cs typeface="Arial" panose="020B0604020202020204"/>
              </a:rPr>
              <a:t>vị</a:t>
            </a:r>
            <a:r>
              <a:rPr lang="en-US" sz="2400" dirty="0">
                <a:latin typeface="Arial" panose="020B0604020202020204"/>
                <a:cs typeface="Arial" panose="020B0604020202020204"/>
              </a:rPr>
              <a:t> </a:t>
            </a:r>
            <a:r>
              <a:rPr lang="en-US" sz="2400" err="1">
                <a:latin typeface="Arial" panose="020B0604020202020204"/>
                <a:cs typeface="Arial" panose="020B0604020202020204"/>
              </a:rPr>
              <a:t>nghẹt</a:t>
            </a:r>
            <a:br>
              <a:rPr lang="en-US" sz="2400" dirty="0">
                <a:latin typeface="Arial" panose="020B0604020202020204"/>
              </a:rPr>
            </a:br>
            <a:r>
              <a:rPr lang="en-US" sz="2400" dirty="0">
                <a:latin typeface="Arial" panose="020B0604020202020204"/>
                <a:cs typeface="Arial" panose="020B0604020202020204"/>
              </a:rPr>
              <a:t>&gt; </a:t>
            </a:r>
            <a:r>
              <a:rPr lang="en-US" sz="2400" err="1">
                <a:latin typeface="Arial" panose="020B0604020202020204"/>
                <a:cs typeface="Arial" panose="020B0604020202020204"/>
              </a:rPr>
              <a:t>thoát</a:t>
            </a:r>
            <a:r>
              <a:rPr lang="en-US" sz="2400" dirty="0">
                <a:latin typeface="Arial" panose="020B0604020202020204"/>
                <a:cs typeface="Arial" panose="020B0604020202020204"/>
              </a:rPr>
              <a:t> </a:t>
            </a:r>
            <a:r>
              <a:rPr lang="en-US" sz="2400" err="1">
                <a:latin typeface="Arial" panose="020B0604020202020204"/>
                <a:cs typeface="Arial" panose="020B0604020202020204"/>
              </a:rPr>
              <a:t>vị</a:t>
            </a:r>
            <a:r>
              <a:rPr lang="en-US" sz="2400" dirty="0">
                <a:latin typeface="Arial" panose="020B0604020202020204"/>
                <a:cs typeface="Arial" panose="020B0604020202020204"/>
              </a:rPr>
              <a:t> </a:t>
            </a:r>
            <a:r>
              <a:rPr lang="en-US" sz="2400" err="1">
                <a:latin typeface="Arial" panose="020B0604020202020204"/>
                <a:cs typeface="Arial" panose="020B0604020202020204"/>
              </a:rPr>
              <a:t>gián</a:t>
            </a:r>
            <a:r>
              <a:rPr lang="en-US" sz="2400" dirty="0">
                <a:latin typeface="Arial" panose="020B0604020202020204"/>
                <a:cs typeface="Arial" panose="020B0604020202020204"/>
              </a:rPr>
              <a:t> </a:t>
            </a:r>
            <a:r>
              <a:rPr lang="en-US" sz="2400" err="1">
                <a:latin typeface="Arial" panose="020B0604020202020204"/>
                <a:cs typeface="Arial" panose="020B0604020202020204"/>
              </a:rPr>
              <a:t>tiếp</a:t>
            </a:r>
            <a:r>
              <a:rPr lang="en-US" sz="2400" dirty="0">
                <a:latin typeface="Arial" panose="020B0604020202020204"/>
                <a:cs typeface="Arial" panose="020B0604020202020204"/>
              </a:rPr>
              <a:t>: </a:t>
            </a:r>
            <a:r>
              <a:rPr lang="en-US" sz="2400" err="1">
                <a:latin typeface="Arial" panose="020B0604020202020204"/>
                <a:cs typeface="Arial" panose="020B0604020202020204"/>
              </a:rPr>
              <a:t>thường</a:t>
            </a:r>
            <a:r>
              <a:rPr lang="en-US" sz="2400" dirty="0">
                <a:latin typeface="Arial" panose="020B0604020202020204"/>
                <a:cs typeface="Arial" panose="020B0604020202020204"/>
              </a:rPr>
              <a:t> </a:t>
            </a:r>
            <a:r>
              <a:rPr lang="en-US" sz="2400" err="1">
                <a:latin typeface="Arial" panose="020B0604020202020204"/>
                <a:cs typeface="Arial" panose="020B0604020202020204"/>
              </a:rPr>
              <a:t>gặp</a:t>
            </a:r>
            <a:r>
              <a:rPr lang="en-US" sz="2400" dirty="0">
                <a:latin typeface="Arial" panose="020B0604020202020204"/>
                <a:cs typeface="Arial" panose="020B0604020202020204"/>
              </a:rPr>
              <a:t> </a:t>
            </a:r>
            <a:r>
              <a:rPr lang="en-US" sz="2400" err="1">
                <a:latin typeface="Arial" panose="020B0604020202020204"/>
                <a:cs typeface="Arial" panose="020B0604020202020204"/>
              </a:rPr>
              <a:t>nhất</a:t>
            </a:r>
            <a:r>
              <a:rPr lang="en-US" sz="2400" dirty="0">
                <a:latin typeface="Arial" panose="020B0604020202020204"/>
                <a:cs typeface="Arial" panose="020B0604020202020204"/>
              </a:rPr>
              <a:t>.</a:t>
            </a:r>
            <a:br>
              <a:rPr lang="en-US" sz="2400" dirty="0">
                <a:latin typeface="Arial" panose="020B0604020202020204"/>
              </a:rPr>
            </a:br>
            <a:r>
              <a:rPr lang="en-US" sz="2400" dirty="0">
                <a:latin typeface="Arial" panose="020B0604020202020204"/>
                <a:cs typeface="Arial" panose="020B0604020202020204"/>
              </a:rPr>
              <a:t>&gt; </a:t>
            </a:r>
            <a:r>
              <a:rPr lang="en-US" sz="2400" err="1">
                <a:latin typeface="Arial" panose="020B0604020202020204"/>
                <a:cs typeface="Arial" panose="020B0604020202020204"/>
              </a:rPr>
              <a:t>đùi</a:t>
            </a:r>
            <a:r>
              <a:rPr lang="en-US" sz="2400" dirty="0">
                <a:latin typeface="Arial" panose="020B0604020202020204"/>
                <a:cs typeface="Arial" panose="020B0604020202020204"/>
              </a:rPr>
              <a:t>: 15-20% </a:t>
            </a:r>
            <a:r>
              <a:rPr lang="en-US" sz="2400" err="1">
                <a:latin typeface="Arial" panose="020B0604020202020204"/>
                <a:cs typeface="Arial" panose="020B0604020202020204"/>
              </a:rPr>
              <a:t>nguy</a:t>
            </a:r>
            <a:r>
              <a:rPr lang="en-US" sz="2400" dirty="0">
                <a:latin typeface="Arial" panose="020B0604020202020204"/>
                <a:cs typeface="Arial" panose="020B0604020202020204"/>
              </a:rPr>
              <a:t> </a:t>
            </a:r>
            <a:r>
              <a:rPr lang="en-US" sz="2400" err="1">
                <a:latin typeface="Arial" panose="020B0604020202020204"/>
                <a:cs typeface="Arial" panose="020B0604020202020204"/>
              </a:rPr>
              <a:t>cơ</a:t>
            </a:r>
            <a:r>
              <a:rPr lang="en-US" sz="2400" dirty="0">
                <a:latin typeface="Arial" panose="020B0604020202020204"/>
                <a:cs typeface="Arial" panose="020B0604020202020204"/>
              </a:rPr>
              <a:t> </a:t>
            </a:r>
            <a:r>
              <a:rPr lang="en-US" sz="2400" err="1">
                <a:latin typeface="Arial" panose="020B0604020202020204"/>
                <a:cs typeface="Arial" panose="020B0604020202020204"/>
              </a:rPr>
              <a:t>nghẹt</a:t>
            </a:r>
            <a:r>
              <a:rPr lang="en-US" sz="2400" dirty="0">
                <a:latin typeface="Arial" panose="020B0604020202020204"/>
                <a:cs typeface="Arial" panose="020B0604020202020204"/>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a:srcRect l="1" t="-1278" r="-3016" b="15672"/>
          <a:stretch>
            <a:fillRect/>
          </a:stretch>
        </p:blipFill>
        <p:spPr bwMode="auto">
          <a:xfrm>
            <a:off x="389994" y="371475"/>
            <a:ext cx="4229631" cy="5314949"/>
          </a:xfrm>
          <a:prstGeom prst="rect">
            <a:avLst/>
          </a:prstGeom>
          <a:noFill/>
          <a:ln w="9525">
            <a:noFill/>
            <a:miter lim="800000"/>
            <a:headEnd/>
            <a:tailEnd/>
          </a:ln>
          <a:effectLst/>
        </p:spPr>
      </p:pic>
      <p:sp>
        <p:nvSpPr>
          <p:cNvPr id="5" name="TextBox 4"/>
          <p:cNvSpPr txBox="1"/>
          <p:nvPr/>
        </p:nvSpPr>
        <p:spPr>
          <a:xfrm>
            <a:off x="4762500" y="590550"/>
            <a:ext cx="6762750" cy="1015663"/>
          </a:xfrm>
          <a:prstGeom prst="rect">
            <a:avLst/>
          </a:prstGeom>
          <a:noFill/>
        </p:spPr>
        <p:txBody>
          <a:bodyPr wrap="square" rtlCol="0">
            <a:spAutoFit/>
          </a:bodyPr>
          <a:lstStyle/>
          <a:p>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CT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trường</a:t>
            </a:r>
            <a:r>
              <a:rPr lang="en-US" sz="2000" dirty="0">
                <a:latin typeface="Arial" pitchFamily="34" charset="0"/>
                <a:cs typeface="Arial" pitchFamily="34" charset="0"/>
              </a:rPr>
              <a:t> </a:t>
            </a:r>
            <a:r>
              <a:rPr lang="en-US" sz="2000" dirty="0" err="1">
                <a:latin typeface="Arial" pitchFamily="34" charset="0"/>
                <a:cs typeface="Arial" pitchFamily="34" charset="0"/>
              </a:rPr>
              <a:t>hợp</a:t>
            </a:r>
            <a:r>
              <a:rPr lang="en-US" sz="2000" dirty="0">
                <a:latin typeface="Arial" pitchFamily="34" charset="0"/>
                <a:cs typeface="Arial" pitchFamily="34" charset="0"/>
              </a:rPr>
              <a:t> </a:t>
            </a:r>
            <a:r>
              <a:rPr lang="en-US" sz="2000" dirty="0" err="1">
                <a:latin typeface="Arial" pitchFamily="34" charset="0"/>
                <a:cs typeface="Arial" pitchFamily="34" charset="0"/>
              </a:rPr>
              <a:t>thoát</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đùi</a:t>
            </a:r>
            <a:r>
              <a:rPr lang="en-US" sz="2000" dirty="0">
                <a:latin typeface="Arial" pitchFamily="34" charset="0"/>
                <a:cs typeface="Arial" pitchFamily="34" charset="0"/>
              </a:rPr>
              <a:t> </a:t>
            </a:r>
            <a:r>
              <a:rPr lang="en-US" sz="2000" dirty="0" err="1">
                <a:latin typeface="Arial" pitchFamily="34" charset="0"/>
                <a:cs typeface="Arial" pitchFamily="34" charset="0"/>
              </a:rPr>
              <a:t>bên</a:t>
            </a:r>
            <a:r>
              <a:rPr lang="en-US" sz="2000" dirty="0">
                <a:latin typeface="Arial" pitchFamily="34" charset="0"/>
                <a:cs typeface="Arial" pitchFamily="34" charset="0"/>
              </a:rPr>
              <a:t> </a:t>
            </a:r>
            <a:r>
              <a:rPr lang="en-US" sz="2000" dirty="0" err="1">
                <a:latin typeface="Arial" pitchFamily="34" charset="0"/>
                <a:cs typeface="Arial" pitchFamily="34" charset="0"/>
              </a:rPr>
              <a:t>trái</a:t>
            </a:r>
            <a:r>
              <a:rPr lang="en-US" sz="2000" dirty="0">
                <a:latin typeface="Arial" pitchFamily="34" charset="0"/>
                <a:cs typeface="Arial" pitchFamily="34" charset="0"/>
              </a:rPr>
              <a:t>, </a:t>
            </a:r>
            <a:r>
              <a:rPr lang="en-US" sz="2000" dirty="0" err="1">
                <a:latin typeface="Arial" pitchFamily="34" charset="0"/>
                <a:cs typeface="Arial" pitchFamily="34" charset="0"/>
              </a:rPr>
              <a:t>tuy</a:t>
            </a:r>
            <a:r>
              <a:rPr lang="en-US" sz="2000" dirty="0">
                <a:latin typeface="Arial" pitchFamily="34" charset="0"/>
                <a:cs typeface="Arial" pitchFamily="34" charset="0"/>
              </a:rPr>
              <a:t> </a:t>
            </a:r>
            <a:r>
              <a:rPr lang="en-US" sz="2000" dirty="0" err="1">
                <a:latin typeface="Arial" pitchFamily="34" charset="0"/>
                <a:cs typeface="Arial" pitchFamily="34" charset="0"/>
              </a:rPr>
              <a:t>nhiên</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cấu</a:t>
            </a:r>
            <a:r>
              <a:rPr lang="en-US" sz="2000" dirty="0">
                <a:latin typeface="Arial" pitchFamily="34" charset="0"/>
                <a:cs typeface="Arial" pitchFamily="34" charset="0"/>
              </a:rPr>
              <a:t> </a:t>
            </a:r>
            <a:r>
              <a:rPr lang="en-US" sz="2000" dirty="0" err="1">
                <a:latin typeface="Arial" pitchFamily="34" charset="0"/>
                <a:cs typeface="Arial" pitchFamily="34" charset="0"/>
              </a:rPr>
              <a:t>trúc</a:t>
            </a:r>
            <a:r>
              <a:rPr lang="en-US" sz="2000" dirty="0">
                <a:latin typeface="Arial" pitchFamily="34" charset="0"/>
                <a:cs typeface="Arial" pitchFamily="34" charset="0"/>
              </a:rPr>
              <a:t> </a:t>
            </a:r>
            <a:r>
              <a:rPr lang="en-US" sz="2000" dirty="0" err="1">
                <a:latin typeface="Arial" pitchFamily="34" charset="0"/>
                <a:cs typeface="Arial" pitchFamily="34" charset="0"/>
              </a:rPr>
              <a:t>quai</a:t>
            </a:r>
            <a:r>
              <a:rPr lang="en-US" sz="2000" dirty="0">
                <a:latin typeface="Arial" pitchFamily="34" charset="0"/>
                <a:cs typeface="Arial" pitchFamily="34" charset="0"/>
              </a:rPr>
              <a:t> </a:t>
            </a:r>
            <a:r>
              <a:rPr lang="en-US" sz="2000" dirty="0" err="1">
                <a:latin typeface="Arial" pitchFamily="34" charset="0"/>
                <a:cs typeface="Arial" pitchFamily="34" charset="0"/>
              </a:rPr>
              <a:t>ruột</a:t>
            </a:r>
            <a:r>
              <a:rPr lang="en-US" sz="2000" dirty="0">
                <a:latin typeface="Arial" pitchFamily="34" charset="0"/>
                <a:cs typeface="Arial" pitchFamily="34" charset="0"/>
              </a:rPr>
              <a:t> </a:t>
            </a:r>
            <a:r>
              <a:rPr lang="en-US" sz="2000" dirty="0" err="1">
                <a:latin typeface="Arial" pitchFamily="34" charset="0"/>
                <a:cs typeface="Arial" pitchFamily="34" charset="0"/>
              </a:rPr>
              <a:t>bên</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thuốc</a:t>
            </a:r>
            <a:r>
              <a:rPr lang="en-US" sz="2000" dirty="0">
                <a:latin typeface="Arial" pitchFamily="34" charset="0"/>
                <a:cs typeface="Arial" pitchFamily="34" charset="0"/>
              </a:rPr>
              <a:t> </a:t>
            </a:r>
            <a:r>
              <a:rPr lang="en-US" sz="2000" dirty="0" err="1">
                <a:latin typeface="Arial" pitchFamily="34" charset="0"/>
                <a:cs typeface="Arial" pitchFamily="34" charset="0"/>
              </a:rPr>
              <a:t>cản</a:t>
            </a:r>
            <a:r>
              <a:rPr lang="en-US" sz="2000" dirty="0">
                <a:latin typeface="Arial" pitchFamily="34" charset="0"/>
                <a:cs typeface="Arial" pitchFamily="34" charset="0"/>
              </a:rPr>
              <a:t> </a:t>
            </a:r>
            <a:r>
              <a:rPr lang="en-US" sz="2000" dirty="0" err="1">
                <a:latin typeface="Arial" pitchFamily="34" charset="0"/>
                <a:cs typeface="Arial" pitchFamily="34" charset="0"/>
              </a:rPr>
              <a:t>quang</a:t>
            </a:r>
            <a:r>
              <a:rPr lang="en-US" sz="2000" dirty="0">
                <a:latin typeface="Arial" pitchFamily="34" charset="0"/>
                <a:cs typeface="Arial" pitchFamily="34" charset="0"/>
              </a:rPr>
              <a:t>)</a:t>
            </a:r>
          </a:p>
        </p:txBody>
      </p:sp>
      <p:sp>
        <p:nvSpPr>
          <p:cNvPr id="6" name="Rectangle 5"/>
          <p:cNvSpPr/>
          <p:nvPr/>
        </p:nvSpPr>
        <p:spPr>
          <a:xfrm>
            <a:off x="4619624" y="1745148"/>
            <a:ext cx="7248525" cy="178901"/>
          </a:xfrm>
          <a:prstGeom prst="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descr="A picture containing text, dog, indoor, black&#10;&#10;Description automatically generated"/>
          <p:cNvPicPr>
            <a:picLocks noChangeAspect="1"/>
          </p:cNvPicPr>
          <p:nvPr/>
        </p:nvPicPr>
        <p:blipFill>
          <a:blip r:embed="rId3"/>
          <a:stretch>
            <a:fillRect/>
          </a:stretch>
        </p:blipFill>
        <p:spPr>
          <a:xfrm>
            <a:off x="5952067" y="2229447"/>
            <a:ext cx="5058833" cy="3217333"/>
          </a:xfrm>
          <a:prstGeom prst="rect">
            <a:avLst/>
          </a:prstGeom>
        </p:spPr>
      </p:pic>
      <p:sp>
        <p:nvSpPr>
          <p:cNvPr id="10" name="Title 1"/>
          <p:cNvSpPr>
            <a:spLocks noGrp="1"/>
          </p:cNvSpPr>
          <p:nvPr>
            <p:ph type="title"/>
          </p:nvPr>
        </p:nvSpPr>
        <p:spPr>
          <a:xfrm>
            <a:off x="5952067" y="5671440"/>
            <a:ext cx="5258858" cy="739881"/>
          </a:xfrm>
        </p:spPr>
        <p:txBody>
          <a:bodyPr vert="horz" lIns="91440" tIns="45720" rIns="91440" bIns="45720" rtlCol="0" anchor="b">
            <a:noAutofit/>
          </a:bodyPr>
          <a:lstStyle/>
          <a:p>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CT </a:t>
            </a:r>
            <a:r>
              <a:rPr lang="en-US" sz="2000" dirty="0" err="1">
                <a:latin typeface="Arial" pitchFamily="34" charset="0"/>
                <a:cs typeface="Arial" pitchFamily="34" charset="0"/>
              </a:rPr>
              <a:t>của</a:t>
            </a:r>
            <a:r>
              <a:rPr lang="en-US" sz="2000" dirty="0">
                <a:latin typeface="Arial" pitchFamily="34" charset="0"/>
                <a:cs typeface="Arial" pitchFamily="34" charset="0"/>
              </a:rPr>
              <a:t> 1 </a:t>
            </a:r>
            <a:r>
              <a:rPr lang="en-US" sz="2000" dirty="0" err="1">
                <a:latin typeface="Arial" pitchFamily="34" charset="0"/>
                <a:cs typeface="Arial" pitchFamily="34" charset="0"/>
              </a:rPr>
              <a:t>trường</a:t>
            </a:r>
            <a:r>
              <a:rPr lang="en-US" sz="2000" dirty="0">
                <a:latin typeface="Arial" pitchFamily="34" charset="0"/>
                <a:cs typeface="Arial" pitchFamily="34" charset="0"/>
              </a:rPr>
              <a:t> </a:t>
            </a:r>
            <a:r>
              <a:rPr lang="en-US" sz="2000" dirty="0" err="1">
                <a:latin typeface="Arial" pitchFamily="34" charset="0"/>
                <a:cs typeface="Arial" pitchFamily="34" charset="0"/>
              </a:rPr>
              <a:t>hợp</a:t>
            </a:r>
            <a:r>
              <a:rPr lang="en-US" sz="2000" dirty="0">
                <a:latin typeface="Arial" pitchFamily="34" charset="0"/>
                <a:cs typeface="Arial" pitchFamily="34" charset="0"/>
              </a:rPr>
              <a:t> </a:t>
            </a:r>
            <a:r>
              <a:rPr lang="en-US" sz="2000" dirty="0" err="1">
                <a:latin typeface="Arial" pitchFamily="34" charset="0"/>
                <a:cs typeface="Arial" pitchFamily="34" charset="0"/>
              </a:rPr>
              <a:t>thoát</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nghẹt</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đại</a:t>
            </a:r>
            <a:r>
              <a:rPr lang="en-US" sz="2000" dirty="0">
                <a:latin typeface="Arial" pitchFamily="34" charset="0"/>
                <a:cs typeface="Arial" pitchFamily="34" charset="0"/>
              </a:rPr>
              <a:t> </a:t>
            </a:r>
            <a:r>
              <a:rPr lang="en-US" sz="2000" dirty="0" err="1">
                <a:latin typeface="Arial" pitchFamily="34" charset="0"/>
                <a:cs typeface="Arial" pitchFamily="34" charset="0"/>
              </a:rPr>
              <a:t>tràng</a:t>
            </a:r>
            <a:r>
              <a:rPr lang="en-US" sz="2000" dirty="0">
                <a:latin typeface="Arial" pitchFamily="34" charset="0"/>
                <a:cs typeface="Arial" pitchFamily="34" charset="0"/>
              </a:rPr>
              <a:t> Sigma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5"/>
          <p:cNvSpPr>
            <a:spLocks noGrp="1" noRot="1" noChangeAspect="1" noMove="1" noResize="1" noEditPoints="1" noAdjustHandles="1" noChangeArrowheads="1" noChangeShapeType="1" noTextEdit="1"/>
          </p:cNvSpPr>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354" y="4628826"/>
            <a:ext cx="6507818" cy="311666"/>
          </a:xfrm>
        </p:spPr>
        <p:txBody>
          <a:bodyPr vert="horz" lIns="91440" tIns="45720" rIns="91440" bIns="45720" rtlCol="0" anchor="b">
            <a:noAutofit/>
          </a:bodyPr>
          <a:lstStyle/>
          <a:p>
            <a:pPr algn="ctr"/>
            <a:r>
              <a:rPr lang="en-US" sz="2400" dirty="0">
                <a:latin typeface="Arial" pitchFamily="34" charset="0"/>
                <a:cs typeface="Arial" pitchFamily="34" charset="0"/>
              </a:rPr>
              <a:t>MRI </a:t>
            </a:r>
            <a:r>
              <a:rPr lang="en-US" sz="2400" dirty="0" err="1">
                <a:latin typeface="Arial" pitchFamily="34" charset="0"/>
                <a:cs typeface="Arial" pitchFamily="34" charset="0"/>
              </a:rPr>
              <a:t>trường</a:t>
            </a:r>
            <a:r>
              <a:rPr lang="en-US" sz="2400" dirty="0">
                <a:latin typeface="Arial" pitchFamily="34" charset="0"/>
                <a:cs typeface="Arial" pitchFamily="34" charset="0"/>
              </a:rPr>
              <a:t> </a:t>
            </a:r>
            <a:r>
              <a:rPr lang="en-US" sz="2400" dirty="0" err="1">
                <a:latin typeface="Arial" pitchFamily="34" charset="0"/>
                <a:cs typeface="Arial" pitchFamily="34" charset="0"/>
              </a:rPr>
              <a:t>hợp</a:t>
            </a:r>
            <a:r>
              <a:rPr lang="en-US" sz="2400" dirty="0">
                <a:latin typeface="Arial" pitchFamily="34" charset="0"/>
                <a:cs typeface="Arial" pitchFamily="34" charset="0"/>
              </a:rPr>
              <a:t> </a:t>
            </a:r>
            <a:r>
              <a:rPr lang="en-US" sz="2400" dirty="0" err="1">
                <a:latin typeface="Arial" pitchFamily="34" charset="0"/>
                <a:cs typeface="Arial" pitchFamily="34" charset="0"/>
              </a:rPr>
              <a:t>thoát</a:t>
            </a:r>
            <a:r>
              <a:rPr lang="en-US" sz="2400" dirty="0">
                <a:latin typeface="Arial" pitchFamily="34" charset="0"/>
                <a:cs typeface="Arial" pitchFamily="34" charset="0"/>
              </a:rPr>
              <a:t> </a:t>
            </a:r>
            <a:r>
              <a:rPr lang="en-US" sz="2400" dirty="0" err="1">
                <a:latin typeface="Arial" pitchFamily="34" charset="0"/>
                <a:cs typeface="Arial" pitchFamily="34" charset="0"/>
              </a:rPr>
              <a:t>vị</a:t>
            </a:r>
            <a:r>
              <a:rPr lang="en-US" sz="2400" dirty="0">
                <a:latin typeface="Arial" pitchFamily="34" charset="0"/>
                <a:cs typeface="Arial" pitchFamily="34" charset="0"/>
              </a:rPr>
              <a:t> </a:t>
            </a:r>
            <a:r>
              <a:rPr lang="en-US" sz="2400" dirty="0" err="1">
                <a:latin typeface="Arial" pitchFamily="34" charset="0"/>
                <a:cs typeface="Arial" pitchFamily="34" charset="0"/>
              </a:rPr>
              <a:t>bẹn</a:t>
            </a:r>
            <a:r>
              <a:rPr lang="en-US" sz="2400" dirty="0">
                <a:latin typeface="Arial" pitchFamily="34" charset="0"/>
                <a:cs typeface="Arial" pitchFamily="34" charset="0"/>
              </a:rPr>
              <a:t> </a:t>
            </a:r>
            <a:r>
              <a:rPr lang="en-US" sz="2400" dirty="0" err="1">
                <a:latin typeface="Arial" pitchFamily="34" charset="0"/>
                <a:cs typeface="Arial" pitchFamily="34" charset="0"/>
              </a:rPr>
              <a:t>gián</a:t>
            </a:r>
            <a:r>
              <a:rPr lang="en-US" sz="2400" dirty="0">
                <a:latin typeface="Arial" pitchFamily="34" charset="0"/>
                <a:cs typeface="Arial" pitchFamily="34" charset="0"/>
              </a:rPr>
              <a:t> </a:t>
            </a:r>
            <a:r>
              <a:rPr lang="en-US" sz="2400" dirty="0" err="1">
                <a:latin typeface="Arial" pitchFamily="34" charset="0"/>
                <a:cs typeface="Arial" pitchFamily="34" charset="0"/>
              </a:rPr>
              <a:t>tiếp</a:t>
            </a:r>
            <a:endParaRPr lang="en-US" sz="2400" dirty="0">
              <a:latin typeface="Arial" pitchFamily="34" charset="0"/>
              <a:cs typeface="Arial" pitchFamily="34" charset="0"/>
            </a:endParaRPr>
          </a:p>
        </p:txBody>
      </p:sp>
      <p:pic>
        <p:nvPicPr>
          <p:cNvPr id="5" name="Content Placeholder 4" descr="A close-up of an ultrasound&#10;&#10;Description automatically generated with low confidence"/>
          <p:cNvPicPr>
            <a:picLocks noGrp="1" noChangeAspect="1"/>
          </p:cNvPicPr>
          <p:nvPr>
            <p:ph idx="1"/>
          </p:nvPr>
        </p:nvPicPr>
        <p:blipFill>
          <a:blip r:embed="rId2"/>
          <a:stretch>
            <a:fillRect/>
          </a:stretch>
        </p:blipFill>
        <p:spPr>
          <a:xfrm>
            <a:off x="1216184" y="941316"/>
            <a:ext cx="3813016" cy="4580201"/>
          </a:xfrm>
          <a:prstGeom prst="rect">
            <a:avLst/>
          </a:prstGeom>
        </p:spPr>
      </p:pic>
      <p:pic>
        <p:nvPicPr>
          <p:cNvPr id="9" name="Picture 8" descr="A picture containing text, cat, black, close&#10;&#10;Description automatically generated"/>
          <p:cNvPicPr>
            <a:picLocks noChangeAspect="1"/>
          </p:cNvPicPr>
          <p:nvPr/>
        </p:nvPicPr>
        <p:blipFill>
          <a:blip r:embed="rId3"/>
          <a:stretch>
            <a:fillRect/>
          </a:stretch>
        </p:blipFill>
        <p:spPr>
          <a:xfrm>
            <a:off x="5615054" y="1547687"/>
            <a:ext cx="5552419" cy="264807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cs typeface="Arial"/>
              </a:rPr>
              <a:t>CHỤP THOÁT VỊ CÓ CẢN QUANG</a:t>
            </a:r>
            <a:br>
              <a:rPr lang="en-US" dirty="0">
                <a:latin typeface="Arial"/>
                <a:cs typeface="Arial"/>
              </a:rPr>
            </a:br>
            <a:r>
              <a:rPr lang="en-US" dirty="0">
                <a:latin typeface="Arial"/>
                <a:cs typeface="Arial"/>
              </a:rPr>
              <a:t>(HERNIOGRAPHY)</a:t>
            </a:r>
            <a:br>
              <a:rPr lang="en-US" dirty="0">
                <a:latin typeface="Arial"/>
                <a:cs typeface="Arial"/>
              </a:rPr>
            </a:b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3971925" cy="4351338"/>
          </a:xfrm>
        </p:spPr>
        <p:txBody>
          <a:bodyPr>
            <a:normAutofit/>
          </a:bodyPr>
          <a:lstStyle/>
          <a:p>
            <a:r>
              <a:rPr lang="en-US" sz="2400" dirty="0" err="1">
                <a:latin typeface="Arial" panose="020B0604020202020204" pitchFamily="34" charset="0"/>
                <a:cs typeface="Arial" panose="020B0604020202020204" pitchFamily="34" charset="0"/>
              </a:rPr>
              <a:t>Bơm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bệnh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nằm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ép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chảy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túi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thoát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vị</a:t>
            </a: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a:t>
            </a:r>
            <a:r>
              <a:rPr lang="vi-VN" sz="2400" dirty="0">
                <a:latin typeface="Arial" panose="020B0604020202020204" pitchFamily="34" charset="0"/>
                <a:cs typeface="Arial" panose="020B0604020202020204" pitchFamily="34" charset="0"/>
              </a:rPr>
              <a:t>ỷ lệ dương tính giả thấp, từ 0 đến 18,75%. Tỷ lệ độ nhạy dao động từ 81 đến 100%, và tỷ lệ độ đặc hiệu từ 92 đến 98,4%.</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0" y="1366838"/>
            <a:ext cx="4152900" cy="47066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êu đề 1">
            <a:extLst>
              <a:ext uri="{FF2B5EF4-FFF2-40B4-BE49-F238E27FC236}">
                <a16:creationId xmlns:a16="http://schemas.microsoft.com/office/drawing/2014/main" id="{4D084D34-4E77-2879-820C-3F036AA05F1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b="1" kern="1200">
                <a:solidFill>
                  <a:schemeClr val="tx1"/>
                </a:solidFill>
                <a:latin typeface="+mj-lt"/>
                <a:ea typeface="+mj-ea"/>
                <a:cs typeface="+mj-cs"/>
              </a:rPr>
              <a:t>7. CHẨN ĐOÁN</a:t>
            </a:r>
          </a:p>
        </p:txBody>
      </p:sp>
      <p:sp>
        <p:nvSpPr>
          <p:cNvPr id="3" name="Chỗ dành sẵn cho Nội dung 2">
            <a:extLst>
              <a:ext uri="{FF2B5EF4-FFF2-40B4-BE49-F238E27FC236}">
                <a16:creationId xmlns:a16="http://schemas.microsoft.com/office/drawing/2014/main" id="{E61F4CDC-6FC4-3271-828E-B9EE3853DC8E}"/>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endParaRPr lang="en-US" sz="2400" kern="1200">
              <a:solidFill>
                <a:schemeClr val="tx1"/>
              </a:solidFill>
              <a:latin typeface="+mn-lt"/>
              <a:ea typeface="+mn-ea"/>
              <a:cs typeface="+mn-cs"/>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211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US" dirty="0">
                <a:latin typeface="Arial"/>
                <a:cs typeface="Arial"/>
              </a:rPr>
              <a:t>CHẨN ĐOÁN XÁC ĐỊNH</a:t>
            </a:r>
          </a:p>
        </p:txBody>
      </p:sp>
      <p:sp>
        <p:nvSpPr>
          <p:cNvPr id="11" name="Rectangle 10"/>
          <p:cNvSpPr>
            <a:spLocks noGrp="1" noRot="1" noChangeAspect="1" noMove="1" noResize="1" noEditPoints="1" noAdjustHandles="1" noChangeArrowheads="1" noChangeShapeType="1" noTextEdit="1"/>
          </p:cNvSpPr>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36431206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fontScale="90000"/>
          </a:bodyPr>
          <a:lstStyle/>
          <a:p>
            <a:r>
              <a:rPr lang="en-US" dirty="0" err="1">
                <a:latin typeface="Arial" panose="020B0604020202020204" pitchFamily="34" charset="0"/>
                <a:cs typeface="Arial" panose="020B0604020202020204" pitchFamily="34" charset="0"/>
              </a:rPr>
              <a:t>CHẨN ĐOÁN PHÂN BIỆT CÁC NGUYÊN NHÂN</a:t>
            </a:r>
            <a:endParaRPr lang="en-US" dirty="0">
              <a:latin typeface="Arial" panose="020B0604020202020204" pitchFamily="34" charset="0"/>
              <a:cs typeface="Arial" panose="020B0604020202020204" pitchFamily="34" charset="0"/>
            </a:endParaRPr>
          </a:p>
        </p:txBody>
      </p:sp>
      <p:sp>
        <p:nvSpPr>
          <p:cNvPr id="11" name="Rectangle 10"/>
          <p:cNvSpPr>
            <a:spLocks noGrp="1" noRot="1" noChangeAspect="1" noMove="1" noResize="1" noEditPoints="1" noAdjustHandles="1" noChangeArrowheads="1" noChangeShapeType="1" noTextEdit="1"/>
          </p:cNvSpPr>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56260562"/>
              </p:ext>
            </p:extLst>
          </p:nvPr>
        </p:nvGraphicFramePr>
        <p:xfrm>
          <a:off x="838200" y="1926266"/>
          <a:ext cx="10515600" cy="4895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Hộp Văn bản 2">
            <a:extLst>
              <a:ext uri="{FF2B5EF4-FFF2-40B4-BE49-F238E27FC236}">
                <a16:creationId xmlns:a16="http://schemas.microsoft.com/office/drawing/2014/main" id="{99B46BE4-2242-94B3-5573-E0D6D3BC9062}"/>
              </a:ext>
            </a:extLst>
          </p:cNvPr>
          <p:cNvSpPr txBox="1"/>
          <p:nvPr/>
        </p:nvSpPr>
        <p:spPr>
          <a:xfrm>
            <a:off x="7463503" y="1087627"/>
            <a:ext cx="1828800" cy="923330"/>
          </a:xfrm>
          <a:prstGeom prst="rect">
            <a:avLst/>
          </a:prstGeom>
          <a:noFill/>
        </p:spPr>
        <p:txBody>
          <a:bodyPr wrap="square" rtlCol="0">
            <a:spAutoFit/>
          </a:bodyPr>
          <a:lstStyle/>
          <a:p>
            <a:pPr algn="l"/>
            <a:r>
              <a:rPr lang="vi-VN" dirty="0"/>
              <a:t>Thêm nguyên nhân u tinh, u nang thừng tinh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8656" t="49105" r="29273" b="8917"/>
          <a:stretch>
            <a:fillRect/>
          </a:stretch>
        </p:blipFill>
        <p:spPr>
          <a:xfrm>
            <a:off x="88900" y="0"/>
            <a:ext cx="6601774" cy="3705226"/>
          </a:xfrm>
          <a:prstGeom prst="rect">
            <a:avLst/>
          </a:prstGeom>
        </p:spPr>
      </p:pic>
      <p:pic>
        <p:nvPicPr>
          <p:cNvPr id="6" name="Picture 5"/>
          <p:cNvPicPr>
            <a:picLocks noChangeAspect="1"/>
          </p:cNvPicPr>
          <p:nvPr/>
        </p:nvPicPr>
        <p:blipFill rotWithShape="1">
          <a:blip r:embed="rId3"/>
          <a:srcRect l="29451" t="35694" r="29183" b="20853"/>
          <a:stretch>
            <a:fillRect/>
          </a:stretch>
        </p:blipFill>
        <p:spPr>
          <a:xfrm>
            <a:off x="5143500" y="2736164"/>
            <a:ext cx="6907000" cy="3952871"/>
          </a:xfrm>
          <a:prstGeom prst="flowChartPunchedCard">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2"/>
          <a:srcRect l="32858" t="16184" r="32371" b="5037"/>
          <a:stretch>
            <a:fillRect/>
          </a:stretch>
        </p:blipFill>
        <p:spPr>
          <a:xfrm>
            <a:off x="1105116" y="643466"/>
            <a:ext cx="4371419" cy="5571066"/>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l="34033" t="35061" r="29621" b="26087"/>
          <a:stretch>
            <a:fillRect/>
          </a:stretch>
        </p:blipFill>
        <p:spPr>
          <a:xfrm>
            <a:off x="6253817" y="1837188"/>
            <a:ext cx="5294715" cy="318362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p:cNvSpPr>
            <a:spLocks noGrp="1" noRot="1" noChangeAspect="1" noMove="1" noResize="1" noEditPoints="1" noAdjustHandles="1" noChangeArrowheads="1" noChangeShapeType="1" noTextEdit="1"/>
          </p:cNvSpPr>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056" y="1407248"/>
            <a:ext cx="2401820" cy="2992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202" y="3676390"/>
            <a:ext cx="4656074" cy="2931383"/>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45350" y="448201"/>
            <a:ext cx="4360926" cy="2703774"/>
          </a:xfrm>
          <a:prstGeom prst="rect">
            <a:avLst/>
          </a:prstGeom>
        </p:spPr>
      </p:pic>
      <p:sp>
        <p:nvSpPr>
          <p:cNvPr id="3" name="TextBox 2"/>
          <p:cNvSpPr txBox="1"/>
          <p:nvPr/>
        </p:nvSpPr>
        <p:spPr>
          <a:xfrm>
            <a:off x="1149585" y="4673719"/>
            <a:ext cx="4670317" cy="707886"/>
          </a:xfrm>
          <a:prstGeom prst="rect">
            <a:avLst/>
          </a:prstGeom>
          <a:noFill/>
        </p:spPr>
        <p:txBody>
          <a:bodyPr wrap="square" rtlCol="0">
            <a:spAutoFit/>
          </a:bodyPr>
          <a:lstStyle/>
          <a:p>
            <a:r>
              <a:rPr lang="en-US" sz="2000" dirty="0" err="1">
                <a:latin typeface="Arial" pitchFamily="34" charset="0"/>
                <a:cs typeface="Arial" pitchFamily="34" charset="0"/>
              </a:rPr>
              <a:t>Viêm</a:t>
            </a:r>
            <a:r>
              <a:rPr lang="en-US" sz="2000" dirty="0">
                <a:latin typeface="Arial" pitchFamily="34" charset="0"/>
                <a:cs typeface="Arial" pitchFamily="34" charset="0"/>
              </a:rPr>
              <a:t> </a:t>
            </a:r>
            <a:r>
              <a:rPr lang="en-US" sz="2000" dirty="0" err="1">
                <a:latin typeface="Arial" pitchFamily="34" charset="0"/>
                <a:cs typeface="Arial" pitchFamily="34" charset="0"/>
              </a:rPr>
              <a:t>mào</a:t>
            </a:r>
            <a:r>
              <a:rPr lang="en-US" sz="2000" dirty="0">
                <a:latin typeface="Arial" pitchFamily="34" charset="0"/>
                <a:cs typeface="Arial" pitchFamily="34" charset="0"/>
              </a:rPr>
              <a:t> </a:t>
            </a:r>
            <a:r>
              <a:rPr lang="en-US" sz="2000" dirty="0" err="1">
                <a:latin typeface="Arial" pitchFamily="34" charset="0"/>
                <a:cs typeface="Arial" pitchFamily="34" charset="0"/>
              </a:rPr>
              <a:t>tinh</a:t>
            </a:r>
            <a:r>
              <a:rPr lang="en-US" sz="2000" dirty="0">
                <a:latin typeface="Arial" pitchFamily="34" charset="0"/>
                <a:cs typeface="Arial" pitchFamily="34" charset="0"/>
              </a:rPr>
              <a:t> </a:t>
            </a:r>
            <a:r>
              <a:rPr lang="en-US" sz="2000" dirty="0" err="1">
                <a:latin typeface="Arial" pitchFamily="34" charset="0"/>
                <a:cs typeface="Arial" pitchFamily="34" charset="0"/>
              </a:rPr>
              <a:t>hoàn</a:t>
            </a:r>
            <a:r>
              <a:rPr lang="en-US" sz="2000" dirty="0">
                <a:latin typeface="Arial" pitchFamily="34" charset="0"/>
                <a:cs typeface="Arial" pitchFamily="34" charset="0"/>
              </a:rPr>
              <a:t> </a:t>
            </a:r>
            <a:r>
              <a:rPr lang="en-US" sz="2000" dirty="0" err="1">
                <a:latin typeface="Arial" pitchFamily="34" charset="0"/>
                <a:cs typeface="Arial" pitchFamily="34" charset="0"/>
              </a:rPr>
              <a:t>cấp</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nâng</a:t>
            </a:r>
            <a:r>
              <a:rPr lang="en-US" sz="2000" dirty="0">
                <a:latin typeface="Arial" pitchFamily="34" charset="0"/>
                <a:cs typeface="Arial" pitchFamily="34" charset="0"/>
              </a:rPr>
              <a:t> </a:t>
            </a:r>
            <a:r>
              <a:rPr lang="en-US" sz="2000" dirty="0" err="1">
                <a:latin typeface="Arial" pitchFamily="34" charset="0"/>
                <a:cs typeface="Arial" pitchFamily="34" charset="0"/>
              </a:rPr>
              <a:t>tinh</a:t>
            </a:r>
            <a:r>
              <a:rPr lang="en-US" sz="2000" dirty="0">
                <a:latin typeface="Arial" pitchFamily="34" charset="0"/>
                <a:cs typeface="Arial" pitchFamily="34" charset="0"/>
              </a:rPr>
              <a:t> </a:t>
            </a:r>
            <a:r>
              <a:rPr lang="en-US" sz="2000" dirty="0" err="1">
                <a:latin typeface="Arial" pitchFamily="34" charset="0"/>
                <a:cs typeface="Arial" pitchFamily="34" charset="0"/>
              </a:rPr>
              <a:t>hoàn</a:t>
            </a:r>
            <a:r>
              <a:rPr lang="en-US" sz="2000" dirty="0">
                <a:latin typeface="Arial" pitchFamily="34" charset="0"/>
                <a:cs typeface="Arial" pitchFamily="34" charset="0"/>
              </a:rPr>
              <a:t> </a:t>
            </a:r>
            <a:r>
              <a:rPr lang="en-US" sz="2000" dirty="0" err="1">
                <a:latin typeface="Arial" pitchFamily="34" charset="0"/>
                <a:cs typeface="Arial" pitchFamily="34" charset="0"/>
              </a:rPr>
              <a:t>thì</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giảm</a:t>
            </a:r>
            <a:r>
              <a:rPr lang="en-US" sz="2000" dirty="0">
                <a:latin typeface="Arial" pitchFamily="34" charset="0"/>
                <a:cs typeface="Arial" pitchFamily="34" charset="0"/>
              </a:rPr>
              <a:t> </a:t>
            </a:r>
            <a:r>
              <a:rPr lang="en-US" sz="2000" dirty="0" err="1">
                <a:latin typeface="Arial" pitchFamily="34" charset="0"/>
                <a:cs typeface="Arial" pitchFamily="34" charset="0"/>
              </a:rPr>
              <a:t>đau</a:t>
            </a:r>
            <a:endParaRPr lang="en-US" sz="2000" dirty="0">
              <a:latin typeface="Arial" pitchFamily="34" charset="0"/>
              <a:cs typeface="Arial" pitchFamily="34" charset="0"/>
            </a:endParaRPr>
          </a:p>
        </p:txBody>
      </p:sp>
      <p:sp>
        <p:nvSpPr>
          <p:cNvPr id="9" name="TextBox 8"/>
          <p:cNvSpPr txBox="1"/>
          <p:nvPr/>
        </p:nvSpPr>
        <p:spPr>
          <a:xfrm>
            <a:off x="7128002" y="3168439"/>
            <a:ext cx="4656074" cy="400110"/>
          </a:xfrm>
          <a:prstGeom prst="rect">
            <a:avLst/>
          </a:prstGeom>
          <a:noFill/>
        </p:spPr>
        <p:txBody>
          <a:bodyPr wrap="square" rtlCol="0">
            <a:spAutoFit/>
          </a:bodyPr>
          <a:lstStyle/>
          <a:p>
            <a:r>
              <a:rPr lang="en-US" sz="2000" dirty="0" err="1">
                <a:latin typeface="Arial" pitchFamily="34" charset="0"/>
                <a:cs typeface="Arial" pitchFamily="34" charset="0"/>
              </a:rPr>
              <a:t>Nghiệm</a:t>
            </a:r>
            <a:r>
              <a:rPr lang="en-US" sz="2000" dirty="0">
                <a:latin typeface="Arial" pitchFamily="34" charset="0"/>
                <a:cs typeface="Arial" pitchFamily="34" charset="0"/>
              </a:rPr>
              <a:t> </a:t>
            </a:r>
            <a:r>
              <a:rPr lang="en-US" sz="2000" dirty="0" err="1">
                <a:latin typeface="Arial" pitchFamily="34" charset="0"/>
                <a:cs typeface="Arial" pitchFamily="34" charset="0"/>
              </a:rPr>
              <a:t>pháp</a:t>
            </a:r>
            <a:r>
              <a:rPr lang="en-US" sz="2000" dirty="0">
                <a:latin typeface="Arial" pitchFamily="34" charset="0"/>
                <a:cs typeface="Arial" pitchFamily="34" charset="0"/>
              </a:rPr>
              <a:t> </a:t>
            </a:r>
            <a:r>
              <a:rPr lang="en-US" sz="2000" dirty="0" err="1">
                <a:latin typeface="Arial" pitchFamily="34" charset="0"/>
                <a:cs typeface="Arial" pitchFamily="34" charset="0"/>
              </a:rPr>
              <a:t>soi</a:t>
            </a:r>
            <a:r>
              <a:rPr lang="en-US" sz="2000" dirty="0">
                <a:latin typeface="Arial" pitchFamily="34" charset="0"/>
                <a:cs typeface="Arial" pitchFamily="34" charset="0"/>
              </a:rPr>
              <a:t> </a:t>
            </a:r>
            <a:r>
              <a:rPr lang="en-US" sz="2000" dirty="0" err="1">
                <a:latin typeface="Arial" pitchFamily="34" charset="0"/>
                <a:cs typeface="Arial" pitchFamily="34" charset="0"/>
              </a:rPr>
              <a:t>đèn</a:t>
            </a:r>
            <a:r>
              <a:rPr lang="en-US" sz="2000" dirty="0">
                <a:latin typeface="Arial" pitchFamily="34" charset="0"/>
                <a:cs typeface="Arial" pitchFamily="34" charset="0"/>
              </a:rPr>
              <a:t>: </a:t>
            </a:r>
            <a:r>
              <a:rPr lang="en-US" sz="2000" dirty="0" err="1">
                <a:latin typeface="Arial" pitchFamily="34" charset="0"/>
                <a:cs typeface="Arial" pitchFamily="34" charset="0"/>
              </a:rPr>
              <a:t>thấy</a:t>
            </a:r>
            <a:r>
              <a:rPr lang="en-US" sz="2000" dirty="0">
                <a:latin typeface="Arial" pitchFamily="34" charset="0"/>
                <a:cs typeface="Arial" pitchFamily="34" charset="0"/>
              </a:rPr>
              <a:t> </a:t>
            </a:r>
            <a:r>
              <a:rPr lang="en-US" sz="2000" dirty="0" err="1">
                <a:latin typeface="Arial" pitchFamily="34" charset="0"/>
                <a:cs typeface="Arial" pitchFamily="34" charset="0"/>
              </a:rPr>
              <a:t>thấu</a:t>
            </a:r>
            <a:r>
              <a:rPr lang="en-US" sz="2000" dirty="0">
                <a:latin typeface="Arial" pitchFamily="34" charset="0"/>
                <a:cs typeface="Arial" pitchFamily="34" charset="0"/>
              </a:rPr>
              <a:t> </a:t>
            </a:r>
            <a:r>
              <a:rPr lang="en-US" sz="2000" dirty="0" err="1">
                <a:latin typeface="Arial" pitchFamily="34" charset="0"/>
                <a:cs typeface="Arial" pitchFamily="34" charset="0"/>
              </a:rPr>
              <a:t>quang</a:t>
            </a:r>
            <a:endParaRPr lang="en-US" sz="2000" dirty="0">
              <a:latin typeface="Arial" pitchFamily="34" charset="0"/>
              <a:cs typeface="Arial" pitchFamily="34"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407249"/>
            <a:ext cx="3986474" cy="2992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86" y="3886157"/>
            <a:ext cx="1986322" cy="1012032"/>
          </a:xfrm>
        </p:spPr>
        <p:txBody>
          <a:bodyPr>
            <a:noAutofit/>
          </a:bodyPr>
          <a:lstStyle/>
          <a:p>
            <a:pPr marL="0" indent="0">
              <a:buNone/>
            </a:pPr>
            <a:r>
              <a:rPr lang="en-US" sz="1800" dirty="0" err="1">
                <a:latin typeface="Arial" panose="020B0604020202020204" pitchFamily="34" charset="0"/>
                <a:cs typeface="Arial" panose="020B0604020202020204" pitchFamily="34" charset="0"/>
              </a:rPr>
              <a:t>Xoắn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tinh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đau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dữ</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thường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nâng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bìu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tinh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lên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đau</a:t>
            </a: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783" y="3667224"/>
            <a:ext cx="2877717" cy="26420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972" y="587612"/>
            <a:ext cx="3419475" cy="2460388"/>
          </a:xfrm>
          <a:prstGeom prst="rect">
            <a:avLst/>
          </a:prstGeom>
        </p:spPr>
      </p:pic>
      <p:sp>
        <p:nvSpPr>
          <p:cNvPr id="7" name="Rectangle 6"/>
          <p:cNvSpPr/>
          <p:nvPr/>
        </p:nvSpPr>
        <p:spPr>
          <a:xfrm>
            <a:off x="5920208" y="202820"/>
            <a:ext cx="109537" cy="65642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331" y="3394886"/>
            <a:ext cx="4595812" cy="3006606"/>
          </a:xfrm>
          <a:prstGeom prst="rect">
            <a:avLst/>
          </a:prstGeom>
        </p:spPr>
      </p:pic>
      <p:sp>
        <p:nvSpPr>
          <p:cNvPr id="9" name="TextBox 8"/>
          <p:cNvSpPr txBox="1"/>
          <p:nvPr/>
        </p:nvSpPr>
        <p:spPr>
          <a:xfrm>
            <a:off x="10048875" y="1276350"/>
            <a:ext cx="1590675" cy="1014730"/>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Khối</a:t>
            </a:r>
            <a:r>
              <a:rPr lang="en-US" sz="2000" dirty="0">
                <a:latin typeface="Arial" panose="020B0604020202020204" pitchFamily="34" charset="0"/>
                <a:cs typeface="Arial" panose="020B0604020202020204" pitchFamily="34" charset="0"/>
              </a:rPr>
              <a:t> u </a:t>
            </a:r>
            <a:r>
              <a:rPr lang="en-US" sz="2000" dirty="0" err="1">
                <a:latin typeface="Arial" panose="020B0604020202020204" pitchFamily="34" charset="0"/>
                <a:cs typeface="Arial" panose="020B0604020202020204" pitchFamily="34" charset="0"/>
              </a:rPr>
              <a:t>mỡ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bìu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trái</a:t>
            </a:r>
            <a:endParaRPr lang="en-US" sz="20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86" y="850158"/>
            <a:ext cx="5500688" cy="25447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ctr">
            <a:normAutofit/>
          </a:bodyPr>
          <a:lstStyle/>
          <a:p>
            <a:r>
              <a:rPr lang="en-US" sz="4800" dirty="0">
                <a:latin typeface="Arial" panose="020B0604020202020204"/>
                <a:cs typeface="Arial" panose="020B0604020202020204"/>
              </a:rPr>
              <a:t>3. NGUYÊN NHÂN</a:t>
            </a:r>
            <a:endParaRPr lang="en-US" sz="4800" dirty="0">
              <a:latin typeface="Arial" panose="020B0604020202020204"/>
              <a:ea typeface="Calibri Light" panose="020F0302020204030204"/>
              <a:cs typeface="Arial" panose="020B0604020202020204"/>
            </a:endParaRPr>
          </a:p>
        </p:txBody>
      </p:sp>
      <p:sp>
        <p:nvSpPr>
          <p:cNvPr id="4" name="Content Placeholder 3"/>
          <p:cNvSpPr>
            <a:spLocks noGrp="1"/>
          </p:cNvSpPr>
          <p:nvPr>
            <p:ph idx="1"/>
          </p:nvPr>
        </p:nvSpPr>
        <p:spPr/>
        <p:txBody>
          <a:bodyPr/>
          <a:lstStyle/>
          <a:p>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140593461"/>
              </p:ext>
            </p:extLst>
          </p:nvPr>
        </p:nvGraphicFramePr>
        <p:xfrm>
          <a:off x="838200" y="1825625"/>
          <a:ext cx="10515600" cy="402844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err="1">
                          <a:latin typeface="Arial" pitchFamily="34" charset="0"/>
                          <a:cs typeface="Arial" pitchFamily="34" charset="0"/>
                        </a:rPr>
                        <a:t>Bẩm</a:t>
                      </a:r>
                      <a:r>
                        <a:rPr lang="en-US" baseline="0" dirty="0">
                          <a:latin typeface="Arial" pitchFamily="34" charset="0"/>
                          <a:cs typeface="Arial" pitchFamily="34" charset="0"/>
                        </a:rPr>
                        <a:t> </a:t>
                      </a:r>
                      <a:r>
                        <a:rPr lang="en-US" baseline="0" dirty="0" err="1">
                          <a:latin typeface="Arial" pitchFamily="34" charset="0"/>
                          <a:cs typeface="Arial" pitchFamily="34" charset="0"/>
                        </a:rPr>
                        <a:t>sinh</a:t>
                      </a:r>
                      <a:endParaRPr lang="en-US"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Mắc</a:t>
                      </a:r>
                      <a:r>
                        <a:rPr lang="en-US" baseline="0" dirty="0">
                          <a:latin typeface="Arial" pitchFamily="34" charset="0"/>
                          <a:cs typeface="Arial" pitchFamily="34" charset="0"/>
                        </a:rPr>
                        <a:t> </a:t>
                      </a:r>
                      <a:r>
                        <a:rPr lang="en-US" baseline="0" dirty="0" err="1">
                          <a:latin typeface="Arial" pitchFamily="34" charset="0"/>
                          <a:cs typeface="Arial" pitchFamily="34" charset="0"/>
                        </a:rPr>
                        <a:t>phải</a:t>
                      </a:r>
                      <a:endParaRPr lang="en-US"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Yếu</a:t>
                      </a:r>
                      <a:r>
                        <a:rPr lang="en-US" baseline="0" dirty="0">
                          <a:latin typeface="Arial" pitchFamily="34" charset="0"/>
                          <a:cs typeface="Arial" pitchFamily="34" charset="0"/>
                        </a:rPr>
                        <a:t> </a:t>
                      </a:r>
                      <a:r>
                        <a:rPr lang="en-US" baseline="0" dirty="0" err="1">
                          <a:latin typeface="Arial" pitchFamily="34" charset="0"/>
                          <a:cs typeface="Arial" pitchFamily="34" charset="0"/>
                        </a:rPr>
                        <a:t>tố</a:t>
                      </a:r>
                      <a:r>
                        <a:rPr lang="en-US" baseline="0" dirty="0">
                          <a:latin typeface="Arial" pitchFamily="34" charset="0"/>
                          <a:cs typeface="Arial" pitchFamily="34" charset="0"/>
                        </a:rPr>
                        <a:t> </a:t>
                      </a:r>
                      <a:r>
                        <a:rPr lang="en-US" baseline="0" dirty="0" err="1">
                          <a:latin typeface="Arial" pitchFamily="34" charset="0"/>
                          <a:cs typeface="Arial" pitchFamily="34" charset="0"/>
                        </a:rPr>
                        <a:t>nguy</a:t>
                      </a:r>
                      <a:r>
                        <a:rPr lang="en-US" baseline="0" dirty="0">
                          <a:latin typeface="Arial" pitchFamily="34" charset="0"/>
                          <a:cs typeface="Arial" pitchFamily="34" charset="0"/>
                        </a:rPr>
                        <a:t> </a:t>
                      </a:r>
                      <a:r>
                        <a:rPr lang="en-US" baseline="0" dirty="0" err="1">
                          <a:latin typeface="Arial" pitchFamily="34" charset="0"/>
                          <a:cs typeface="Arial" pitchFamily="34" charset="0"/>
                        </a:rPr>
                        <a:t>cơ</a:t>
                      </a:r>
                      <a:endParaRPr lang="en-US" dirty="0">
                        <a:latin typeface="Arial" pitchFamily="34" charset="0"/>
                        <a:cs typeface="Arial" pitchFamily="34" charset="0"/>
                      </a:endParaRPr>
                    </a:p>
                  </a:txBody>
                  <a:tcPr/>
                </a:tc>
                <a:extLst>
                  <a:ext uri="{0D108BD9-81ED-4DB2-BD59-A6C34878D82A}">
                    <a16:rowId xmlns:a16="http://schemas.microsoft.com/office/drawing/2014/main" val="10000"/>
                  </a:ext>
                </a:extLst>
              </a:tr>
              <a:tr h="370840">
                <a:tc>
                  <a:txBody>
                    <a:bodyPr/>
                    <a:lstStyle/>
                    <a:p>
                      <a:r>
                        <a:rPr lang="en-US" dirty="0" err="1">
                          <a:latin typeface="Arial" pitchFamily="34" charset="0"/>
                          <a:cs typeface="Arial" pitchFamily="34" charset="0"/>
                        </a:rPr>
                        <a:t>Tồn</a:t>
                      </a:r>
                      <a:r>
                        <a:rPr lang="en-US" baseline="0" dirty="0">
                          <a:latin typeface="Arial" pitchFamily="34" charset="0"/>
                          <a:cs typeface="Arial" pitchFamily="34" charset="0"/>
                        </a:rPr>
                        <a:t> </a:t>
                      </a:r>
                      <a:r>
                        <a:rPr lang="en-US" baseline="0" dirty="0" err="1">
                          <a:latin typeface="Arial" pitchFamily="34" charset="0"/>
                          <a:cs typeface="Arial" pitchFamily="34" charset="0"/>
                        </a:rPr>
                        <a:t>tại</a:t>
                      </a:r>
                      <a:r>
                        <a:rPr lang="en-US" baseline="0" dirty="0">
                          <a:latin typeface="Arial" pitchFamily="34" charset="0"/>
                          <a:cs typeface="Arial" pitchFamily="34" charset="0"/>
                        </a:rPr>
                        <a:t> </a:t>
                      </a:r>
                      <a:r>
                        <a:rPr lang="en-US" baseline="0" dirty="0" err="1">
                          <a:latin typeface="Arial" pitchFamily="34" charset="0"/>
                          <a:cs typeface="Arial" pitchFamily="34" charset="0"/>
                        </a:rPr>
                        <a:t>ống</a:t>
                      </a:r>
                      <a:r>
                        <a:rPr lang="en-US" baseline="0" dirty="0">
                          <a:latin typeface="Arial" pitchFamily="34" charset="0"/>
                          <a:cs typeface="Arial" pitchFamily="34" charset="0"/>
                        </a:rPr>
                        <a:t> </a:t>
                      </a:r>
                      <a:r>
                        <a:rPr lang="en-US" baseline="0" dirty="0" err="1">
                          <a:latin typeface="Arial" pitchFamily="34" charset="0"/>
                          <a:cs typeface="Arial" pitchFamily="34" charset="0"/>
                        </a:rPr>
                        <a:t>phúc</a:t>
                      </a:r>
                      <a:r>
                        <a:rPr lang="en-US" baseline="0" dirty="0">
                          <a:latin typeface="Arial" pitchFamily="34" charset="0"/>
                          <a:cs typeface="Arial" pitchFamily="34" charset="0"/>
                        </a:rPr>
                        <a:t> </a:t>
                      </a:r>
                      <a:r>
                        <a:rPr lang="en-US" baseline="0" dirty="0" err="1">
                          <a:latin typeface="Arial" pitchFamily="34" charset="0"/>
                          <a:cs typeface="Arial" pitchFamily="34" charset="0"/>
                        </a:rPr>
                        <a:t>tinh</a:t>
                      </a:r>
                      <a:r>
                        <a:rPr lang="en-US" baseline="0" dirty="0">
                          <a:latin typeface="Arial" pitchFamily="34" charset="0"/>
                          <a:cs typeface="Arial" pitchFamily="34" charset="0"/>
                        </a:rPr>
                        <a:t> </a:t>
                      </a:r>
                      <a:r>
                        <a:rPr lang="en-US" baseline="0" dirty="0" err="1">
                          <a:latin typeface="Arial" pitchFamily="34" charset="0"/>
                          <a:cs typeface="Arial" pitchFamily="34" charset="0"/>
                        </a:rPr>
                        <a:t>mạc</a:t>
                      </a:r>
                      <a:endParaRPr lang="en-US" dirty="0">
                        <a:latin typeface="Arial" pitchFamily="34" charset="0"/>
                        <a:cs typeface="Arial" pitchFamily="34" charset="0"/>
                      </a:endParaRPr>
                    </a:p>
                  </a:txBody>
                  <a:tcPr/>
                </a:tc>
                <a:tc>
                  <a:txBody>
                    <a:bodyPr/>
                    <a:lstStyle/>
                    <a:p>
                      <a:r>
                        <a:rPr lang="en-US" dirty="0" err="1">
                          <a:latin typeface="Arial" pitchFamily="34" charset="0"/>
                          <a:cs typeface="Arial" pitchFamily="34" charset="0"/>
                        </a:rPr>
                        <a:t>Suy</a:t>
                      </a:r>
                      <a:r>
                        <a:rPr lang="en-US" baseline="0" dirty="0">
                          <a:latin typeface="Arial" pitchFamily="34" charset="0"/>
                          <a:cs typeface="Arial" pitchFamily="34" charset="0"/>
                        </a:rPr>
                        <a:t> </a:t>
                      </a:r>
                      <a:r>
                        <a:rPr lang="en-US" baseline="0" dirty="0" err="1">
                          <a:latin typeface="Arial" pitchFamily="34" charset="0"/>
                          <a:cs typeface="Arial" pitchFamily="34" charset="0"/>
                        </a:rPr>
                        <a:t>yếu</a:t>
                      </a:r>
                      <a:r>
                        <a:rPr lang="en-US" baseline="0" dirty="0">
                          <a:latin typeface="Arial" pitchFamily="34" charset="0"/>
                          <a:cs typeface="Arial" pitchFamily="34" charset="0"/>
                        </a:rPr>
                        <a:t> </a:t>
                      </a:r>
                      <a:r>
                        <a:rPr lang="en-US" baseline="0" dirty="0" err="1">
                          <a:latin typeface="Arial" pitchFamily="34" charset="0"/>
                          <a:cs typeface="Arial" pitchFamily="34" charset="0"/>
                        </a:rPr>
                        <a:t>thành</a:t>
                      </a:r>
                      <a:r>
                        <a:rPr lang="en-US" baseline="0" dirty="0">
                          <a:latin typeface="Arial" pitchFamily="34" charset="0"/>
                          <a:cs typeface="Arial" pitchFamily="34" charset="0"/>
                        </a:rPr>
                        <a:t> </a:t>
                      </a:r>
                      <a:r>
                        <a:rPr lang="en-US" baseline="0" dirty="0" err="1">
                          <a:latin typeface="Arial" pitchFamily="34" charset="0"/>
                          <a:cs typeface="Arial" pitchFamily="34" charset="0"/>
                        </a:rPr>
                        <a:t>bụng</a:t>
                      </a:r>
                      <a:endParaRPr lang="en-US" baseline="0" dirty="0">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Arial" pitchFamily="34" charset="0"/>
                          <a:cs typeface="Arial" pitchFamily="34" charset="0"/>
                        </a:rPr>
                        <a:t>- </a:t>
                      </a:r>
                      <a:r>
                        <a:rPr lang="en-US" baseline="0" dirty="0" err="1">
                          <a:latin typeface="Arial" pitchFamily="34" charset="0"/>
                          <a:cs typeface="Arial" pitchFamily="34" charset="0"/>
                        </a:rPr>
                        <a:t>Già</a:t>
                      </a:r>
                      <a:r>
                        <a:rPr lang="en-US" baseline="0" dirty="0">
                          <a:latin typeface="Arial" pitchFamily="34" charset="0"/>
                          <a:cs typeface="Arial" pitchFamily="34" charset="0"/>
                        </a:rPr>
                        <a:t>: </a:t>
                      </a:r>
                      <a:r>
                        <a:rPr lang="en-US" dirty="0" err="1">
                          <a:latin typeface="Arial" pitchFamily="34" charset="0"/>
                          <a:cs typeface="Arial" pitchFamily="34" charset="0"/>
                        </a:rPr>
                        <a:t>sau</a:t>
                      </a:r>
                      <a:r>
                        <a:rPr lang="en-US" dirty="0">
                          <a:latin typeface="Arial" pitchFamily="34" charset="0"/>
                          <a:cs typeface="Arial" pitchFamily="34" charset="0"/>
                        </a:rPr>
                        <a:t> 75t &gt; </a:t>
                      </a:r>
                      <a:r>
                        <a:rPr lang="en-US" dirty="0" err="1">
                          <a:latin typeface="Arial" pitchFamily="34" charset="0"/>
                          <a:cs typeface="Arial" pitchFamily="34" charset="0"/>
                        </a:rPr>
                        <a:t>trước</a:t>
                      </a:r>
                      <a:r>
                        <a:rPr lang="en-US" dirty="0">
                          <a:latin typeface="Arial" pitchFamily="34" charset="0"/>
                          <a:cs typeface="Arial" pitchFamily="34" charset="0"/>
                        </a:rPr>
                        <a:t> 65t </a:t>
                      </a:r>
                      <a:r>
                        <a:rPr lang="en-US" dirty="0" err="1">
                          <a:latin typeface="Arial" pitchFamily="34" charset="0"/>
                          <a:cs typeface="Arial" pitchFamily="34" charset="0"/>
                        </a:rPr>
                        <a:t>gấp</a:t>
                      </a:r>
                      <a:r>
                        <a:rPr lang="en-US" dirty="0">
                          <a:latin typeface="Arial" pitchFamily="34" charset="0"/>
                          <a:cs typeface="Arial" pitchFamily="34" charset="0"/>
                        </a:rPr>
                        <a:t> 2 </a:t>
                      </a:r>
                      <a:r>
                        <a:rPr lang="en-US" dirty="0" err="1">
                          <a:latin typeface="Arial" pitchFamily="34" charset="0"/>
                          <a:cs typeface="Arial" pitchFamily="34" charset="0"/>
                        </a:rPr>
                        <a:t>lần</a:t>
                      </a:r>
                      <a:r>
                        <a:rPr lang="en-US" dirty="0">
                          <a:latin typeface="Arial" pitchFamily="34" charset="0"/>
                          <a:cs typeface="Arial" pitchFamily="34" charset="0"/>
                        </a:rPr>
                        <a:t> </a:t>
                      </a:r>
                      <a:r>
                        <a:rPr lang="en-US" dirty="0" err="1">
                          <a:latin typeface="Arial" pitchFamily="34" charset="0"/>
                          <a:cs typeface="Arial" pitchFamily="34" charset="0"/>
                        </a:rPr>
                        <a:t>nguy</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a:t>
                      </a:r>
                      <a:br>
                        <a:rPr lang="en-US" baseline="0" dirty="0">
                          <a:latin typeface="Arial" pitchFamily="34" charset="0"/>
                          <a:cs typeface="Arial" pitchFamily="34" charset="0"/>
                        </a:rPr>
                      </a:br>
                      <a:r>
                        <a:rPr lang="en-US" baseline="0" dirty="0">
                          <a:latin typeface="Arial" pitchFamily="34" charset="0"/>
                          <a:cs typeface="Arial" pitchFamily="34" charset="0"/>
                        </a:rPr>
                        <a:t>- </a:t>
                      </a:r>
                      <a:r>
                        <a:rPr lang="en-US" baseline="0" dirty="0" err="1">
                          <a:latin typeface="Arial" pitchFamily="34" charset="0"/>
                          <a:cs typeface="Arial" pitchFamily="34" charset="0"/>
                        </a:rPr>
                        <a:t>Mất</a:t>
                      </a:r>
                      <a:r>
                        <a:rPr lang="en-US" baseline="0" dirty="0">
                          <a:latin typeface="Arial" pitchFamily="34" charset="0"/>
                          <a:cs typeface="Arial" pitchFamily="34" charset="0"/>
                        </a:rPr>
                        <a:t> collagen (</a:t>
                      </a:r>
                      <a:r>
                        <a:rPr lang="en-US" baseline="0" dirty="0" err="1">
                          <a:latin typeface="Arial" pitchFamily="34" charset="0"/>
                          <a:cs typeface="Arial" pitchFamily="34" charset="0"/>
                        </a:rPr>
                        <a:t>Ehler</a:t>
                      </a:r>
                      <a:r>
                        <a:rPr lang="en-US" baseline="0" dirty="0">
                          <a:latin typeface="Arial" pitchFamily="34" charset="0"/>
                          <a:cs typeface="Arial" pitchFamily="34" charset="0"/>
                        </a:rPr>
                        <a:t> </a:t>
                      </a:r>
                      <a:r>
                        <a:rPr lang="en-US" baseline="0" dirty="0" err="1">
                          <a:latin typeface="Arial" pitchFamily="34" charset="0"/>
                          <a:cs typeface="Arial" pitchFamily="34" charset="0"/>
                        </a:rPr>
                        <a:t>Danlos</a:t>
                      </a:r>
                      <a:r>
                        <a:rPr lang="en-US" baseline="0" dirty="0">
                          <a:latin typeface="Arial" pitchFamily="34" charset="0"/>
                          <a:cs typeface="Arial" pitchFamily="34" charset="0"/>
                        </a:rPr>
                        <a:t>)</a:t>
                      </a:r>
                      <a:br>
                        <a:rPr lang="en-US" baseline="0" dirty="0">
                          <a:latin typeface="Arial" pitchFamily="34" charset="0"/>
                          <a:cs typeface="Arial" pitchFamily="34" charset="0"/>
                        </a:rPr>
                      </a:br>
                      <a:r>
                        <a:rPr lang="en-US" baseline="0" dirty="0">
                          <a:latin typeface="Arial" pitchFamily="34" charset="0"/>
                          <a:cs typeface="Arial" pitchFamily="34" charset="0"/>
                        </a:rPr>
                        <a:t>- </a:t>
                      </a:r>
                      <a:r>
                        <a:rPr lang="en-US" baseline="0" dirty="0" err="1">
                          <a:latin typeface="Arial" pitchFamily="34" charset="0"/>
                          <a:cs typeface="Arial" pitchFamily="34" charset="0"/>
                        </a:rPr>
                        <a:t>Suy</a:t>
                      </a:r>
                      <a:r>
                        <a:rPr lang="en-US" baseline="0" dirty="0">
                          <a:latin typeface="Arial" pitchFamily="34" charset="0"/>
                          <a:cs typeface="Arial" pitchFamily="34" charset="0"/>
                        </a:rPr>
                        <a:t> </a:t>
                      </a:r>
                      <a:r>
                        <a:rPr lang="en-US" baseline="0" dirty="0" err="1">
                          <a:latin typeface="Arial" pitchFamily="34" charset="0"/>
                          <a:cs typeface="Arial" pitchFamily="34" charset="0"/>
                        </a:rPr>
                        <a:t>dinh</a:t>
                      </a:r>
                      <a:r>
                        <a:rPr lang="en-US" baseline="0" dirty="0">
                          <a:latin typeface="Arial" pitchFamily="34" charset="0"/>
                          <a:cs typeface="Arial" pitchFamily="34" charset="0"/>
                        </a:rPr>
                        <a:t> </a:t>
                      </a:r>
                      <a:r>
                        <a:rPr lang="en-US" baseline="0" dirty="0" err="1">
                          <a:latin typeface="Arial" pitchFamily="34" charset="0"/>
                          <a:cs typeface="Arial" pitchFamily="34" charset="0"/>
                        </a:rPr>
                        <a:t>dưỡng</a:t>
                      </a:r>
                      <a:endParaRPr lang="en-US" baseline="0" dirty="0">
                        <a:latin typeface="Arial" pitchFamily="34" charset="0"/>
                        <a:cs typeface="Arial" pitchFamily="34" charset="0"/>
                      </a:endParaRPr>
                    </a:p>
                    <a:p>
                      <a:r>
                        <a:rPr lang="en-US" dirty="0">
                          <a:latin typeface="Arial" pitchFamily="34" charset="0"/>
                          <a:cs typeface="Arial" pitchFamily="34" charset="0"/>
                        </a:rPr>
                        <a:t>- </a:t>
                      </a:r>
                      <a:r>
                        <a:rPr lang="en-US" dirty="0" err="1">
                          <a:latin typeface="Arial" pitchFamily="34" charset="0"/>
                          <a:cs typeface="Arial" pitchFamily="34" charset="0"/>
                        </a:rPr>
                        <a:t>Vết</a:t>
                      </a:r>
                      <a:r>
                        <a:rPr lang="en-US" baseline="0" dirty="0">
                          <a:latin typeface="Arial" pitchFamily="34" charset="0"/>
                          <a:cs typeface="Arial" pitchFamily="34" charset="0"/>
                        </a:rPr>
                        <a:t> </a:t>
                      </a:r>
                      <a:r>
                        <a:rPr lang="en-US" baseline="0" dirty="0" err="1">
                          <a:latin typeface="Arial" pitchFamily="34" charset="0"/>
                          <a:cs typeface="Arial" pitchFamily="34" charset="0"/>
                        </a:rPr>
                        <a:t>thương</a:t>
                      </a:r>
                      <a:r>
                        <a:rPr lang="en-US" baseline="0" dirty="0">
                          <a:latin typeface="Arial" pitchFamily="34" charset="0"/>
                          <a:cs typeface="Arial" pitchFamily="34" charset="0"/>
                        </a:rPr>
                        <a:t>, </a:t>
                      </a:r>
                      <a:r>
                        <a:rPr lang="en-US" baseline="0" dirty="0" err="1">
                          <a:latin typeface="Arial" pitchFamily="34" charset="0"/>
                          <a:cs typeface="Arial" pitchFamily="34" charset="0"/>
                        </a:rPr>
                        <a:t>vết</a:t>
                      </a:r>
                      <a:r>
                        <a:rPr lang="en-US" baseline="0" dirty="0">
                          <a:latin typeface="Arial" pitchFamily="34" charset="0"/>
                          <a:cs typeface="Arial" pitchFamily="34" charset="0"/>
                        </a:rPr>
                        <a:t> </a:t>
                      </a:r>
                      <a:r>
                        <a:rPr lang="en-US" baseline="0" dirty="0" err="1">
                          <a:latin typeface="Arial" pitchFamily="34" charset="0"/>
                          <a:cs typeface="Arial" pitchFamily="34" charset="0"/>
                        </a:rPr>
                        <a:t>thương</a:t>
                      </a:r>
                      <a:r>
                        <a:rPr lang="en-US" baseline="0" dirty="0">
                          <a:latin typeface="Arial" pitchFamily="34" charset="0"/>
                          <a:cs typeface="Arial" pitchFamily="34" charset="0"/>
                        </a:rPr>
                        <a:t> </a:t>
                      </a:r>
                      <a:r>
                        <a:rPr lang="en-US" baseline="0" dirty="0" err="1">
                          <a:latin typeface="Arial" pitchFamily="34" charset="0"/>
                          <a:cs typeface="Arial" pitchFamily="34" charset="0"/>
                        </a:rPr>
                        <a:t>vùng</a:t>
                      </a:r>
                      <a:r>
                        <a:rPr lang="en-US" baseline="0" dirty="0">
                          <a:latin typeface="Arial" pitchFamily="34" charset="0"/>
                          <a:cs typeface="Arial" pitchFamily="34" charset="0"/>
                        </a:rPr>
                        <a:t> </a:t>
                      </a:r>
                      <a:r>
                        <a:rPr lang="en-US" baseline="0" dirty="0" err="1">
                          <a:latin typeface="Arial" pitchFamily="34" charset="0"/>
                          <a:cs typeface="Arial" pitchFamily="34" charset="0"/>
                        </a:rPr>
                        <a:t>bẹn</a:t>
                      </a:r>
                      <a:endParaRPr lang="en-US" dirty="0">
                        <a:latin typeface="Arial" pitchFamily="34" charset="0"/>
                        <a:cs typeface="Arial" pitchFamily="34" charset="0"/>
                      </a:endParaRPr>
                    </a:p>
                  </a:txBody>
                  <a:tcPr/>
                </a:tc>
                <a:tc>
                  <a:txBody>
                    <a:bodyPr/>
                    <a:lstStyle/>
                    <a:p>
                      <a:r>
                        <a:rPr lang="en-US" b="1" dirty="0">
                          <a:latin typeface="Arial" pitchFamily="34" charset="0"/>
                          <a:cs typeface="Arial" pitchFamily="34" charset="0"/>
                        </a:rPr>
                        <a:t>* Nam</a:t>
                      </a:r>
                    </a:p>
                    <a:p>
                      <a:r>
                        <a:rPr lang="en-US" b="1" dirty="0">
                          <a:latin typeface="Arial" pitchFamily="34" charset="0"/>
                          <a:cs typeface="Arial" pitchFamily="34" charset="0"/>
                        </a:rPr>
                        <a:t>*</a:t>
                      </a:r>
                      <a:r>
                        <a:rPr lang="en-US" b="1" baseline="0" dirty="0">
                          <a:latin typeface="Arial" pitchFamily="34" charset="0"/>
                          <a:cs typeface="Arial" pitchFamily="34" charset="0"/>
                        </a:rPr>
                        <a:t> </a:t>
                      </a:r>
                      <a:r>
                        <a:rPr lang="en-US" b="1" baseline="0" dirty="0" err="1">
                          <a:latin typeface="Arial" pitchFamily="34" charset="0"/>
                          <a:cs typeface="Arial" pitchFamily="34" charset="0"/>
                        </a:rPr>
                        <a:t>Tăng</a:t>
                      </a:r>
                      <a:r>
                        <a:rPr lang="en-US" b="1" baseline="0" dirty="0">
                          <a:latin typeface="Arial" pitchFamily="34" charset="0"/>
                          <a:cs typeface="Arial" pitchFamily="34" charset="0"/>
                        </a:rPr>
                        <a:t> </a:t>
                      </a:r>
                      <a:r>
                        <a:rPr lang="en-US" b="1" baseline="0" dirty="0" err="1">
                          <a:latin typeface="Arial" pitchFamily="34" charset="0"/>
                          <a:cs typeface="Arial" pitchFamily="34" charset="0"/>
                        </a:rPr>
                        <a:t>áp</a:t>
                      </a:r>
                      <a:r>
                        <a:rPr lang="en-US" b="1" baseline="0" dirty="0">
                          <a:latin typeface="Arial" pitchFamily="34" charset="0"/>
                          <a:cs typeface="Arial" pitchFamily="34" charset="0"/>
                        </a:rPr>
                        <a:t> </a:t>
                      </a:r>
                      <a:r>
                        <a:rPr lang="en-US" b="1" baseline="0" dirty="0" err="1">
                          <a:latin typeface="Arial" pitchFamily="34" charset="0"/>
                          <a:cs typeface="Arial" pitchFamily="34" charset="0"/>
                        </a:rPr>
                        <a:t>lực</a:t>
                      </a:r>
                      <a:r>
                        <a:rPr lang="en-US" b="1" baseline="0" dirty="0">
                          <a:latin typeface="Arial" pitchFamily="34" charset="0"/>
                          <a:cs typeface="Arial" pitchFamily="34" charset="0"/>
                        </a:rPr>
                        <a:t> ổ </a:t>
                      </a:r>
                      <a:r>
                        <a:rPr lang="en-US" b="1" baseline="0" dirty="0" err="1">
                          <a:latin typeface="Arial" pitchFamily="34" charset="0"/>
                          <a:cs typeface="Arial" pitchFamily="34" charset="0"/>
                        </a:rPr>
                        <a:t>bụng</a:t>
                      </a:r>
                      <a:r>
                        <a:rPr lang="en-US" b="1" baseline="0" dirty="0">
                          <a:latin typeface="Arial" pitchFamily="34" charset="0"/>
                          <a:cs typeface="Arial" pitchFamily="34" charset="0"/>
                        </a:rPr>
                        <a:t> </a:t>
                      </a:r>
                      <a:r>
                        <a:rPr lang="en-US" b="1" baseline="0" dirty="0" err="1">
                          <a:latin typeface="Arial" pitchFamily="34" charset="0"/>
                          <a:cs typeface="Arial" pitchFamily="34" charset="0"/>
                        </a:rPr>
                        <a:t>trong</a:t>
                      </a:r>
                      <a:r>
                        <a:rPr lang="en-US" b="1" baseline="0" dirty="0">
                          <a:latin typeface="Arial" pitchFamily="34" charset="0"/>
                          <a:cs typeface="Arial" pitchFamily="34" charset="0"/>
                        </a:rPr>
                        <a:t> </a:t>
                      </a:r>
                      <a:r>
                        <a:rPr lang="en-US" b="1" baseline="0" dirty="0" err="1">
                          <a:latin typeface="Arial" pitchFamily="34" charset="0"/>
                          <a:cs typeface="Arial" pitchFamily="34" charset="0"/>
                        </a:rPr>
                        <a:t>thời</a:t>
                      </a:r>
                      <a:r>
                        <a:rPr lang="en-US" b="1" baseline="0" dirty="0">
                          <a:latin typeface="Arial" pitchFamily="34" charset="0"/>
                          <a:cs typeface="Arial" pitchFamily="34" charset="0"/>
                        </a:rPr>
                        <a:t> </a:t>
                      </a:r>
                      <a:r>
                        <a:rPr lang="en-US" b="1" baseline="0" dirty="0" err="1">
                          <a:latin typeface="Arial" pitchFamily="34" charset="0"/>
                          <a:cs typeface="Arial" pitchFamily="34" charset="0"/>
                        </a:rPr>
                        <a:t>gian</a:t>
                      </a:r>
                      <a:r>
                        <a:rPr lang="en-US" b="1" baseline="0" dirty="0">
                          <a:latin typeface="Arial" pitchFamily="34" charset="0"/>
                          <a:cs typeface="Arial" pitchFamily="34" charset="0"/>
                        </a:rPr>
                        <a:t> </a:t>
                      </a:r>
                      <a:r>
                        <a:rPr lang="en-US" b="1" baseline="0" dirty="0" err="1">
                          <a:latin typeface="Arial" pitchFamily="34" charset="0"/>
                          <a:cs typeface="Arial" pitchFamily="34" charset="0"/>
                        </a:rPr>
                        <a:t>dài</a:t>
                      </a:r>
                      <a:r>
                        <a:rPr lang="en-US" b="1" baseline="0" dirty="0">
                          <a:latin typeface="Arial" pitchFamily="34" charset="0"/>
                          <a:cs typeface="Arial" pitchFamily="34" charset="0"/>
                        </a:rPr>
                        <a:t>:</a:t>
                      </a:r>
                      <a:endParaRPr lang="en-US" b="0" baseline="0" dirty="0">
                        <a:latin typeface="Arial" pitchFamily="34" charset="0"/>
                        <a:cs typeface="Arial" pitchFamily="34" charset="0"/>
                      </a:endParaRPr>
                    </a:p>
                    <a:p>
                      <a:r>
                        <a:rPr lang="en-US" b="0" dirty="0">
                          <a:latin typeface="Arial" pitchFamily="34" charset="0"/>
                          <a:cs typeface="Arial" pitchFamily="34" charset="0"/>
                        </a:rPr>
                        <a:t>-</a:t>
                      </a:r>
                      <a:r>
                        <a:rPr lang="en-US" b="0" baseline="0" dirty="0">
                          <a:latin typeface="Arial" pitchFamily="34" charset="0"/>
                          <a:cs typeface="Arial" pitchFamily="34" charset="0"/>
                        </a:rPr>
                        <a:t> </a:t>
                      </a:r>
                      <a:r>
                        <a:rPr lang="en-US" b="0" baseline="0" dirty="0" err="1">
                          <a:latin typeface="Arial" pitchFamily="34" charset="0"/>
                          <a:cs typeface="Arial" pitchFamily="34" charset="0"/>
                        </a:rPr>
                        <a:t>Táo</a:t>
                      </a:r>
                      <a:r>
                        <a:rPr lang="en-US" b="0" baseline="0" dirty="0">
                          <a:latin typeface="Arial" pitchFamily="34" charset="0"/>
                          <a:cs typeface="Arial" pitchFamily="34" charset="0"/>
                        </a:rPr>
                        <a:t> </a:t>
                      </a:r>
                      <a:r>
                        <a:rPr lang="en-US" b="0" baseline="0" dirty="0" err="1">
                          <a:latin typeface="Arial" pitchFamily="34" charset="0"/>
                          <a:cs typeface="Arial" pitchFamily="34" charset="0"/>
                        </a:rPr>
                        <a:t>bón</a:t>
                      </a:r>
                      <a:r>
                        <a:rPr lang="en-US" b="0" baseline="0" dirty="0">
                          <a:latin typeface="Arial" pitchFamily="34" charset="0"/>
                          <a:cs typeface="Arial" pitchFamily="34" charset="0"/>
                        </a:rPr>
                        <a:t> </a:t>
                      </a:r>
                      <a:r>
                        <a:rPr lang="en-US" b="0" baseline="0" dirty="0" err="1">
                          <a:latin typeface="Arial" pitchFamily="34" charset="0"/>
                          <a:cs typeface="Arial" pitchFamily="34" charset="0"/>
                        </a:rPr>
                        <a:t>kinh</a:t>
                      </a:r>
                      <a:r>
                        <a:rPr lang="en-US" b="0" baseline="0" dirty="0">
                          <a:latin typeface="Arial" pitchFamily="34" charset="0"/>
                          <a:cs typeface="Arial" pitchFamily="34" charset="0"/>
                        </a:rPr>
                        <a:t> </a:t>
                      </a:r>
                      <a:r>
                        <a:rPr lang="en-US" b="0" baseline="0" dirty="0" err="1">
                          <a:latin typeface="Arial" pitchFamily="34" charset="0"/>
                          <a:cs typeface="Arial" pitchFamily="34" charset="0"/>
                        </a:rPr>
                        <a:t>niên</a:t>
                      </a:r>
                      <a:r>
                        <a:rPr lang="en-US" b="0" baseline="0" dirty="0">
                          <a:latin typeface="Arial" pitchFamily="34" charset="0"/>
                          <a:cs typeface="Arial" pitchFamily="34" charset="0"/>
                        </a:rPr>
                        <a:t> (</a:t>
                      </a:r>
                      <a:r>
                        <a:rPr lang="en-US" b="0" baseline="0" dirty="0" err="1">
                          <a:latin typeface="Arial" pitchFamily="34" charset="0"/>
                          <a:cs typeface="Arial" pitchFamily="34" charset="0"/>
                        </a:rPr>
                        <a:t>vô</a:t>
                      </a:r>
                      <a:r>
                        <a:rPr lang="en-US" b="0" baseline="0" dirty="0">
                          <a:latin typeface="Arial" pitchFamily="34" charset="0"/>
                          <a:cs typeface="Arial" pitchFamily="34" charset="0"/>
                        </a:rPr>
                        <a:t> </a:t>
                      </a:r>
                      <a:r>
                        <a:rPr lang="en-US" b="0" baseline="0" dirty="0" err="1">
                          <a:latin typeface="Arial" pitchFamily="34" charset="0"/>
                          <a:cs typeface="Arial" pitchFamily="34" charset="0"/>
                        </a:rPr>
                        <a:t>căn</a:t>
                      </a:r>
                      <a:r>
                        <a:rPr lang="en-US" b="0" baseline="0" dirty="0">
                          <a:latin typeface="Arial" pitchFamily="34" charset="0"/>
                          <a:cs typeface="Arial" pitchFamily="34" charset="0"/>
                        </a:rPr>
                        <a:t>, u </a:t>
                      </a:r>
                      <a:r>
                        <a:rPr lang="en-US" b="0" baseline="0" dirty="0" err="1">
                          <a:latin typeface="Arial" pitchFamily="34" charset="0"/>
                          <a:cs typeface="Arial" pitchFamily="34" charset="0"/>
                        </a:rPr>
                        <a:t>đại</a:t>
                      </a:r>
                      <a:r>
                        <a:rPr lang="en-US" b="0" baseline="0" dirty="0">
                          <a:latin typeface="Arial" pitchFamily="34" charset="0"/>
                          <a:cs typeface="Arial" pitchFamily="34" charset="0"/>
                        </a:rPr>
                        <a:t> </a:t>
                      </a:r>
                      <a:r>
                        <a:rPr lang="en-US" b="0" baseline="0" dirty="0" err="1">
                          <a:latin typeface="Arial" pitchFamily="34" charset="0"/>
                          <a:cs typeface="Arial" pitchFamily="34" charset="0"/>
                        </a:rPr>
                        <a:t>tràng</a:t>
                      </a:r>
                      <a:r>
                        <a:rPr lang="en-US" b="0" baseline="0" dirty="0">
                          <a:latin typeface="Arial" pitchFamily="34" charset="0"/>
                          <a:cs typeface="Arial" pitchFamily="34" charset="0"/>
                        </a:rPr>
                        <a:t>)</a:t>
                      </a:r>
                      <a:br>
                        <a:rPr lang="en-US" b="0" baseline="0" dirty="0">
                          <a:latin typeface="Arial" pitchFamily="34" charset="0"/>
                          <a:cs typeface="Arial" pitchFamily="34" charset="0"/>
                        </a:rPr>
                      </a:br>
                      <a:r>
                        <a:rPr lang="en-US" b="0" baseline="0" dirty="0">
                          <a:latin typeface="Arial" pitchFamily="34" charset="0"/>
                          <a:cs typeface="Arial" pitchFamily="34" charset="0"/>
                        </a:rPr>
                        <a:t>- </a:t>
                      </a:r>
                      <a:r>
                        <a:rPr lang="en-US" b="0" baseline="0" dirty="0" err="1">
                          <a:latin typeface="Arial" pitchFamily="34" charset="0"/>
                          <a:cs typeface="Arial" pitchFamily="34" charset="0"/>
                        </a:rPr>
                        <a:t>Tiểu</a:t>
                      </a:r>
                      <a:r>
                        <a:rPr lang="en-US" b="0" baseline="0" dirty="0">
                          <a:latin typeface="Arial" pitchFamily="34" charset="0"/>
                          <a:cs typeface="Arial" pitchFamily="34" charset="0"/>
                        </a:rPr>
                        <a:t> </a:t>
                      </a:r>
                      <a:r>
                        <a:rPr lang="en-US" b="0" baseline="0" dirty="0" err="1">
                          <a:latin typeface="Arial" pitchFamily="34" charset="0"/>
                          <a:cs typeface="Arial" pitchFamily="34" charset="0"/>
                        </a:rPr>
                        <a:t>khó</a:t>
                      </a:r>
                      <a:r>
                        <a:rPr lang="en-US" b="0" baseline="0" dirty="0">
                          <a:latin typeface="Arial" pitchFamily="34" charset="0"/>
                          <a:cs typeface="Arial" pitchFamily="34" charset="0"/>
                        </a:rPr>
                        <a:t> (</a:t>
                      </a:r>
                      <a:r>
                        <a:rPr lang="en-US" b="0" baseline="0" dirty="0" err="1">
                          <a:latin typeface="Arial" pitchFamily="34" charset="0"/>
                          <a:cs typeface="Arial" pitchFamily="34" charset="0"/>
                        </a:rPr>
                        <a:t>bướu</a:t>
                      </a:r>
                      <a:r>
                        <a:rPr lang="en-US" b="0" baseline="0" dirty="0">
                          <a:latin typeface="Arial" pitchFamily="34" charset="0"/>
                          <a:cs typeface="Arial" pitchFamily="34" charset="0"/>
                        </a:rPr>
                        <a:t> </a:t>
                      </a:r>
                      <a:r>
                        <a:rPr lang="en-US" b="0" baseline="0" dirty="0" err="1">
                          <a:latin typeface="Arial" pitchFamily="34" charset="0"/>
                          <a:cs typeface="Arial" pitchFamily="34" charset="0"/>
                        </a:rPr>
                        <a:t>tuyến</a:t>
                      </a:r>
                      <a:r>
                        <a:rPr lang="en-US" b="0" baseline="0" dirty="0">
                          <a:latin typeface="Arial" pitchFamily="34" charset="0"/>
                          <a:cs typeface="Arial" pitchFamily="34" charset="0"/>
                        </a:rPr>
                        <a:t> </a:t>
                      </a:r>
                      <a:r>
                        <a:rPr lang="en-US" b="0" baseline="0" dirty="0" err="1">
                          <a:latin typeface="Arial" pitchFamily="34" charset="0"/>
                          <a:cs typeface="Arial" pitchFamily="34" charset="0"/>
                        </a:rPr>
                        <a:t>tiền</a:t>
                      </a:r>
                      <a:r>
                        <a:rPr lang="en-US" b="0" baseline="0" dirty="0">
                          <a:latin typeface="Arial" pitchFamily="34" charset="0"/>
                          <a:cs typeface="Arial" pitchFamily="34" charset="0"/>
                        </a:rPr>
                        <a:t> </a:t>
                      </a:r>
                      <a:r>
                        <a:rPr lang="en-US" b="0" baseline="0" dirty="0" err="1">
                          <a:latin typeface="Arial" pitchFamily="34" charset="0"/>
                          <a:cs typeface="Arial" pitchFamily="34" charset="0"/>
                        </a:rPr>
                        <a:t>liệt</a:t>
                      </a:r>
                      <a:r>
                        <a:rPr lang="en-US" b="0" baseline="0" dirty="0">
                          <a:latin typeface="Arial" pitchFamily="34" charset="0"/>
                          <a:cs typeface="Arial" pitchFamily="34" charset="0"/>
                        </a:rPr>
                        <a:t>, </a:t>
                      </a:r>
                      <a:r>
                        <a:rPr lang="en-US" b="0" baseline="0" dirty="0" err="1">
                          <a:latin typeface="Arial" pitchFamily="34" charset="0"/>
                          <a:cs typeface="Arial" pitchFamily="34" charset="0"/>
                        </a:rPr>
                        <a:t>hẹp</a:t>
                      </a:r>
                      <a:r>
                        <a:rPr lang="en-US" b="0" baseline="0" dirty="0">
                          <a:latin typeface="Arial" pitchFamily="34" charset="0"/>
                          <a:cs typeface="Arial" pitchFamily="34" charset="0"/>
                        </a:rPr>
                        <a:t> </a:t>
                      </a:r>
                      <a:r>
                        <a:rPr lang="en-US" b="0" baseline="0" dirty="0" err="1">
                          <a:latin typeface="Arial" pitchFamily="34" charset="0"/>
                          <a:cs typeface="Arial" pitchFamily="34" charset="0"/>
                        </a:rPr>
                        <a:t>niệu</a:t>
                      </a:r>
                      <a:r>
                        <a:rPr lang="en-US" b="0" baseline="0" dirty="0">
                          <a:latin typeface="Arial" pitchFamily="34" charset="0"/>
                          <a:cs typeface="Arial" pitchFamily="34" charset="0"/>
                        </a:rPr>
                        <a:t> </a:t>
                      </a:r>
                      <a:r>
                        <a:rPr lang="en-US" b="0" baseline="0" dirty="0" err="1">
                          <a:latin typeface="Arial" pitchFamily="34" charset="0"/>
                          <a:cs typeface="Arial" pitchFamily="34" charset="0"/>
                        </a:rPr>
                        <a:t>đạo</a:t>
                      </a:r>
                      <a:br>
                        <a:rPr lang="en-US" b="0" baseline="0" dirty="0">
                          <a:latin typeface="Arial" pitchFamily="34" charset="0"/>
                          <a:cs typeface="Arial" pitchFamily="34" charset="0"/>
                        </a:rPr>
                      </a:br>
                      <a:r>
                        <a:rPr lang="en-US" b="0" baseline="0" dirty="0">
                          <a:latin typeface="Arial" pitchFamily="34" charset="0"/>
                          <a:cs typeface="Arial" pitchFamily="34" charset="0"/>
                        </a:rPr>
                        <a:t>- Ho </a:t>
                      </a:r>
                      <a:r>
                        <a:rPr lang="en-US" b="0" baseline="0" dirty="0" err="1">
                          <a:latin typeface="Arial" pitchFamily="34" charset="0"/>
                          <a:cs typeface="Arial" pitchFamily="34" charset="0"/>
                        </a:rPr>
                        <a:t>kéo</a:t>
                      </a:r>
                      <a:r>
                        <a:rPr lang="en-US" b="0" baseline="0" dirty="0">
                          <a:latin typeface="Arial" pitchFamily="34" charset="0"/>
                          <a:cs typeface="Arial" pitchFamily="34" charset="0"/>
                        </a:rPr>
                        <a:t> </a:t>
                      </a:r>
                      <a:r>
                        <a:rPr lang="en-US" b="0" baseline="0" dirty="0" err="1">
                          <a:latin typeface="Arial" pitchFamily="34" charset="0"/>
                          <a:cs typeface="Arial" pitchFamily="34" charset="0"/>
                        </a:rPr>
                        <a:t>dài</a:t>
                      </a:r>
                      <a:r>
                        <a:rPr lang="en-US" b="0" baseline="0" dirty="0">
                          <a:latin typeface="Arial" pitchFamily="34" charset="0"/>
                          <a:cs typeface="Arial" pitchFamily="34" charset="0"/>
                        </a:rPr>
                        <a:t> (</a:t>
                      </a:r>
                      <a:r>
                        <a:rPr lang="en-US" b="0" baseline="0" dirty="0" err="1">
                          <a:latin typeface="Arial" pitchFamily="34" charset="0"/>
                          <a:cs typeface="Arial" pitchFamily="34" charset="0"/>
                        </a:rPr>
                        <a:t>viêm</a:t>
                      </a:r>
                      <a:r>
                        <a:rPr lang="en-US" b="0" baseline="0" dirty="0">
                          <a:latin typeface="Arial" pitchFamily="34" charset="0"/>
                          <a:cs typeface="Arial" pitchFamily="34" charset="0"/>
                        </a:rPr>
                        <a:t> </a:t>
                      </a:r>
                      <a:r>
                        <a:rPr lang="en-US" b="0" baseline="0" dirty="0" err="1">
                          <a:latin typeface="Arial" pitchFamily="34" charset="0"/>
                          <a:cs typeface="Arial" pitchFamily="34" charset="0"/>
                        </a:rPr>
                        <a:t>phế</a:t>
                      </a:r>
                      <a:r>
                        <a:rPr lang="en-US" b="0" baseline="0" dirty="0">
                          <a:latin typeface="Arial" pitchFamily="34" charset="0"/>
                          <a:cs typeface="Arial" pitchFamily="34" charset="0"/>
                        </a:rPr>
                        <a:t> </a:t>
                      </a:r>
                      <a:r>
                        <a:rPr lang="en-US" b="0" baseline="0" dirty="0" err="1">
                          <a:latin typeface="Arial" pitchFamily="34" charset="0"/>
                          <a:cs typeface="Arial" pitchFamily="34" charset="0"/>
                        </a:rPr>
                        <a:t>quản</a:t>
                      </a:r>
                      <a:r>
                        <a:rPr lang="en-US" b="0" baseline="0" dirty="0">
                          <a:latin typeface="Arial" pitchFamily="34" charset="0"/>
                          <a:cs typeface="Arial" pitchFamily="34" charset="0"/>
                        </a:rPr>
                        <a:t> </a:t>
                      </a:r>
                      <a:r>
                        <a:rPr lang="en-US" b="0" baseline="0" dirty="0" err="1">
                          <a:latin typeface="Arial" pitchFamily="34" charset="0"/>
                          <a:cs typeface="Arial" pitchFamily="34" charset="0"/>
                        </a:rPr>
                        <a:t>mạn</a:t>
                      </a:r>
                      <a:r>
                        <a:rPr lang="en-US" b="0" baseline="0" dirty="0">
                          <a:latin typeface="Arial" pitchFamily="34" charset="0"/>
                          <a:cs typeface="Arial" pitchFamily="34" charset="0"/>
                        </a:rPr>
                        <a:t>…)</a:t>
                      </a:r>
                    </a:p>
                    <a:p>
                      <a:r>
                        <a:rPr lang="en-US" b="0" dirty="0">
                          <a:latin typeface="Arial" pitchFamily="34" charset="0"/>
                          <a:cs typeface="Arial" pitchFamily="34" charset="0"/>
                        </a:rPr>
                        <a:t>- </a:t>
                      </a:r>
                      <a:r>
                        <a:rPr lang="en-US" b="0" dirty="0" err="1">
                          <a:latin typeface="Arial" pitchFamily="34" charset="0"/>
                          <a:cs typeface="Arial" pitchFamily="34" charset="0"/>
                        </a:rPr>
                        <a:t>Có</a:t>
                      </a:r>
                      <a:r>
                        <a:rPr lang="en-US" b="0" baseline="0" dirty="0">
                          <a:latin typeface="Arial" pitchFamily="34" charset="0"/>
                          <a:cs typeface="Arial" pitchFamily="34" charset="0"/>
                        </a:rPr>
                        <a:t> </a:t>
                      </a:r>
                      <a:r>
                        <a:rPr lang="en-US" b="0" baseline="0" dirty="0" err="1">
                          <a:latin typeface="Arial" pitchFamily="34" charset="0"/>
                          <a:cs typeface="Arial" pitchFamily="34" charset="0"/>
                        </a:rPr>
                        <a:t>thai</a:t>
                      </a:r>
                      <a:r>
                        <a:rPr lang="en-US" b="0" baseline="0" dirty="0">
                          <a:latin typeface="Arial" pitchFamily="34" charset="0"/>
                          <a:cs typeface="Arial" pitchFamily="34" charset="0"/>
                        </a:rPr>
                        <a:t>, </a:t>
                      </a:r>
                      <a:r>
                        <a:rPr lang="en-US" b="0" baseline="0" dirty="0" err="1">
                          <a:latin typeface="Arial" pitchFamily="34" charset="0"/>
                          <a:cs typeface="Arial" pitchFamily="34" charset="0"/>
                        </a:rPr>
                        <a:t>cổ</a:t>
                      </a:r>
                      <a:r>
                        <a:rPr lang="en-US" b="0" baseline="0" dirty="0">
                          <a:latin typeface="Arial" pitchFamily="34" charset="0"/>
                          <a:cs typeface="Arial" pitchFamily="34" charset="0"/>
                        </a:rPr>
                        <a:t> </a:t>
                      </a:r>
                      <a:r>
                        <a:rPr lang="en-US" b="0" baseline="0" dirty="0" err="1">
                          <a:latin typeface="Arial" pitchFamily="34" charset="0"/>
                          <a:cs typeface="Arial" pitchFamily="34" charset="0"/>
                        </a:rPr>
                        <a:t>trướng</a:t>
                      </a:r>
                      <a:r>
                        <a:rPr lang="en-US" b="0" baseline="0" dirty="0">
                          <a:latin typeface="Arial" pitchFamily="34" charset="0"/>
                          <a:cs typeface="Arial" pitchFamily="34" charset="0"/>
                        </a:rPr>
                        <a:t>, </a:t>
                      </a:r>
                      <a:r>
                        <a:rPr lang="en-US" b="0" baseline="0" dirty="0" err="1">
                          <a:latin typeface="Arial" pitchFamily="34" charset="0"/>
                          <a:cs typeface="Arial" pitchFamily="34" charset="0"/>
                        </a:rPr>
                        <a:t>trướng</a:t>
                      </a:r>
                      <a:r>
                        <a:rPr lang="en-US" b="0" baseline="0" dirty="0">
                          <a:latin typeface="Arial" pitchFamily="34" charset="0"/>
                          <a:cs typeface="Arial" pitchFamily="34" charset="0"/>
                        </a:rPr>
                        <a:t> </a:t>
                      </a:r>
                      <a:r>
                        <a:rPr lang="en-US" b="0" baseline="0" dirty="0" err="1">
                          <a:latin typeface="Arial" pitchFamily="34" charset="0"/>
                          <a:cs typeface="Arial" pitchFamily="34" charset="0"/>
                        </a:rPr>
                        <a:t>bụng</a:t>
                      </a:r>
                      <a:r>
                        <a:rPr lang="en-US" b="0" baseline="0" dirty="0">
                          <a:latin typeface="Arial" pitchFamily="34" charset="0"/>
                          <a:cs typeface="Arial" pitchFamily="34" charset="0"/>
                        </a:rPr>
                        <a:t>…</a:t>
                      </a:r>
                    </a:p>
                    <a:p>
                      <a:r>
                        <a:rPr lang="en-US" b="1" dirty="0">
                          <a:latin typeface="Arial" pitchFamily="34" charset="0"/>
                          <a:cs typeface="Arial" pitchFamily="34" charset="0"/>
                        </a:rPr>
                        <a:t>*</a:t>
                      </a:r>
                      <a:r>
                        <a:rPr lang="en-US" b="1" baseline="0" dirty="0">
                          <a:latin typeface="Arial" pitchFamily="34" charset="0"/>
                          <a:cs typeface="Arial" pitchFamily="34" charset="0"/>
                        </a:rPr>
                        <a:t> </a:t>
                      </a:r>
                      <a:r>
                        <a:rPr lang="en-US" b="1" baseline="0" dirty="0" err="1">
                          <a:latin typeface="Arial" pitchFamily="34" charset="0"/>
                          <a:cs typeface="Arial" pitchFamily="34" charset="0"/>
                        </a:rPr>
                        <a:t>Tiền</a:t>
                      </a:r>
                      <a:r>
                        <a:rPr lang="en-US" b="1" baseline="0" dirty="0">
                          <a:latin typeface="Arial" pitchFamily="34" charset="0"/>
                          <a:cs typeface="Arial" pitchFamily="34" charset="0"/>
                        </a:rPr>
                        <a:t> </a:t>
                      </a:r>
                      <a:r>
                        <a:rPr lang="en-US" b="1" baseline="0" dirty="0" err="1">
                          <a:latin typeface="Arial" pitchFamily="34" charset="0"/>
                          <a:cs typeface="Arial" pitchFamily="34" charset="0"/>
                        </a:rPr>
                        <a:t>căn</a:t>
                      </a:r>
                      <a:r>
                        <a:rPr lang="en-US" b="1" baseline="0" dirty="0">
                          <a:latin typeface="Arial" pitchFamily="34" charset="0"/>
                          <a:cs typeface="Arial" pitchFamily="34" charset="0"/>
                        </a:rPr>
                        <a:t> </a:t>
                      </a:r>
                      <a:r>
                        <a:rPr lang="en-US" b="1" baseline="0" dirty="0" err="1">
                          <a:latin typeface="Arial" pitchFamily="34" charset="0"/>
                          <a:cs typeface="Arial" pitchFamily="34" charset="0"/>
                        </a:rPr>
                        <a:t>gia</a:t>
                      </a:r>
                      <a:r>
                        <a:rPr lang="en-US" b="1" baseline="0" dirty="0">
                          <a:latin typeface="Arial" pitchFamily="34" charset="0"/>
                          <a:cs typeface="Arial" pitchFamily="34" charset="0"/>
                        </a:rPr>
                        <a:t> </a:t>
                      </a:r>
                      <a:r>
                        <a:rPr lang="en-US" b="1" baseline="0" dirty="0" err="1">
                          <a:latin typeface="Arial" pitchFamily="34" charset="0"/>
                          <a:cs typeface="Arial" pitchFamily="34" charset="0"/>
                        </a:rPr>
                        <a:t>đình</a:t>
                      </a:r>
                      <a:r>
                        <a:rPr lang="en-US" b="1" baseline="0" dirty="0">
                          <a:latin typeface="Arial" pitchFamily="34" charset="0"/>
                          <a:cs typeface="Arial" pitchFamily="34" charset="0"/>
                        </a:rPr>
                        <a:t> </a:t>
                      </a:r>
                      <a:r>
                        <a:rPr lang="en-US" b="1" baseline="0" dirty="0" err="1">
                          <a:latin typeface="Arial" pitchFamily="34" charset="0"/>
                          <a:cs typeface="Arial" pitchFamily="34" charset="0"/>
                        </a:rPr>
                        <a:t>thoát</a:t>
                      </a:r>
                      <a:r>
                        <a:rPr lang="en-US" b="1" baseline="0" dirty="0">
                          <a:latin typeface="Arial" pitchFamily="34" charset="0"/>
                          <a:cs typeface="Arial" pitchFamily="34" charset="0"/>
                        </a:rPr>
                        <a:t> </a:t>
                      </a:r>
                      <a:r>
                        <a:rPr lang="en-US" b="1" baseline="0" dirty="0" err="1">
                          <a:latin typeface="Arial" pitchFamily="34" charset="0"/>
                          <a:cs typeface="Arial" pitchFamily="34" charset="0"/>
                        </a:rPr>
                        <a:t>vị</a:t>
                      </a:r>
                      <a:r>
                        <a:rPr lang="en-US" b="1" baseline="0" dirty="0">
                          <a:latin typeface="Arial" pitchFamily="34" charset="0"/>
                          <a:cs typeface="Arial" pitchFamily="34" charset="0"/>
                        </a:rPr>
                        <a:t> </a:t>
                      </a:r>
                      <a:r>
                        <a:rPr lang="en-US" b="1" baseline="0" dirty="0" err="1">
                          <a:latin typeface="Arial" pitchFamily="34" charset="0"/>
                          <a:cs typeface="Arial" pitchFamily="34" charset="0"/>
                        </a:rPr>
                        <a:t>bẹn</a:t>
                      </a:r>
                      <a:endParaRPr lang="en-US" b="1" baseline="0" dirty="0">
                        <a:latin typeface="Arial" pitchFamily="34" charset="0"/>
                        <a:cs typeface="Arial"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Arial" panose="020B0604020202020204" pitchFamily="34" charset="0"/>
                <a:ea typeface="+mj-ea"/>
                <a:cs typeface="Arial" panose="020B0604020202020204" pitchFamily="34" charset="0"/>
              </a:rPr>
              <a:t>PHÂN LOẠI THOÁT VỊ BẸN -ĐÙI</a:t>
            </a:r>
          </a:p>
        </p:txBody>
      </p:sp>
      <p:sp>
        <p:nvSpPr>
          <p:cNvPr id="12"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807208"/>
            <a:ext cx="3699764"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err="1"/>
              <a:t>Ưu</a:t>
            </a:r>
            <a:r>
              <a:rPr lang="en-US" sz="2200" dirty="0"/>
              <a:t>: </a:t>
            </a:r>
            <a:r>
              <a:rPr lang="en-US" sz="2200" dirty="0" err="1"/>
              <a:t>Dễ</a:t>
            </a:r>
            <a:r>
              <a:rPr lang="en-US" sz="2200" dirty="0"/>
              <a:t> </a:t>
            </a:r>
            <a:r>
              <a:rPr lang="en-US" sz="2200" dirty="0" err="1"/>
              <a:t>nhớ</a:t>
            </a:r>
            <a:r>
              <a:rPr lang="en-US" sz="2200" dirty="0"/>
              <a:t>, </a:t>
            </a:r>
            <a:r>
              <a:rPr lang="en-US" sz="2200" dirty="0" err="1"/>
              <a:t>dễ</a:t>
            </a:r>
            <a:r>
              <a:rPr lang="en-US" sz="2200" dirty="0"/>
              <a:t> </a:t>
            </a:r>
            <a:r>
              <a:rPr lang="en-US" sz="2200" dirty="0" err="1"/>
              <a:t>sử</a:t>
            </a:r>
            <a:r>
              <a:rPr lang="en-US" sz="2200" dirty="0"/>
              <a:t> </a:t>
            </a:r>
            <a:r>
              <a:rPr lang="en-US" sz="2200" dirty="0" err="1"/>
              <a:t>dụng</a:t>
            </a:r>
            <a:r>
              <a:rPr lang="en-US" sz="2200" dirty="0"/>
              <a:t>, </a:t>
            </a:r>
            <a:r>
              <a:rPr lang="en-US" sz="2200" dirty="0" err="1"/>
              <a:t>đánh</a:t>
            </a:r>
            <a:r>
              <a:rPr lang="en-US" sz="2200" dirty="0"/>
              <a:t> </a:t>
            </a:r>
            <a:r>
              <a:rPr lang="en-US" sz="2200" dirty="0" err="1"/>
              <a:t>giá</a:t>
            </a:r>
            <a:r>
              <a:rPr lang="en-US" sz="2200" dirty="0"/>
              <a:t> </a:t>
            </a:r>
            <a:r>
              <a:rPr lang="en-US" sz="2200" dirty="0" err="1"/>
              <a:t>được</a:t>
            </a:r>
            <a:r>
              <a:rPr lang="en-US" sz="2200" dirty="0"/>
              <a:t> </a:t>
            </a:r>
            <a:r>
              <a:rPr lang="en-US" sz="2200" dirty="0" err="1"/>
              <a:t>loại</a:t>
            </a:r>
            <a:r>
              <a:rPr lang="en-US" sz="2200" dirty="0"/>
              <a:t> </a:t>
            </a:r>
            <a:r>
              <a:rPr lang="en-US" sz="2200" dirty="0" err="1"/>
              <a:t>cũng</a:t>
            </a:r>
            <a:r>
              <a:rPr lang="en-US" sz="2200" dirty="0"/>
              <a:t> </a:t>
            </a:r>
            <a:r>
              <a:rPr lang="en-US" sz="2200" dirty="0" err="1"/>
              <a:t>như</a:t>
            </a:r>
            <a:r>
              <a:rPr lang="en-US" sz="2200" dirty="0"/>
              <a:t> </a:t>
            </a:r>
            <a:r>
              <a:rPr lang="en-US" sz="2200" dirty="0" err="1"/>
              <a:t>mức</a:t>
            </a:r>
            <a:r>
              <a:rPr lang="en-US" sz="2200" dirty="0"/>
              <a:t> </a:t>
            </a:r>
            <a:r>
              <a:rPr lang="en-US" sz="2200" dirty="0" err="1"/>
              <a:t>độ</a:t>
            </a:r>
            <a:r>
              <a:rPr lang="en-US" sz="2200" dirty="0"/>
              <a:t> </a:t>
            </a:r>
            <a:r>
              <a:rPr lang="en-US" sz="2200" dirty="0" err="1"/>
              <a:t>nghiêm</a:t>
            </a:r>
            <a:r>
              <a:rPr lang="en-US" sz="2200" dirty="0"/>
              <a:t> </a:t>
            </a:r>
            <a:r>
              <a:rPr lang="en-US" sz="2200" dirty="0" err="1"/>
              <a:t>trọng</a:t>
            </a:r>
            <a:r>
              <a:rPr lang="en-US" sz="2200" dirty="0"/>
              <a:t> </a:t>
            </a:r>
            <a:r>
              <a:rPr lang="en-US" sz="2200" dirty="0" err="1"/>
              <a:t>của</a:t>
            </a:r>
            <a:r>
              <a:rPr lang="en-US" sz="2200" dirty="0"/>
              <a:t> </a:t>
            </a:r>
            <a:r>
              <a:rPr lang="en-US" sz="2200" dirty="0" err="1"/>
              <a:t>thoát</a:t>
            </a:r>
            <a:r>
              <a:rPr lang="en-US" sz="2200" dirty="0"/>
              <a:t> </a:t>
            </a:r>
            <a:r>
              <a:rPr lang="en-US" sz="2200" dirty="0" err="1"/>
              <a:t>vị</a:t>
            </a:r>
            <a:endParaRPr lang="en-US" sz="2200" dirty="0"/>
          </a:p>
          <a:p>
            <a:pPr indent="-228600">
              <a:lnSpc>
                <a:spcPct val="90000"/>
              </a:lnSpc>
              <a:spcAft>
                <a:spcPts val="600"/>
              </a:spcAft>
              <a:buFont typeface="Arial" panose="020B0604020202020204" pitchFamily="34" charset="0"/>
              <a:buChar char="•"/>
            </a:pPr>
            <a:r>
              <a:rPr lang="en-US" sz="2200" b="1" dirty="0" err="1"/>
              <a:t>Nhược</a:t>
            </a:r>
            <a:r>
              <a:rPr lang="en-US" sz="2200" dirty="0"/>
              <a:t>: </a:t>
            </a:r>
            <a:r>
              <a:rPr lang="en-US" sz="2200" dirty="0" err="1"/>
              <a:t>Phân</a:t>
            </a:r>
            <a:r>
              <a:rPr lang="en-US" sz="2200" dirty="0"/>
              <a:t> </a:t>
            </a:r>
            <a:r>
              <a:rPr lang="en-US" sz="2200" dirty="0" err="1"/>
              <a:t>loại</a:t>
            </a:r>
            <a:r>
              <a:rPr lang="en-US" sz="2200" dirty="0"/>
              <a:t> </a:t>
            </a:r>
            <a:r>
              <a:rPr lang="en-US" sz="2200" dirty="0" err="1"/>
              <a:t>này</a:t>
            </a:r>
            <a:r>
              <a:rPr lang="en-US" sz="2200" dirty="0"/>
              <a:t> </a:t>
            </a:r>
            <a:r>
              <a:rPr lang="en-US" sz="2200" dirty="0" err="1"/>
              <a:t>là</a:t>
            </a:r>
            <a:r>
              <a:rPr lang="en-US" sz="2200" dirty="0"/>
              <a:t> </a:t>
            </a:r>
            <a:r>
              <a:rPr lang="en-US" sz="2200" dirty="0" err="1"/>
              <a:t>không</a:t>
            </a:r>
            <a:r>
              <a:rPr lang="en-US" sz="2200" dirty="0"/>
              <a:t> </a:t>
            </a:r>
            <a:r>
              <a:rPr lang="en-US" sz="2200" dirty="0" err="1"/>
              <a:t>đánh</a:t>
            </a:r>
            <a:r>
              <a:rPr lang="en-US" sz="2200" dirty="0"/>
              <a:t> </a:t>
            </a:r>
            <a:r>
              <a:rPr lang="en-US" sz="2200" dirty="0" err="1"/>
              <a:t>giá</a:t>
            </a:r>
            <a:r>
              <a:rPr lang="en-US" sz="2200" dirty="0"/>
              <a:t> </a:t>
            </a:r>
            <a:r>
              <a:rPr lang="en-US" sz="2200" dirty="0" err="1"/>
              <a:t>chính</a:t>
            </a:r>
            <a:r>
              <a:rPr lang="en-US" sz="2200" dirty="0"/>
              <a:t> </a:t>
            </a:r>
            <a:r>
              <a:rPr lang="en-US" sz="2200" dirty="0" err="1"/>
              <a:t>xác</a:t>
            </a:r>
            <a:r>
              <a:rPr lang="en-US" sz="2200" dirty="0"/>
              <a:t> </a:t>
            </a:r>
            <a:r>
              <a:rPr lang="en-US" sz="2200" dirty="0" err="1"/>
              <a:t>phân</a:t>
            </a:r>
            <a:r>
              <a:rPr lang="en-US" sz="2200" dirty="0"/>
              <a:t> </a:t>
            </a:r>
            <a:r>
              <a:rPr lang="en-US" sz="2200" dirty="0" err="1"/>
              <a:t>loại</a:t>
            </a:r>
            <a:r>
              <a:rPr lang="en-US" sz="2200" dirty="0"/>
              <a:t> </a:t>
            </a:r>
            <a:r>
              <a:rPr lang="en-US" sz="2200" dirty="0" err="1"/>
              <a:t>thoát</a:t>
            </a:r>
            <a:r>
              <a:rPr lang="en-US" sz="2200" dirty="0"/>
              <a:t> </a:t>
            </a:r>
            <a:r>
              <a:rPr lang="en-US" sz="2200" dirty="0" err="1"/>
              <a:t>vị</a:t>
            </a:r>
            <a:r>
              <a:rPr lang="en-US" sz="2200" dirty="0"/>
              <a:t> </a:t>
            </a:r>
            <a:r>
              <a:rPr lang="en-US" sz="2200" dirty="0" err="1"/>
              <a:t>trước</a:t>
            </a:r>
            <a:r>
              <a:rPr lang="en-US" sz="2200" dirty="0"/>
              <a:t> </a:t>
            </a:r>
            <a:r>
              <a:rPr lang="en-US" sz="2200" dirty="0" err="1"/>
              <a:t>phẫu</a:t>
            </a:r>
            <a:r>
              <a:rPr lang="en-US" sz="2200" dirty="0"/>
              <a:t> </a:t>
            </a:r>
            <a:r>
              <a:rPr lang="en-US" sz="2200" dirty="0" err="1"/>
              <a:t>thuật</a:t>
            </a:r>
            <a:r>
              <a:rPr lang="en-US" sz="2200" dirty="0"/>
              <a:t> </a:t>
            </a:r>
          </a:p>
        </p:txBody>
      </p:sp>
      <p:pic>
        <p:nvPicPr>
          <p:cNvPr id="4" name="Picture 2"/>
          <p:cNvPicPr>
            <a:picLocks noGrp="1" noChangeAspect="1" noChangeArrowheads="1"/>
          </p:cNvPicPr>
          <p:nvPr>
            <p:ph idx="1"/>
          </p:nvPr>
        </p:nvPicPr>
        <p:blipFill>
          <a:blip r:embed="rId2"/>
          <a:stretch>
            <a:fillRect/>
          </a:stretch>
        </p:blipFill>
        <p:spPr bwMode="auto">
          <a:xfrm>
            <a:off x="4930140" y="1998734"/>
            <a:ext cx="6903720" cy="3546331"/>
          </a:xfrm>
          <a:prstGeom prst="rect">
            <a:avLst/>
          </a:prstGeom>
          <a:noFill/>
        </p:spPr>
      </p:pic>
      <p:sp>
        <p:nvSpPr>
          <p:cNvPr id="3" name="TextBox 2"/>
          <p:cNvSpPr txBox="1"/>
          <p:nvPr/>
        </p:nvSpPr>
        <p:spPr>
          <a:xfrm>
            <a:off x="5270500" y="1059765"/>
            <a:ext cx="6223000" cy="707886"/>
          </a:xfrm>
          <a:prstGeom prst="rect">
            <a:avLst/>
          </a:prstGeom>
          <a:noFill/>
        </p:spPr>
        <p:txBody>
          <a:bodyPr wrap="square" rtlCol="0">
            <a:spAutoFit/>
          </a:bodyPr>
          <a:lstStyle/>
          <a:p>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loại</a:t>
            </a:r>
            <a:r>
              <a:rPr lang="en-US" sz="2000" dirty="0">
                <a:latin typeface="Arial" pitchFamily="34" charset="0"/>
                <a:cs typeface="Arial" pitchFamily="34" charset="0"/>
              </a:rPr>
              <a:t> </a:t>
            </a:r>
            <a:r>
              <a:rPr lang="en-US" sz="2000" dirty="0" err="1">
                <a:latin typeface="Arial" pitchFamily="34" charset="0"/>
                <a:cs typeface="Arial" pitchFamily="34" charset="0"/>
              </a:rPr>
              <a:t>thoát</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bẹn</a:t>
            </a:r>
            <a:r>
              <a:rPr lang="en-US" sz="2000" dirty="0">
                <a:latin typeface="Arial" pitchFamily="34" charset="0"/>
                <a:cs typeface="Arial" pitchFamily="34" charset="0"/>
              </a:rPr>
              <a:t> </a:t>
            </a:r>
            <a:r>
              <a:rPr lang="en-US" sz="2000" dirty="0" err="1">
                <a:latin typeface="Arial" pitchFamily="34" charset="0"/>
                <a:cs typeface="Arial" pitchFamily="34" charset="0"/>
              </a:rPr>
              <a:t>theo</a:t>
            </a:r>
            <a:r>
              <a:rPr lang="en-US" sz="2000" dirty="0">
                <a:latin typeface="Arial" pitchFamily="34" charset="0"/>
                <a:cs typeface="Arial" pitchFamily="34" charset="0"/>
              </a:rPr>
              <a:t> </a:t>
            </a:r>
            <a:r>
              <a:rPr lang="en-US" sz="2000" dirty="0" err="1">
                <a:latin typeface="Arial" pitchFamily="34" charset="0"/>
                <a:cs typeface="Arial" pitchFamily="34" charset="0"/>
              </a:rPr>
              <a:t>Hội</a:t>
            </a:r>
            <a:r>
              <a:rPr lang="en-US" sz="2000" dirty="0">
                <a:latin typeface="Arial" pitchFamily="34" charset="0"/>
                <a:cs typeface="Arial" pitchFamily="34" charset="0"/>
              </a:rPr>
              <a:t> </a:t>
            </a:r>
            <a:r>
              <a:rPr lang="en-US" sz="2000" dirty="0" err="1">
                <a:latin typeface="Arial" pitchFamily="34" charset="0"/>
                <a:cs typeface="Arial" pitchFamily="34" charset="0"/>
              </a:rPr>
              <a:t>thoát</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Châu</a:t>
            </a:r>
            <a:r>
              <a:rPr lang="en-US" sz="2000" dirty="0">
                <a:latin typeface="Arial" pitchFamily="34" charset="0"/>
                <a:cs typeface="Arial" pitchFamily="34" charset="0"/>
              </a:rPr>
              <a:t> </a:t>
            </a:r>
            <a:r>
              <a:rPr lang="en-US" sz="2000" dirty="0" err="1">
                <a:latin typeface="Arial" pitchFamily="34" charset="0"/>
                <a:cs typeface="Arial" pitchFamily="34" charset="0"/>
              </a:rPr>
              <a:t>Âu</a:t>
            </a:r>
            <a:r>
              <a:rPr lang="en-US" sz="2000" dirty="0">
                <a:latin typeface="Arial" pitchFamily="34" charset="0"/>
                <a:cs typeface="Arial" pitchFamily="34" charset="0"/>
              </a:rPr>
              <a:t> 2007</a:t>
            </a:r>
          </a:p>
          <a:p>
            <a:endParaRPr lang="en-US" sz="2000" dirty="0">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aphical user interface&#10;&#10;Description automatically generated"/>
          <p:cNvPicPr>
            <a:picLocks noChangeAspect="1"/>
          </p:cNvPicPr>
          <p:nvPr/>
        </p:nvPicPr>
        <p:blipFill rotWithShape="1">
          <a:blip r:embed="rId2"/>
          <a:srcRect t="6855" r="2" b="4506"/>
          <a:stretch>
            <a:fillRect/>
          </a:stretch>
        </p:blipFill>
        <p:spPr>
          <a:xfrm>
            <a:off x="3523488" y="10"/>
            <a:ext cx="866851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5400" dirty="0">
                <a:latin typeface="Arial" panose="020B0604020202020204"/>
                <a:cs typeface="Arial" panose="020B0604020202020204"/>
              </a:rPr>
              <a:t>8.ĐIỀU TRỊ</a:t>
            </a:r>
          </a:p>
        </p:txBody>
      </p:sp>
      <p:sp>
        <p:nvSpPr>
          <p:cNvPr id="3" name="Content Placeholder 2"/>
          <p:cNvSpPr>
            <a:spLocks noGrp="1"/>
          </p:cNvSpPr>
          <p:nvPr>
            <p:ph type="subTitle" idx="1"/>
          </p:nvPr>
        </p:nvSpPr>
        <p:spPr>
          <a:xfrm>
            <a:off x="477980" y="4872922"/>
            <a:ext cx="4023359" cy="1208141"/>
          </a:xfrm>
        </p:spPr>
        <p:txBody>
          <a:bodyPr>
            <a:normAutofit/>
          </a:bodyPr>
          <a:lstStyle/>
          <a:p>
            <a:pPr algn="l"/>
            <a:endParaRPr lang="en-US" sz="2000"/>
          </a:p>
        </p:txBody>
      </p:sp>
      <p:sp>
        <p:nvSpPr>
          <p:cNvPr id="13" name="Rectangle 1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4800" dirty="0">
                <a:latin typeface="Arial" panose="020B0604020202020204"/>
                <a:cs typeface="Arial" panose="020B0604020202020204"/>
              </a:rPr>
              <a:t>NỘI DUNG</a:t>
            </a:r>
          </a:p>
        </p:txBody>
      </p:sp>
      <p:sp>
        <p:nvSpPr>
          <p:cNvPr id="11"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p:cNvGraphicFramePr>
            <a:graphicFrameLocks noGrp="1"/>
          </p:cNvGraphicFramePr>
          <p:nvPr>
            <p:ph idx="1"/>
          </p:nvPr>
        </p:nvGraphicFramePr>
        <p:xfrm>
          <a:off x="4648018" y="640822"/>
          <a:ext cx="7099294" cy="5668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dirty="0">
                <a:latin typeface="Arial" panose="020B0604020202020204"/>
                <a:cs typeface="Arial" panose="020B0604020202020204"/>
              </a:rPr>
              <a:t>SƠ ĐỒ TIẾP CẬN ĐIỀU TRỊ CỦA HỘI THOÁT VỊ CHÂU ÂU 2009</a:t>
            </a:r>
            <a:endParaRPr lang="en-US" sz="4100" kern="1200">
              <a:solidFill>
                <a:schemeClr val="tx1"/>
              </a:solidFill>
              <a:latin typeface="+mj-lt"/>
              <a:ea typeface="+mj-ea"/>
              <a:cs typeface="+mj-cs"/>
            </a:endParaRPr>
          </a:p>
        </p:txBody>
      </p:sp>
      <p:sp>
        <p:nvSpPr>
          <p:cNvPr id="25" name="sketch line"/>
          <p:cNvSpPr>
            <a:spLocks noGrp="1" noRot="1" noChangeAspect="1" noMove="1" noResize="1" noEditPoints="1" noAdjustHandles="1" noChangeArrowheads="1" noChangeShapeType="1" noTextEdit="1"/>
          </p:cNvSpPr>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Hình tiếp cận điều trị tvb"/>
          <p:cNvPicPr>
            <a:picLocks noGrp="1" noChangeAspect="1"/>
          </p:cNvPicPr>
          <p:nvPr>
            <p:ph idx="1"/>
          </p:nvPr>
        </p:nvPicPr>
        <p:blipFill>
          <a:blip r:embed="rId2"/>
          <a:stretch>
            <a:fillRect/>
          </a:stretch>
        </p:blipFill>
        <p:spPr>
          <a:xfrm>
            <a:off x="5909619" y="640080"/>
            <a:ext cx="4703970" cy="55504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anchor="ctr">
            <a:normAutofit fontScale="90000"/>
          </a:bodyPr>
          <a:lstStyle/>
          <a:p>
            <a:r>
              <a:rPr lang="en-US" dirty="0">
                <a:latin typeface="Arial" panose="020B0604020202020204"/>
                <a:cs typeface="Calibri Light" panose="020F0302020204030204"/>
              </a:rPr>
              <a:t>SƠ ĐỒ TIẾP CẬN ĐIỀU TRỊ</a:t>
            </a:r>
            <a:endParaRPr lang="en-US" dirty="0">
              <a:latin typeface="Arial" panose="020B0604020202020204"/>
            </a:endParaRPr>
          </a:p>
        </p:txBody>
      </p:sp>
      <p:sp>
        <p:nvSpPr>
          <p:cNvPr id="18" name="sketch line"/>
          <p:cNvSpPr>
            <a:spLocks noGrp="1" noRot="1" noChangeAspect="1" noMove="1" noResize="1" noEditPoints="1" noAdjustHandles="1" noChangeArrowheads="1" noChangeShapeType="1" noTextEdit="1"/>
          </p:cNvSpPr>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p:cNvSpPr>
            <a:spLocks noGrp="1"/>
          </p:cNvSpPr>
          <p:nvPr>
            <p:ph idx="1"/>
          </p:nvPr>
        </p:nvSpPr>
        <p:spPr>
          <a:xfrm>
            <a:off x="4654295" y="502920"/>
            <a:ext cx="6894576" cy="1463040"/>
          </a:xfrm>
        </p:spPr>
        <p:txBody>
          <a:bodyPr anchor="ctr">
            <a:normAutofit/>
          </a:bodyPr>
          <a:lstStyle/>
          <a:p>
            <a:r>
              <a:rPr lang="en-US" sz="2200">
                <a:sym typeface="+mn-ea"/>
              </a:rPr>
              <a:t>European Hernia Society guidelines on the treatment of inguinal hernia in adult patients. Hernia. 2009</a:t>
            </a:r>
            <a:endParaRPr lang="en-US" sz="2200"/>
          </a:p>
        </p:txBody>
      </p:sp>
      <p:pic>
        <p:nvPicPr>
          <p:cNvPr id="6" name="Content Placeholder 5"/>
          <p:cNvPicPr>
            <a:picLocks noChangeAspect="1"/>
          </p:cNvPicPr>
          <p:nvPr/>
        </p:nvPicPr>
        <p:blipFill>
          <a:blip r:embed="rId2"/>
          <a:stretch>
            <a:fillRect/>
          </a:stretch>
        </p:blipFill>
        <p:spPr>
          <a:xfrm>
            <a:off x="1486007" y="2290936"/>
            <a:ext cx="9207794" cy="39593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GB" sz="4000" dirty="0">
                <a:latin typeface="Arial" panose="020B0604020202020204"/>
                <a:cs typeface="Calibri Light" panose="020F0302020204030204"/>
              </a:rPr>
              <a:t>NGUYÊN TẮC ĐIỀU TRỊ</a:t>
            </a:r>
            <a:endParaRPr lang="en-GB" sz="4000" dirty="0">
              <a:latin typeface="Arial" panose="020B0604020202020204"/>
            </a:endParaRPr>
          </a:p>
        </p:txBody>
      </p:sp>
      <p:sp>
        <p:nvSpPr>
          <p:cNvPr id="14"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vert="horz" lIns="91440" tIns="45720" rIns="91440" bIns="45720" rtlCol="0" anchor="t">
            <a:normAutofit/>
          </a:bodyPr>
          <a:lstStyle/>
          <a:p>
            <a:r>
              <a:rPr lang="en-GB" dirty="0" err="1">
                <a:latin typeface="Arial" panose="020B0604020202020204"/>
                <a:ea typeface="+mn-lt"/>
                <a:cs typeface="+mn-lt"/>
              </a:rPr>
              <a:t>Thoát</a:t>
            </a:r>
            <a:r>
              <a:rPr lang="en-GB" dirty="0">
                <a:latin typeface="Arial" panose="020B0604020202020204"/>
                <a:ea typeface="+mn-lt"/>
                <a:cs typeface="+mn-lt"/>
              </a:rPr>
              <a:t> </a:t>
            </a:r>
            <a:r>
              <a:rPr lang="en-GB" dirty="0" err="1">
                <a:latin typeface="Arial" panose="020B0604020202020204"/>
                <a:ea typeface="+mn-lt"/>
                <a:cs typeface="+mn-lt"/>
              </a:rPr>
              <a:t>vị</a:t>
            </a:r>
            <a:r>
              <a:rPr lang="en-GB" dirty="0">
                <a:latin typeface="Arial" panose="020B0604020202020204"/>
                <a:ea typeface="+mn-lt"/>
                <a:cs typeface="+mn-lt"/>
              </a:rPr>
              <a:t> </a:t>
            </a:r>
            <a:r>
              <a:rPr lang="en-GB" dirty="0" err="1">
                <a:latin typeface="Arial" panose="020B0604020202020204"/>
                <a:ea typeface="+mn-lt"/>
                <a:cs typeface="+mn-lt"/>
              </a:rPr>
              <a:t>bẹn</a:t>
            </a:r>
            <a:r>
              <a:rPr lang="en-GB" dirty="0">
                <a:latin typeface="Arial" panose="020B0604020202020204"/>
                <a:ea typeface="+mn-lt"/>
                <a:cs typeface="+mn-lt"/>
              </a:rPr>
              <a:t> </a:t>
            </a:r>
            <a:r>
              <a:rPr lang="en-GB" dirty="0" err="1">
                <a:latin typeface="Arial" panose="020B0604020202020204"/>
                <a:ea typeface="+mn-lt"/>
                <a:cs typeface="+mn-lt"/>
              </a:rPr>
              <a:t>có</a:t>
            </a:r>
            <a:r>
              <a:rPr lang="en-GB" dirty="0">
                <a:latin typeface="Arial" panose="020B0604020202020204"/>
                <a:ea typeface="+mn-lt"/>
                <a:cs typeface="+mn-lt"/>
              </a:rPr>
              <a:t> </a:t>
            </a:r>
            <a:r>
              <a:rPr lang="en-GB" dirty="0" err="1">
                <a:latin typeface="Arial" panose="020B0604020202020204"/>
                <a:ea typeface="+mn-lt"/>
                <a:cs typeface="+mn-lt"/>
              </a:rPr>
              <a:t>triệu</a:t>
            </a:r>
            <a:r>
              <a:rPr lang="en-GB" dirty="0">
                <a:latin typeface="Arial" panose="020B0604020202020204"/>
                <a:ea typeface="+mn-lt"/>
                <a:cs typeface="+mn-lt"/>
              </a:rPr>
              <a:t> </a:t>
            </a:r>
            <a:r>
              <a:rPr lang="en-GB" dirty="0" err="1">
                <a:latin typeface="Arial" panose="020B0604020202020204"/>
                <a:ea typeface="+mn-lt"/>
                <a:cs typeface="+mn-lt"/>
              </a:rPr>
              <a:t>chứng</a:t>
            </a:r>
            <a:r>
              <a:rPr lang="en-GB" dirty="0">
                <a:latin typeface="Arial" panose="020B0604020202020204"/>
                <a:ea typeface="+mn-lt"/>
                <a:cs typeface="+mn-lt"/>
              </a:rPr>
              <a:t> → </a:t>
            </a:r>
            <a:r>
              <a:rPr lang="en-GB" dirty="0" err="1">
                <a:latin typeface="Arial" panose="020B0604020202020204"/>
                <a:ea typeface="+mn-lt"/>
                <a:cs typeface="+mn-lt"/>
              </a:rPr>
              <a:t>Phẫu</a:t>
            </a:r>
            <a:r>
              <a:rPr lang="en-GB" dirty="0">
                <a:latin typeface="Arial" panose="020B0604020202020204"/>
                <a:ea typeface="+mn-lt"/>
                <a:cs typeface="+mn-lt"/>
              </a:rPr>
              <a:t> </a:t>
            </a:r>
            <a:r>
              <a:rPr lang="en-GB" dirty="0" err="1">
                <a:latin typeface="Arial" panose="020B0604020202020204"/>
                <a:ea typeface="+mn-lt"/>
                <a:cs typeface="+mn-lt"/>
              </a:rPr>
              <a:t>thuật</a:t>
            </a:r>
            <a:endParaRPr lang="en-GB">
              <a:latin typeface="Arial" panose="020B0604020202020204"/>
              <a:cs typeface="Calibri" panose="020F0502020204030204"/>
            </a:endParaRPr>
          </a:p>
          <a:p>
            <a:r>
              <a:rPr lang="en-GB" dirty="0" err="1">
                <a:latin typeface="Arial" panose="020B0604020202020204"/>
                <a:ea typeface="+mn-lt"/>
                <a:cs typeface="+mn-lt"/>
              </a:rPr>
              <a:t>Thoát</a:t>
            </a:r>
            <a:r>
              <a:rPr lang="en-GB" dirty="0">
                <a:latin typeface="Arial" panose="020B0604020202020204"/>
                <a:ea typeface="+mn-lt"/>
                <a:cs typeface="+mn-lt"/>
              </a:rPr>
              <a:t> </a:t>
            </a:r>
            <a:r>
              <a:rPr lang="en-GB" dirty="0" err="1">
                <a:latin typeface="Arial" panose="020B0604020202020204"/>
                <a:ea typeface="+mn-lt"/>
                <a:cs typeface="+mn-lt"/>
              </a:rPr>
              <a:t>vị</a:t>
            </a:r>
            <a:r>
              <a:rPr lang="en-GB" dirty="0">
                <a:latin typeface="Arial" panose="020B0604020202020204"/>
                <a:ea typeface="+mn-lt"/>
                <a:cs typeface="+mn-lt"/>
              </a:rPr>
              <a:t> </a:t>
            </a:r>
            <a:r>
              <a:rPr lang="en-GB" dirty="0" err="1">
                <a:latin typeface="Arial" panose="020B0604020202020204"/>
                <a:ea typeface="+mn-lt"/>
                <a:cs typeface="+mn-lt"/>
              </a:rPr>
              <a:t>bẹn</a:t>
            </a:r>
            <a:r>
              <a:rPr lang="en-GB" dirty="0">
                <a:latin typeface="Arial" panose="020B0604020202020204"/>
                <a:ea typeface="+mn-lt"/>
                <a:cs typeface="+mn-lt"/>
              </a:rPr>
              <a:t> </a:t>
            </a:r>
            <a:r>
              <a:rPr lang="en-GB" dirty="0" err="1">
                <a:latin typeface="Arial" panose="020B0604020202020204"/>
                <a:ea typeface="+mn-lt"/>
                <a:cs typeface="+mn-lt"/>
              </a:rPr>
              <a:t>không</a:t>
            </a:r>
            <a:r>
              <a:rPr lang="en-GB" dirty="0">
                <a:latin typeface="Arial" panose="020B0604020202020204"/>
                <a:ea typeface="+mn-lt"/>
                <a:cs typeface="+mn-lt"/>
              </a:rPr>
              <a:t> </a:t>
            </a:r>
            <a:r>
              <a:rPr lang="en-GB" dirty="0" err="1">
                <a:latin typeface="Arial" panose="020B0604020202020204"/>
                <a:ea typeface="+mn-lt"/>
                <a:cs typeface="+mn-lt"/>
              </a:rPr>
              <a:t>triệu</a:t>
            </a:r>
            <a:r>
              <a:rPr lang="en-GB" dirty="0">
                <a:latin typeface="Arial" panose="020B0604020202020204"/>
                <a:ea typeface="+mn-lt"/>
                <a:cs typeface="+mn-lt"/>
              </a:rPr>
              <a:t> </a:t>
            </a:r>
            <a:r>
              <a:rPr lang="en-GB" dirty="0" err="1">
                <a:latin typeface="Arial" panose="020B0604020202020204"/>
                <a:ea typeface="+mn-lt"/>
                <a:cs typeface="+mn-lt"/>
              </a:rPr>
              <a:t>chứng</a:t>
            </a:r>
            <a:r>
              <a:rPr lang="en-GB" dirty="0">
                <a:latin typeface="Arial" panose="020B0604020202020204"/>
                <a:ea typeface="+mn-lt"/>
                <a:cs typeface="+mn-lt"/>
              </a:rPr>
              <a:t> → ± </a:t>
            </a:r>
            <a:r>
              <a:rPr lang="en-GB" dirty="0" err="1">
                <a:latin typeface="Arial" panose="020B0604020202020204"/>
                <a:ea typeface="+mn-lt"/>
                <a:cs typeface="+mn-lt"/>
              </a:rPr>
              <a:t>chờ</a:t>
            </a:r>
            <a:r>
              <a:rPr lang="en-GB" dirty="0">
                <a:latin typeface="Arial" panose="020B0604020202020204"/>
                <a:ea typeface="+mn-lt"/>
                <a:cs typeface="+mn-lt"/>
              </a:rPr>
              <a:t> </a:t>
            </a:r>
            <a:r>
              <a:rPr lang="en-GB" dirty="0" err="1">
                <a:latin typeface="Arial" panose="020B0604020202020204"/>
                <a:ea typeface="+mn-lt"/>
                <a:cs typeface="+mn-lt"/>
              </a:rPr>
              <a:t>đợi</a:t>
            </a:r>
            <a:r>
              <a:rPr lang="en-GB" dirty="0">
                <a:latin typeface="Arial" panose="020B0604020202020204"/>
                <a:ea typeface="+mn-lt"/>
                <a:cs typeface="+mn-lt"/>
              </a:rPr>
              <a:t> (</a:t>
            </a:r>
            <a:r>
              <a:rPr lang="en-GB" dirty="0" err="1">
                <a:latin typeface="Arial" panose="020B0604020202020204"/>
                <a:ea typeface="+mn-lt"/>
                <a:cs typeface="+mn-lt"/>
              </a:rPr>
              <a:t>nguy</a:t>
            </a:r>
            <a:r>
              <a:rPr lang="en-GB" dirty="0">
                <a:latin typeface="Arial" panose="020B0604020202020204"/>
                <a:ea typeface="+mn-lt"/>
                <a:cs typeface="+mn-lt"/>
              </a:rPr>
              <a:t> </a:t>
            </a:r>
            <a:r>
              <a:rPr lang="en-GB" dirty="0" err="1">
                <a:latin typeface="Arial" panose="020B0604020202020204"/>
                <a:ea typeface="+mn-lt"/>
                <a:cs typeface="+mn-lt"/>
              </a:rPr>
              <a:t>cơ</a:t>
            </a:r>
            <a:r>
              <a:rPr lang="en-GB" dirty="0">
                <a:latin typeface="Arial" panose="020B0604020202020204"/>
                <a:ea typeface="+mn-lt"/>
                <a:cs typeface="+mn-lt"/>
              </a:rPr>
              <a:t> </a:t>
            </a:r>
            <a:r>
              <a:rPr lang="en-GB" dirty="0" err="1">
                <a:latin typeface="Arial" panose="020B0604020202020204"/>
                <a:ea typeface="+mn-lt"/>
                <a:cs typeface="+mn-lt"/>
              </a:rPr>
              <a:t>thoát</a:t>
            </a:r>
            <a:r>
              <a:rPr lang="en-GB" dirty="0">
                <a:latin typeface="Arial" panose="020B0604020202020204"/>
                <a:ea typeface="+mn-lt"/>
                <a:cs typeface="+mn-lt"/>
              </a:rPr>
              <a:t> </a:t>
            </a:r>
            <a:r>
              <a:rPr lang="en-GB" dirty="0" err="1">
                <a:latin typeface="Arial" panose="020B0604020202020204"/>
                <a:ea typeface="+mn-lt"/>
                <a:cs typeface="+mn-lt"/>
              </a:rPr>
              <a:t>vị</a:t>
            </a:r>
            <a:r>
              <a:rPr lang="en-GB" dirty="0">
                <a:latin typeface="Arial" panose="020B0604020202020204"/>
                <a:ea typeface="+mn-lt"/>
                <a:cs typeface="+mn-lt"/>
              </a:rPr>
              <a:t> </a:t>
            </a:r>
            <a:r>
              <a:rPr lang="en-GB" dirty="0" err="1">
                <a:latin typeface="Arial" panose="020B0604020202020204"/>
                <a:ea typeface="+mn-lt"/>
                <a:cs typeface="+mn-lt"/>
              </a:rPr>
              <a:t>nghẹt</a:t>
            </a:r>
            <a:r>
              <a:rPr lang="en-GB" dirty="0">
                <a:latin typeface="Arial" panose="020B0604020202020204"/>
                <a:ea typeface="+mn-lt"/>
                <a:cs typeface="+mn-lt"/>
              </a:rPr>
              <a:t> </a:t>
            </a:r>
            <a:r>
              <a:rPr lang="en-GB" dirty="0" err="1">
                <a:latin typeface="Arial" panose="020B0604020202020204"/>
                <a:ea typeface="+mn-lt"/>
                <a:cs typeface="+mn-lt"/>
              </a:rPr>
              <a:t>thấp</a:t>
            </a:r>
            <a:r>
              <a:rPr lang="en-GB" dirty="0">
                <a:latin typeface="Arial" panose="020B0604020202020204"/>
                <a:ea typeface="+mn-lt"/>
                <a:cs typeface="+mn-lt"/>
              </a:rPr>
              <a:t>: 0,3%</a:t>
            </a:r>
            <a:endParaRPr lang="en-GB" dirty="0">
              <a:latin typeface="Arial" panose="020B0604020202020204"/>
              <a:cs typeface="Arial" panose="020B0604020202020204"/>
            </a:endParaRPr>
          </a:p>
          <a:p>
            <a:endParaRPr lang="en-GB" sz="2200">
              <a:cs typeface="Calibri" panose="020F0502020204030204"/>
            </a:endParaRPr>
          </a:p>
        </p:txBody>
      </p:sp>
      <p:sp>
        <p:nvSpPr>
          <p:cNvPr id="4" name="Hộp Văn bản 3">
            <a:extLst>
              <a:ext uri="{FF2B5EF4-FFF2-40B4-BE49-F238E27FC236}">
                <a16:creationId xmlns:a16="http://schemas.microsoft.com/office/drawing/2014/main" id="{AC1C88C6-8B5A-3C0D-A60D-E01D8B92D557}"/>
              </a:ext>
            </a:extLst>
          </p:cNvPr>
          <p:cNvSpPr txBox="1"/>
          <p:nvPr/>
        </p:nvSpPr>
        <p:spPr>
          <a:xfrm>
            <a:off x="5729202" y="4452374"/>
            <a:ext cx="1828800" cy="2031325"/>
          </a:xfrm>
          <a:prstGeom prst="rect">
            <a:avLst/>
          </a:prstGeom>
          <a:noFill/>
        </p:spPr>
        <p:txBody>
          <a:bodyPr wrap="square" rtlCol="0">
            <a:spAutoFit/>
          </a:bodyPr>
          <a:lstStyle/>
          <a:p>
            <a:pPr algn="l"/>
            <a:r>
              <a:rPr lang="vi-VN" dirty="0"/>
              <a:t>Quan điểm châu Á: không triệu chứng cũng mổ luôn do tỉ lệ xuất hiện triệu chứng rất cao.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panose="020B0604020202020204" pitchFamily="34" charset="0"/>
                <a:cs typeface="Arial" panose="020B0604020202020204" pitchFamily="34" charset="0"/>
              </a:rPr>
              <a:t>THỜI ĐIỂM PHẪU THUẬT</a:t>
            </a:r>
          </a:p>
        </p:txBody>
      </p:sp>
      <p:sp>
        <p:nvSpPr>
          <p:cNvPr id="236" name="Content Placeholder 235"/>
          <p:cNvSpPr>
            <a:spLocks noGrp="1"/>
          </p:cNvSpPr>
          <p:nvPr>
            <p:ph idx="1"/>
          </p:nvPr>
        </p:nvSpPr>
        <p:spPr/>
        <p:txBody>
          <a:bodyPr/>
          <a:lstStyle/>
          <a:p>
            <a:endParaRPr lang="en-GB"/>
          </a:p>
        </p:txBody>
      </p:sp>
      <p:graphicFrame>
        <p:nvGraphicFramePr>
          <p:cNvPr id="3" name="Diagram 2"/>
          <p:cNvGraphicFramePr/>
          <p:nvPr/>
        </p:nvGraphicFramePr>
        <p:xfrm>
          <a:off x="1062355" y="2421890"/>
          <a:ext cx="10067290" cy="3716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MỤC ĐÍCH PHẪU THUẬT</a:t>
            </a:r>
          </a:p>
        </p:txBody>
      </p:sp>
      <p:sp>
        <p:nvSpPr>
          <p:cNvPr id="3" name="Content Placeholder 2"/>
          <p:cNvSpPr>
            <a:spLocks noGrp="1"/>
          </p:cNvSpPr>
          <p:nvPr>
            <p:ph idx="1"/>
          </p:nvPr>
        </p:nvSpPr>
        <p:spPr/>
        <p:txBody>
          <a:bodyPr/>
          <a:lstStyle/>
          <a:p>
            <a:endParaRPr lang="en-US"/>
          </a:p>
        </p:txBody>
      </p:sp>
      <p:graphicFrame>
        <p:nvGraphicFramePr>
          <p:cNvPr id="5" name="Diagram 4"/>
          <p:cNvGraphicFramePr/>
          <p:nvPr/>
        </p:nvGraphicFramePr>
        <p:xfrm>
          <a:off x="923290" y="1600835"/>
          <a:ext cx="10430510" cy="5006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Arial" panose="020B0604020202020204"/>
                <a:cs typeface="Arial" panose="020B0604020202020204"/>
              </a:rPr>
              <a:t>PHƯƠNG PHÁP PHẪU THUẬT</a:t>
            </a:r>
          </a:p>
        </p:txBody>
      </p:sp>
      <p:sp>
        <p:nvSpPr>
          <p:cNvPr id="3" name="Content Placeholder 2"/>
          <p:cNvSpPr>
            <a:spLocks noGrp="1"/>
          </p:cNvSpPr>
          <p:nvPr>
            <p:ph idx="1"/>
          </p:nvPr>
        </p:nvSpPr>
        <p:spPr/>
        <p:txBody>
          <a:bodyPr/>
          <a:lstStyle/>
          <a:p>
            <a:endParaRPr lang="en-GB"/>
          </a:p>
        </p:txBody>
      </p:sp>
      <p:graphicFrame>
        <p:nvGraphicFramePr>
          <p:cNvPr id="4" name="Diagram 3"/>
          <p:cNvGraphicFramePr/>
          <p:nvPr/>
        </p:nvGraphicFramePr>
        <p:xfrm>
          <a:off x="630192" y="1139734"/>
          <a:ext cx="1078484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PHƯƠNG PHÁP PHẪU THUẬT</a:t>
            </a:r>
          </a:p>
        </p:txBody>
      </p:sp>
      <p:sp>
        <p:nvSpPr>
          <p:cNvPr id="5" name="Rounded Rectangle 4"/>
          <p:cNvSpPr/>
          <p:nvPr/>
        </p:nvSpPr>
        <p:spPr>
          <a:xfrm>
            <a:off x="838200" y="1825625"/>
            <a:ext cx="4807585" cy="732790"/>
          </a:xfrm>
          <a:prstGeom prst="roundRect">
            <a:avLst/>
          </a:prstGeom>
          <a:solidFill>
            <a:srgbClr val="D809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Mesh or Non-mesh?</a:t>
            </a:r>
          </a:p>
        </p:txBody>
      </p:sp>
      <p:pic>
        <p:nvPicPr>
          <p:cNvPr id="7" name="Content Placeholder 6"/>
          <p:cNvPicPr>
            <a:picLocks noGrp="1" noChangeAspect="1"/>
          </p:cNvPicPr>
          <p:nvPr>
            <p:ph sz="half" idx="1"/>
          </p:nvPr>
        </p:nvPicPr>
        <p:blipFill>
          <a:blip r:embed="rId2"/>
          <a:stretch>
            <a:fillRect/>
          </a:stretch>
        </p:blipFill>
        <p:spPr>
          <a:xfrm>
            <a:off x="6379210" y="1894205"/>
            <a:ext cx="5181600" cy="3983990"/>
          </a:xfrm>
          <a:prstGeom prst="rect">
            <a:avLst/>
          </a:prstGeom>
        </p:spPr>
      </p:pic>
      <p:pic>
        <p:nvPicPr>
          <p:cNvPr id="608" name="Google Shape;608;p25"/>
          <p:cNvPicPr preferRelativeResize="0">
            <a:picLocks noGrp="1" noChangeAspect="1"/>
          </p:cNvPicPr>
          <p:nvPr>
            <p:ph sz="half" idx="2"/>
          </p:nvPr>
        </p:nvPicPr>
        <p:blipFill rotWithShape="1">
          <a:blip r:embed="rId3"/>
          <a:srcRect/>
          <a:stretch>
            <a:fillRect/>
          </a:stretch>
        </p:blipFill>
        <p:spPr>
          <a:xfrm>
            <a:off x="748030" y="2877820"/>
            <a:ext cx="5181600" cy="300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451381"/>
            <a:ext cx="10512552" cy="4066540"/>
          </a:xfrm>
        </p:spPr>
        <p:txBody>
          <a:bodyPr anchor="b">
            <a:normAutofit/>
          </a:bodyPr>
          <a:lstStyle/>
          <a:p>
            <a:pPr algn="l"/>
            <a:r>
              <a:rPr lang="en-US" sz="6600" dirty="0">
                <a:latin typeface="Arial" panose="020B0604020202020204"/>
                <a:cs typeface="Arial" panose="020B0604020202020204"/>
              </a:rPr>
              <a:t>4. GIẢI PHẪU VÙNG BẸN</a:t>
            </a:r>
          </a:p>
        </p:txBody>
      </p:sp>
      <p:sp>
        <p:nvSpPr>
          <p:cNvPr id="4" name="Subtitle 3"/>
          <p:cNvSpPr>
            <a:spLocks noGrp="1"/>
          </p:cNvSpPr>
          <p:nvPr>
            <p:ph type="subTitle" idx="1"/>
          </p:nvPr>
        </p:nvSpPr>
        <p:spPr>
          <a:xfrm>
            <a:off x="838199" y="4983276"/>
            <a:ext cx="10512552" cy="1126680"/>
          </a:xfrm>
        </p:spPr>
        <p:txBody>
          <a:bodyPr>
            <a:normAutofit/>
          </a:bodyPr>
          <a:lstStyle/>
          <a:p>
            <a:pPr algn="l"/>
            <a:endParaRPr lang="en-US"/>
          </a:p>
        </p:txBody>
      </p:sp>
      <p:sp>
        <p:nvSpPr>
          <p:cNvPr id="11" name="sketch line"/>
          <p:cNvSpPr>
            <a:spLocks noGrp="1" noRot="1" noChangeAspect="1" noMove="1" noResize="1" noEditPoints="1" noAdjustHandles="1" noChangeArrowheads="1" noChangeShapeType="1" noTextEdit="1"/>
          </p:cNvSpPr>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p:cNvSpPr>
            <a:spLocks noGrp="1" noRot="1" noChangeAspect="1" noMove="1" noResize="1" noEditPoints="1" noAdjustHandles="1" noChangeArrowheads="1" noChangeShapeType="1" noTextEdit="1"/>
          </p:cNvSpPr>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nvPr>
        </p:nvGraphicFramePr>
        <p:xfrm>
          <a:off x="990600" y="1071862"/>
          <a:ext cx="10134601" cy="4653897"/>
        </p:xfrm>
        <a:graphic>
          <a:graphicData uri="http://schemas.openxmlformats.org/drawingml/2006/table">
            <a:tbl>
              <a:tblPr firstRow="1" bandRow="1">
                <a:solidFill>
                  <a:srgbClr val="F2F2F2">
                    <a:alpha val="30196"/>
                  </a:srgbClr>
                </a:solidFill>
                <a:tableStyleId>{5C22544A-7EE6-4342-B048-85BDC9FD1C3A}</a:tableStyleId>
              </a:tblPr>
              <a:tblGrid>
                <a:gridCol w="4906622">
                  <a:extLst>
                    <a:ext uri="{9D8B030D-6E8A-4147-A177-3AD203B41FA5}">
                      <a16:colId xmlns:a16="http://schemas.microsoft.com/office/drawing/2014/main" val="20000"/>
                    </a:ext>
                  </a:extLst>
                </a:gridCol>
                <a:gridCol w="5227979">
                  <a:extLst>
                    <a:ext uri="{9D8B030D-6E8A-4147-A177-3AD203B41FA5}">
                      <a16:colId xmlns:a16="http://schemas.microsoft.com/office/drawing/2014/main" val="20001"/>
                    </a:ext>
                  </a:extLst>
                </a:gridCol>
              </a:tblGrid>
              <a:tr h="742497">
                <a:tc>
                  <a:txBody>
                    <a:bodyPr/>
                    <a:lstStyle/>
                    <a:p>
                      <a:pPr algn="ctr">
                        <a:buNone/>
                      </a:pPr>
                      <a:r>
                        <a:rPr lang="en-US" sz="2400" b="0" cap="none" spc="0" dirty="0">
                          <a:solidFill>
                            <a:schemeClr val="bg1"/>
                          </a:solidFill>
                          <a:latin typeface="Arial" panose="020B0604020202020204"/>
                        </a:rPr>
                        <a:t>MÔ TỰ THÂN</a:t>
                      </a:r>
                    </a:p>
                  </a:txBody>
                  <a:tcPr marL="203925" marR="156865" marT="156865" marB="156865" anchor="ctr">
                    <a:lnL w="19050" cap="flat" cmpd="sng" algn="ctr">
                      <a:noFill/>
                      <a:prstDash val="solid"/>
                    </a:lnL>
                    <a:lnR w="12700" cmpd="sng">
                      <a:noFill/>
                    </a:lnR>
                    <a:lnT w="19050" cap="flat" cmpd="sng" algn="ctr">
                      <a:noFill/>
                      <a:prstDash val="solid"/>
                    </a:lnT>
                    <a:lnB w="38100" cmpd="sng">
                      <a:noFill/>
                    </a:lnB>
                    <a:solidFill>
                      <a:schemeClr val="accent2"/>
                    </a:solidFill>
                  </a:tcPr>
                </a:tc>
                <a:tc>
                  <a:txBody>
                    <a:bodyPr/>
                    <a:lstStyle/>
                    <a:p>
                      <a:pPr algn="ctr">
                        <a:buNone/>
                      </a:pPr>
                      <a:r>
                        <a:rPr lang="en-US" sz="2400" b="0" cap="none" spc="0" dirty="0">
                          <a:solidFill>
                            <a:schemeClr val="bg1"/>
                          </a:solidFill>
                          <a:latin typeface="Arial" panose="020B0604020202020204"/>
                        </a:rPr>
                        <a:t>MẢNH GHÉP NHÂN TẠO</a:t>
                      </a:r>
                    </a:p>
                  </a:txBody>
                  <a:tcPr marL="203925" marR="156865" marT="156865" marB="156865"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0000"/>
                  </a:ext>
                </a:extLst>
              </a:tr>
              <a:tr h="1955700">
                <a:tc>
                  <a:txBody>
                    <a:bodyPr/>
                    <a:lstStyle/>
                    <a:p>
                      <a:pPr algn="l">
                        <a:lnSpc>
                          <a:spcPct val="110000"/>
                        </a:lnSpc>
                        <a:buNone/>
                      </a:pPr>
                      <a:r>
                        <a:rPr lang="en-US" sz="2400" b="1" i="1" u="sng" cap="none" spc="0" dirty="0">
                          <a:solidFill>
                            <a:schemeClr val="tx1"/>
                          </a:solidFill>
                          <a:latin typeface="Arial" panose="020B0604020202020204"/>
                        </a:rPr>
                        <a:t>ƯU ĐIỂM: </a:t>
                      </a: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Đơn</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giản</a:t>
                      </a:r>
                      <a:endParaRPr lang="en-US" sz="2400" cap="none" spc="0">
                        <a:solidFill>
                          <a:schemeClr val="tx1"/>
                        </a:solidFill>
                        <a:latin typeface="Arial" panose="020B0604020202020204"/>
                      </a:endParaRP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Dễ</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thực</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hiện</a:t>
                      </a:r>
                      <a:endParaRPr lang="en-US" sz="2400" cap="none" spc="0">
                        <a:solidFill>
                          <a:schemeClr val="tx1"/>
                        </a:solidFill>
                        <a:latin typeface="Arial" panose="020B0604020202020204"/>
                      </a:endParaRPr>
                    </a:p>
                  </a:txBody>
                  <a:tcPr marL="203925" marR="156865" marT="156865" marB="156865"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l">
                        <a:lnSpc>
                          <a:spcPct val="110000"/>
                        </a:lnSpc>
                        <a:buNone/>
                      </a:pPr>
                      <a:r>
                        <a:rPr lang="en-US" sz="2400" b="1" i="1" u="sng" cap="none" spc="0" dirty="0">
                          <a:solidFill>
                            <a:schemeClr val="tx1"/>
                          </a:solidFill>
                          <a:latin typeface="Arial" panose="020B0604020202020204"/>
                        </a:rPr>
                        <a:t>ƯU ĐIỂM</a:t>
                      </a: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Không</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căng</a:t>
                      </a:r>
                      <a:r>
                        <a:rPr lang="en-US" sz="2400" cap="none" spc="0" dirty="0">
                          <a:solidFill>
                            <a:schemeClr val="tx1"/>
                          </a:solidFill>
                          <a:latin typeface="Arial" panose="020B0604020202020204"/>
                        </a:rPr>
                        <a:t> </a:t>
                      </a:r>
                      <a:r>
                        <a:rPr lang="en-US" sz="2400" cap="none" spc="0" dirty="0">
                          <a:solidFill>
                            <a:schemeClr val="tx1"/>
                          </a:solidFill>
                          <a:latin typeface="Arial" panose="020B0604020202020204"/>
                          <a:cs typeface="Arial" panose="020B0604020202020204"/>
                          <a:sym typeface="+mn-ea"/>
                        </a:rPr>
                        <a:t>→ </a:t>
                      </a:r>
                      <a:r>
                        <a:rPr lang="en-US" sz="2400" cap="none" spc="0" dirty="0" err="1">
                          <a:solidFill>
                            <a:schemeClr val="tx1"/>
                          </a:solidFill>
                          <a:latin typeface="Arial" panose="020B0604020202020204"/>
                          <a:cs typeface="Arial" panose="020B0604020202020204"/>
                          <a:sym typeface="+mn-ea"/>
                        </a:rPr>
                        <a:t>ít</a:t>
                      </a:r>
                      <a:r>
                        <a:rPr lang="en-US" sz="2400" cap="none" spc="0" dirty="0">
                          <a:solidFill>
                            <a:schemeClr val="tx1"/>
                          </a:solidFill>
                          <a:latin typeface="Arial" panose="020B0604020202020204"/>
                          <a:cs typeface="Arial" panose="020B0604020202020204"/>
                          <a:sym typeface="+mn-ea"/>
                        </a:rPr>
                        <a:t> </a:t>
                      </a:r>
                      <a:r>
                        <a:rPr lang="en-US" sz="2400" cap="none" spc="0" dirty="0" err="1">
                          <a:solidFill>
                            <a:schemeClr val="tx1"/>
                          </a:solidFill>
                          <a:latin typeface="Arial" panose="020B0604020202020204"/>
                          <a:cs typeface="Arial" panose="020B0604020202020204"/>
                          <a:sym typeface="+mn-ea"/>
                        </a:rPr>
                        <a:t>đau</a:t>
                      </a:r>
                      <a:r>
                        <a:rPr lang="en-US" sz="2400" cap="none" spc="0" dirty="0">
                          <a:solidFill>
                            <a:schemeClr val="tx1"/>
                          </a:solidFill>
                          <a:latin typeface="Arial" panose="020B0604020202020204"/>
                          <a:cs typeface="Arial" panose="020B0604020202020204"/>
                          <a:sym typeface="+mn-ea"/>
                        </a:rPr>
                        <a:t>, </a:t>
                      </a:r>
                      <a:r>
                        <a:rPr lang="en-US" sz="2400" cap="none" spc="0" dirty="0" err="1">
                          <a:solidFill>
                            <a:schemeClr val="tx1"/>
                          </a:solidFill>
                          <a:latin typeface="Arial" panose="020B0604020202020204"/>
                          <a:cs typeface="Arial" panose="020B0604020202020204"/>
                          <a:sym typeface="+mn-ea"/>
                        </a:rPr>
                        <a:t>hồi</a:t>
                      </a:r>
                      <a:r>
                        <a:rPr lang="en-US" sz="2400" cap="none" spc="0" dirty="0">
                          <a:solidFill>
                            <a:schemeClr val="tx1"/>
                          </a:solidFill>
                          <a:latin typeface="Arial" panose="020B0604020202020204"/>
                          <a:cs typeface="Arial" panose="020B0604020202020204"/>
                          <a:sym typeface="+mn-ea"/>
                        </a:rPr>
                        <a:t> </a:t>
                      </a:r>
                      <a:r>
                        <a:rPr lang="en-US" sz="2400" cap="none" spc="0" dirty="0" err="1">
                          <a:solidFill>
                            <a:schemeClr val="tx1"/>
                          </a:solidFill>
                          <a:latin typeface="Arial" panose="020B0604020202020204"/>
                          <a:cs typeface="Arial" panose="020B0604020202020204"/>
                          <a:sym typeface="+mn-ea"/>
                        </a:rPr>
                        <a:t>phục</a:t>
                      </a:r>
                      <a:r>
                        <a:rPr lang="en-US" sz="2400" cap="none" spc="0" dirty="0">
                          <a:solidFill>
                            <a:schemeClr val="tx1"/>
                          </a:solidFill>
                          <a:latin typeface="Arial" panose="020B0604020202020204"/>
                          <a:cs typeface="Arial" panose="020B0604020202020204"/>
                          <a:sym typeface="+mn-ea"/>
                        </a:rPr>
                        <a:t> </a:t>
                      </a:r>
                      <a:r>
                        <a:rPr lang="en-US" sz="2400" cap="none" spc="0" dirty="0" err="1">
                          <a:solidFill>
                            <a:schemeClr val="tx1"/>
                          </a:solidFill>
                          <a:latin typeface="Arial" panose="020B0604020202020204"/>
                          <a:cs typeface="Arial" panose="020B0604020202020204"/>
                          <a:sym typeface="+mn-ea"/>
                        </a:rPr>
                        <a:t>nhanh</a:t>
                      </a:r>
                      <a:endParaRPr lang="en-US" sz="2400" cap="none" spc="0">
                        <a:solidFill>
                          <a:schemeClr val="tx1"/>
                        </a:solidFill>
                        <a:latin typeface="Arial" panose="020B0604020202020204"/>
                        <a:cs typeface="Arial" panose="020B0604020202020204"/>
                        <a:sym typeface="+mn-ea"/>
                      </a:endParaRP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Tỉ</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lệ</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tái</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phát</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thấp</a:t>
                      </a:r>
                      <a:r>
                        <a:rPr lang="en-US" sz="2400" cap="none" spc="0" dirty="0">
                          <a:solidFill>
                            <a:schemeClr val="tx1"/>
                          </a:solidFill>
                          <a:latin typeface="Arial" panose="020B0604020202020204"/>
                        </a:rPr>
                        <a:t>: &lt; 1%</a:t>
                      </a:r>
                    </a:p>
                  </a:txBody>
                  <a:tcPr marL="203925" marR="156865" marT="156865" marB="156865"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0001"/>
                  </a:ext>
                </a:extLst>
              </a:tr>
              <a:tr h="1955700">
                <a:tc>
                  <a:txBody>
                    <a:bodyPr/>
                    <a:lstStyle/>
                    <a:p>
                      <a:pPr algn="l">
                        <a:lnSpc>
                          <a:spcPct val="110000"/>
                        </a:lnSpc>
                        <a:buNone/>
                      </a:pPr>
                      <a:r>
                        <a:rPr lang="en-US" sz="2400" b="1" i="1" u="sng" cap="none" spc="0" dirty="0">
                          <a:solidFill>
                            <a:schemeClr val="tx1"/>
                          </a:solidFill>
                          <a:latin typeface="Arial" panose="020B0604020202020204"/>
                        </a:rPr>
                        <a:t>NHƯỢC ĐIỂM</a:t>
                      </a: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Căng</a:t>
                      </a:r>
                      <a:r>
                        <a:rPr lang="en-US" sz="2400" cap="none" spc="0" dirty="0">
                          <a:solidFill>
                            <a:schemeClr val="tx1"/>
                          </a:solidFill>
                          <a:latin typeface="Arial" panose="020B0604020202020204"/>
                        </a:rPr>
                        <a:t> </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đau</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chậm</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hồi</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phục</a:t>
                      </a:r>
                      <a:endParaRPr lang="en-US" sz="2400" cap="none" spc="0">
                        <a:solidFill>
                          <a:schemeClr val="tx1"/>
                        </a:solidFill>
                        <a:latin typeface="Arial" panose="020B0604020202020204"/>
                        <a:cs typeface="Arial" panose="020B0604020202020204"/>
                      </a:endParaRP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cs typeface="Arial" panose="020B0604020202020204"/>
                        </a:rPr>
                        <a:t>Tỉ</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lệ</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tái</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phát</a:t>
                      </a:r>
                      <a:r>
                        <a:rPr lang="en-US" sz="2400" cap="none" spc="0" dirty="0">
                          <a:solidFill>
                            <a:schemeClr val="tx1"/>
                          </a:solidFill>
                          <a:latin typeface="Arial" panose="020B0604020202020204"/>
                          <a:cs typeface="Arial" panose="020B0604020202020204"/>
                        </a:rPr>
                        <a:t> </a:t>
                      </a:r>
                      <a:r>
                        <a:rPr lang="en-US" sz="2400" cap="none" spc="0" dirty="0" err="1">
                          <a:solidFill>
                            <a:schemeClr val="tx1"/>
                          </a:solidFill>
                          <a:latin typeface="Arial" panose="020B0604020202020204"/>
                          <a:cs typeface="Arial" panose="020B0604020202020204"/>
                        </a:rPr>
                        <a:t>cao</a:t>
                      </a:r>
                      <a:endParaRPr lang="en-US" sz="2400" cap="none" spc="0">
                        <a:solidFill>
                          <a:schemeClr val="tx1"/>
                        </a:solidFill>
                        <a:latin typeface="Arial" panose="020B0604020202020204"/>
                        <a:cs typeface="Arial" panose="020B0604020202020204"/>
                      </a:endParaRPr>
                    </a:p>
                  </a:txBody>
                  <a:tcPr marL="203925" marR="156865" marT="156865" marB="15686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a:lnSpc>
                          <a:spcPct val="110000"/>
                        </a:lnSpc>
                        <a:buNone/>
                      </a:pPr>
                      <a:r>
                        <a:rPr lang="en-US" sz="2400" b="1" i="1" u="sng" cap="none" spc="0" dirty="0">
                          <a:solidFill>
                            <a:schemeClr val="tx1"/>
                          </a:solidFill>
                          <a:latin typeface="Arial" panose="020B0604020202020204"/>
                        </a:rPr>
                        <a:t>NHƯỢC ĐIỂM</a:t>
                      </a: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Phản</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ứng</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với</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dị</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vật</a:t>
                      </a:r>
                      <a:r>
                        <a:rPr lang="en-US" sz="2400" cap="none" spc="0" dirty="0">
                          <a:solidFill>
                            <a:schemeClr val="tx1"/>
                          </a:solidFill>
                          <a:latin typeface="Arial" panose="020B0604020202020204"/>
                        </a:rPr>
                        <a:t> (FBR - Foreign body reaction)</a:t>
                      </a:r>
                    </a:p>
                    <a:p>
                      <a:pPr marL="285750" indent="-285750" algn="l">
                        <a:lnSpc>
                          <a:spcPct val="110000"/>
                        </a:lnSpc>
                        <a:buFont typeface="Arial" panose="020B0604020202020204" pitchFamily="34" charset="0"/>
                        <a:buChar char="•"/>
                      </a:pPr>
                      <a:r>
                        <a:rPr lang="en-US" sz="2400" cap="none" spc="0" dirty="0" err="1">
                          <a:solidFill>
                            <a:schemeClr val="tx1"/>
                          </a:solidFill>
                          <a:latin typeface="Arial" panose="020B0604020202020204"/>
                        </a:rPr>
                        <a:t>Nhiễm</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trùng</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mảnh</a:t>
                      </a:r>
                      <a:r>
                        <a:rPr lang="en-US" sz="2400" cap="none" spc="0" dirty="0">
                          <a:solidFill>
                            <a:schemeClr val="tx1"/>
                          </a:solidFill>
                          <a:latin typeface="Arial" panose="020B0604020202020204"/>
                        </a:rPr>
                        <a:t> </a:t>
                      </a:r>
                      <a:r>
                        <a:rPr lang="en-US" sz="2400" cap="none" spc="0" dirty="0" err="1">
                          <a:solidFill>
                            <a:schemeClr val="tx1"/>
                          </a:solidFill>
                          <a:latin typeface="Arial" panose="020B0604020202020204"/>
                        </a:rPr>
                        <a:t>ghép</a:t>
                      </a:r>
                      <a:endParaRPr lang="en-US" sz="2400" cap="none" spc="0">
                        <a:solidFill>
                          <a:schemeClr val="tx1"/>
                        </a:solidFill>
                        <a:latin typeface="Arial" panose="020B0604020202020204"/>
                      </a:endParaRPr>
                    </a:p>
                  </a:txBody>
                  <a:tcPr marL="203925" marR="156865" marT="156865" marB="156865"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979" y="639520"/>
            <a:ext cx="4566478" cy="1719072"/>
          </a:xfrm>
        </p:spPr>
        <p:txBody>
          <a:bodyPr vert="horz" lIns="91440" tIns="45720" rIns="91440" bIns="45720" rtlCol="0" anchor="b">
            <a:noAutofit/>
          </a:bodyPr>
          <a:lstStyle/>
          <a:p>
            <a:r>
              <a:rPr lang="en-US" sz="5400" kern="1200" dirty="0">
                <a:latin typeface="Arial" panose="020B0604020202020204"/>
                <a:cs typeface="Arial" panose="020B0604020202020204"/>
              </a:rPr>
              <a:t>MÔ TỰ THÂN</a:t>
            </a:r>
          </a:p>
        </p:txBody>
      </p:sp>
      <p:sp>
        <p:nvSpPr>
          <p:cNvPr id="7"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half" idx="2"/>
          </p:nvPr>
        </p:nvSpPr>
        <p:spPr>
          <a:xfrm>
            <a:off x="630936" y="2807208"/>
            <a:ext cx="4787347" cy="3532190"/>
          </a:xfrm>
        </p:spPr>
        <p:txBody>
          <a:bodyPr vert="horz" lIns="91440" tIns="45720" rIns="91440" bIns="45720" rtlCol="0" anchor="t">
            <a:noAutofit/>
          </a:bodyPr>
          <a:lstStyle/>
          <a:p>
            <a:pPr indent="-228600">
              <a:buFont typeface="Arial" panose="020B0604020202020204" pitchFamily="34" charset="0"/>
              <a:buChar char="•"/>
            </a:pPr>
            <a:r>
              <a:rPr lang="en-US" sz="1800" dirty="0">
                <a:latin typeface="Arial" panose="020B0604020202020204"/>
                <a:cs typeface="Arial" panose="020B0604020202020204"/>
              </a:rPr>
              <a:t>PHƯƠNG PHÁP BASSINI</a:t>
            </a:r>
          </a:p>
          <a:p>
            <a:pPr marL="342900" indent="-228600">
              <a:buFont typeface="Arial" panose="020B0604020202020204" pitchFamily="34" charset="0"/>
              <a:buChar char="•"/>
            </a:pP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err="1">
                <a:latin typeface="Arial" panose="020B0604020202020204"/>
                <a:cs typeface="Arial" panose="020B0604020202020204"/>
              </a:rPr>
              <a:t>Kĩ</a:t>
            </a:r>
            <a:r>
              <a:rPr lang="en-US" sz="1800" dirty="0">
                <a:latin typeface="Arial" panose="020B0604020202020204"/>
                <a:cs typeface="Arial" panose="020B0604020202020204"/>
              </a:rPr>
              <a:t> </a:t>
            </a:r>
            <a:r>
              <a:rPr lang="en-US" sz="1800" err="1">
                <a:latin typeface="Arial" panose="020B0604020202020204"/>
                <a:cs typeface="Arial" panose="020B0604020202020204"/>
              </a:rPr>
              <a:t>thuật</a:t>
            </a:r>
            <a:r>
              <a:rPr lang="en-US" sz="1800" dirty="0">
                <a:latin typeface="Arial" panose="020B0604020202020204"/>
                <a:cs typeface="Arial" panose="020B0604020202020204"/>
              </a:rPr>
              <a:t> </a:t>
            </a:r>
            <a:r>
              <a:rPr lang="en-US" sz="1800" err="1">
                <a:latin typeface="Arial" panose="020B0604020202020204"/>
                <a:cs typeface="Arial" panose="020B0604020202020204"/>
              </a:rPr>
              <a:t>Bassini</a:t>
            </a:r>
            <a:r>
              <a:rPr lang="en-US" sz="1800" dirty="0">
                <a:latin typeface="Arial" panose="020B0604020202020204"/>
                <a:cs typeface="Arial" panose="020B0604020202020204"/>
              </a:rPr>
              <a:t>: </a:t>
            </a:r>
            <a:r>
              <a:rPr lang="en-US" sz="1800" err="1">
                <a:latin typeface="Arial" panose="020B0604020202020204"/>
                <a:cs typeface="Arial" panose="020B0604020202020204"/>
              </a:rPr>
              <a:t>là</a:t>
            </a:r>
            <a:r>
              <a:rPr lang="en-US" sz="1800" dirty="0">
                <a:latin typeface="Arial" panose="020B0604020202020204"/>
                <a:cs typeface="Arial" panose="020B0604020202020204"/>
              </a:rPr>
              <a:t> </a:t>
            </a:r>
            <a:r>
              <a:rPr lang="en-US" sz="1800" err="1">
                <a:latin typeface="Arial" panose="020B0604020202020204"/>
                <a:cs typeface="Arial" panose="020B0604020202020204"/>
              </a:rPr>
              <a:t>kĩ</a:t>
            </a:r>
            <a:r>
              <a:rPr lang="en-US" sz="1800" dirty="0">
                <a:latin typeface="Arial" panose="020B0604020202020204"/>
                <a:cs typeface="Arial" panose="020B0604020202020204"/>
              </a:rPr>
              <a:t> </a:t>
            </a:r>
            <a:r>
              <a:rPr lang="en-US" sz="1800" err="1">
                <a:latin typeface="Arial" panose="020B0604020202020204"/>
                <a:cs typeface="Arial" panose="020B0604020202020204"/>
              </a:rPr>
              <a:t>thuật</a:t>
            </a:r>
            <a:r>
              <a:rPr lang="en-US" sz="1800" dirty="0">
                <a:latin typeface="Arial" panose="020B0604020202020204"/>
                <a:cs typeface="Arial" panose="020B0604020202020204"/>
              </a:rPr>
              <a:t> </a:t>
            </a:r>
            <a:r>
              <a:rPr lang="en-US" sz="1800" err="1">
                <a:latin typeface="Arial" panose="020B0604020202020204"/>
                <a:cs typeface="Arial" panose="020B0604020202020204"/>
              </a:rPr>
              <a:t>phổ</a:t>
            </a:r>
            <a:r>
              <a:rPr lang="en-US" sz="1800" dirty="0">
                <a:latin typeface="Arial" panose="020B0604020202020204"/>
                <a:cs typeface="Arial" panose="020B0604020202020204"/>
              </a:rPr>
              <a:t> </a:t>
            </a:r>
            <a:r>
              <a:rPr lang="en-US" sz="1800" err="1">
                <a:latin typeface="Arial" panose="020B0604020202020204"/>
                <a:cs typeface="Arial" panose="020B0604020202020204"/>
              </a:rPr>
              <a:t>biến</a:t>
            </a:r>
            <a:r>
              <a:rPr lang="en-US" sz="1800" dirty="0">
                <a:latin typeface="Arial" panose="020B0604020202020204"/>
                <a:cs typeface="Arial" panose="020B0604020202020204"/>
              </a:rPr>
              <a:t> </a:t>
            </a:r>
            <a:r>
              <a:rPr lang="en-US" sz="1800" err="1">
                <a:latin typeface="Arial" panose="020B0604020202020204"/>
                <a:cs typeface="Arial" panose="020B0604020202020204"/>
              </a:rPr>
              <a:t>có</a:t>
            </a:r>
            <a:r>
              <a:rPr lang="en-US" sz="1800" dirty="0">
                <a:latin typeface="Arial" panose="020B0604020202020204"/>
                <a:cs typeface="Arial" panose="020B0604020202020204"/>
              </a:rPr>
              <a:t> </a:t>
            </a:r>
            <a:r>
              <a:rPr lang="en-US" sz="1800" err="1">
                <a:latin typeface="Arial" panose="020B0604020202020204"/>
                <a:cs typeface="Arial" panose="020B0604020202020204"/>
              </a:rPr>
              <a:t>sử</a:t>
            </a:r>
            <a:r>
              <a:rPr lang="en-US" sz="1800" dirty="0">
                <a:latin typeface="Arial" panose="020B0604020202020204"/>
                <a:cs typeface="Arial" panose="020B0604020202020204"/>
              </a:rPr>
              <a:t> </a:t>
            </a:r>
            <a:r>
              <a:rPr lang="en-US" sz="1800" err="1">
                <a:latin typeface="Arial" panose="020B0604020202020204"/>
                <a:cs typeface="Arial" panose="020B0604020202020204"/>
              </a:rPr>
              <a:t>dụng</a:t>
            </a:r>
            <a:r>
              <a:rPr lang="en-US" sz="1800" dirty="0">
                <a:latin typeface="Arial" panose="020B0604020202020204"/>
                <a:cs typeface="Arial" panose="020B0604020202020204"/>
              </a:rPr>
              <a:t> </a:t>
            </a:r>
            <a:r>
              <a:rPr lang="en-US" sz="1800" err="1">
                <a:latin typeface="Arial" panose="020B0604020202020204"/>
                <a:cs typeface="Arial" panose="020B0604020202020204"/>
              </a:rPr>
              <a:t>dây</a:t>
            </a:r>
            <a:r>
              <a:rPr lang="en-US" sz="1800" dirty="0">
                <a:latin typeface="Arial" panose="020B0604020202020204"/>
                <a:cs typeface="Arial" panose="020B0604020202020204"/>
              </a:rPr>
              <a:t> </a:t>
            </a:r>
            <a:r>
              <a:rPr lang="en-US" sz="1800" err="1">
                <a:latin typeface="Arial" panose="020B0604020202020204"/>
                <a:cs typeface="Arial" panose="020B0604020202020204"/>
              </a:rPr>
              <a:t>chằng</a:t>
            </a:r>
            <a:r>
              <a:rPr lang="en-US" sz="1800" dirty="0">
                <a:latin typeface="Arial" panose="020B0604020202020204"/>
                <a:cs typeface="Arial" panose="020B0604020202020204"/>
              </a:rPr>
              <a:t> </a:t>
            </a:r>
            <a:r>
              <a:rPr lang="en-US" sz="1800" err="1">
                <a:latin typeface="Arial" panose="020B0604020202020204"/>
                <a:cs typeface="Arial" panose="020B0604020202020204"/>
              </a:rPr>
              <a:t>bẹn</a:t>
            </a:r>
            <a:r>
              <a:rPr lang="en-US" sz="1800" dirty="0">
                <a:latin typeface="Arial" panose="020B0604020202020204"/>
                <a:cs typeface="Arial" panose="020B0604020202020204"/>
              </a:rPr>
              <a:t>​</a:t>
            </a:r>
            <a:br>
              <a:rPr lang="en-US" sz="1800" dirty="0">
                <a:latin typeface="Arial" panose="020B0604020202020204"/>
              </a:rPr>
            </a:b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err="1">
                <a:latin typeface="Arial" panose="020B0604020202020204"/>
                <a:cs typeface="Arial" panose="020B0604020202020204"/>
              </a:rPr>
              <a:t>Lớp</a:t>
            </a:r>
            <a:r>
              <a:rPr lang="en-US" sz="1800" dirty="0">
                <a:latin typeface="Arial" panose="020B0604020202020204"/>
                <a:cs typeface="Arial" panose="020B0604020202020204"/>
              </a:rPr>
              <a:t> </a:t>
            </a:r>
            <a:r>
              <a:rPr lang="en-US" sz="1800" err="1">
                <a:latin typeface="Arial" panose="020B0604020202020204"/>
                <a:cs typeface="Arial" panose="020B0604020202020204"/>
              </a:rPr>
              <a:t>khâu</a:t>
            </a:r>
            <a:r>
              <a:rPr lang="en-US" sz="1800" dirty="0">
                <a:latin typeface="Arial" panose="020B0604020202020204"/>
                <a:cs typeface="Arial" panose="020B0604020202020204"/>
              </a:rPr>
              <a:t> </a:t>
            </a:r>
            <a:r>
              <a:rPr lang="en-US" sz="1800" err="1">
                <a:latin typeface="Arial" panose="020B0604020202020204"/>
                <a:cs typeface="Arial" panose="020B0604020202020204"/>
              </a:rPr>
              <a:t>gồm</a:t>
            </a:r>
            <a:r>
              <a:rPr lang="en-US" sz="1800" dirty="0">
                <a:latin typeface="Arial" panose="020B0604020202020204"/>
                <a:cs typeface="Arial" panose="020B0604020202020204"/>
              </a:rPr>
              <a:t> 3 </a:t>
            </a:r>
            <a:r>
              <a:rPr lang="en-US" sz="1800" err="1">
                <a:latin typeface="Arial" panose="020B0604020202020204"/>
                <a:cs typeface="Arial" panose="020B0604020202020204"/>
              </a:rPr>
              <a:t>lớp</a:t>
            </a:r>
            <a:r>
              <a:rPr lang="en-US" sz="1800" dirty="0">
                <a:latin typeface="Arial" panose="020B0604020202020204"/>
                <a:cs typeface="Arial" panose="020B0604020202020204"/>
              </a:rPr>
              <a:t>: </a:t>
            </a:r>
          </a:p>
          <a:p>
            <a:pPr marL="800100" lvl="1" indent="-228600">
              <a:buFont typeface="Arial" panose="020B0604020202020204" pitchFamily="34" charset="0"/>
              <a:buChar char="•"/>
            </a:pPr>
            <a:r>
              <a:rPr lang="en-US" sz="1575" err="1">
                <a:latin typeface="Arial" panose="020B0604020202020204"/>
                <a:cs typeface="Arial" panose="020B0604020202020204"/>
              </a:rPr>
              <a:t>cơ</a:t>
            </a:r>
            <a:r>
              <a:rPr lang="en-US" sz="1575" dirty="0">
                <a:latin typeface="Arial" panose="020B0604020202020204"/>
                <a:cs typeface="Arial" panose="020B0604020202020204"/>
              </a:rPr>
              <a:t> </a:t>
            </a:r>
            <a:r>
              <a:rPr lang="en-US" sz="1575" err="1">
                <a:latin typeface="Arial" panose="020B0604020202020204"/>
                <a:cs typeface="Arial" panose="020B0604020202020204"/>
              </a:rPr>
              <a:t>chéo bụng</a:t>
            </a:r>
            <a:r>
              <a:rPr lang="en-US" sz="1575" dirty="0">
                <a:latin typeface="Arial" panose="020B0604020202020204"/>
                <a:cs typeface="Arial" panose="020B0604020202020204"/>
              </a:rPr>
              <a:t> </a:t>
            </a:r>
            <a:r>
              <a:rPr lang="en-US" sz="1575" err="1">
                <a:latin typeface="Arial" panose="020B0604020202020204"/>
                <a:cs typeface="Arial" panose="020B0604020202020204"/>
              </a:rPr>
              <a:t>trong</a:t>
            </a:r>
            <a:endParaRPr lang="en-US" sz="1575">
              <a:latin typeface="Arial" panose="020B0604020202020204"/>
              <a:cs typeface="Arial" panose="020B0604020202020204"/>
            </a:endParaRPr>
          </a:p>
          <a:p>
            <a:pPr marL="742950" lvl="1" indent="-228600">
              <a:buFont typeface="Arial" panose="020B0604020202020204" pitchFamily="34" charset="0"/>
              <a:buChar char="•"/>
            </a:pPr>
            <a:r>
              <a:rPr lang="en-US" sz="1800" err="1">
                <a:latin typeface="Arial" panose="020B0604020202020204"/>
                <a:cs typeface="Arial" panose="020B0604020202020204"/>
              </a:rPr>
              <a:t>cơ</a:t>
            </a:r>
            <a:r>
              <a:rPr lang="en-US" sz="1800" dirty="0">
                <a:latin typeface="Arial" panose="020B0604020202020204"/>
                <a:cs typeface="Arial" panose="020B0604020202020204"/>
              </a:rPr>
              <a:t> </a:t>
            </a:r>
            <a:r>
              <a:rPr lang="en-US" sz="1800" err="1">
                <a:latin typeface="Arial" panose="020B0604020202020204"/>
                <a:cs typeface="Arial" panose="020B0604020202020204"/>
              </a:rPr>
              <a:t>ngang</a:t>
            </a:r>
            <a:r>
              <a:rPr lang="en-US" sz="1800" dirty="0">
                <a:latin typeface="Arial" panose="020B0604020202020204"/>
                <a:cs typeface="Arial" panose="020B0604020202020204"/>
              </a:rPr>
              <a:t> </a:t>
            </a:r>
            <a:r>
              <a:rPr lang="en-US" sz="1800" err="1">
                <a:latin typeface="Arial" panose="020B0604020202020204"/>
                <a:cs typeface="Arial" panose="020B0604020202020204"/>
              </a:rPr>
              <a:t>bụng</a:t>
            </a:r>
            <a:r>
              <a:rPr lang="en-US" sz="1800" dirty="0">
                <a:latin typeface="Arial" panose="020B0604020202020204"/>
                <a:cs typeface="Arial" panose="020B0604020202020204"/>
              </a:rPr>
              <a:t> </a:t>
            </a:r>
          </a:p>
          <a:p>
            <a:pPr marL="742950" lvl="1" indent="-228600">
              <a:buFont typeface="Arial" panose="020B0604020202020204" pitchFamily="34" charset="0"/>
              <a:buChar char="•"/>
            </a:pPr>
            <a:r>
              <a:rPr lang="en-US" sz="1800" err="1">
                <a:latin typeface="Arial" panose="020B0604020202020204"/>
                <a:cs typeface="Arial" panose="020B0604020202020204"/>
              </a:rPr>
              <a:t>mạc</a:t>
            </a:r>
            <a:r>
              <a:rPr lang="en-US" sz="1800" dirty="0">
                <a:latin typeface="Arial" panose="020B0604020202020204"/>
                <a:cs typeface="Arial" panose="020B0604020202020204"/>
              </a:rPr>
              <a:t> </a:t>
            </a:r>
            <a:r>
              <a:rPr lang="en-US" sz="1800" err="1">
                <a:latin typeface="Arial" panose="020B0604020202020204"/>
                <a:cs typeface="Arial" panose="020B0604020202020204"/>
              </a:rPr>
              <a:t>ngang</a:t>
            </a:r>
            <a:r>
              <a:rPr lang="en-US" sz="1800" dirty="0">
                <a:latin typeface="Arial" panose="020B0604020202020204"/>
                <a:cs typeface="Arial" panose="020B0604020202020204"/>
              </a:rPr>
              <a:t> </a:t>
            </a:r>
            <a:br>
              <a:rPr lang="en-US" sz="1800" dirty="0">
                <a:latin typeface="Arial" panose="020B0604020202020204"/>
              </a:rPr>
            </a:b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err="1">
                <a:latin typeface="Arial" panose="020B0604020202020204"/>
                <a:cs typeface="Arial" panose="020B0604020202020204"/>
              </a:rPr>
              <a:t>Tỉ</a:t>
            </a:r>
            <a:r>
              <a:rPr lang="en-US" sz="1800" dirty="0">
                <a:latin typeface="Arial" panose="020B0604020202020204"/>
                <a:cs typeface="Arial" panose="020B0604020202020204"/>
              </a:rPr>
              <a:t> </a:t>
            </a:r>
            <a:r>
              <a:rPr lang="en-US" sz="1800" err="1">
                <a:latin typeface="Arial" panose="020B0604020202020204"/>
                <a:cs typeface="Arial" panose="020B0604020202020204"/>
              </a:rPr>
              <a:t>lệ</a:t>
            </a:r>
            <a:r>
              <a:rPr lang="en-US" sz="1800" dirty="0">
                <a:latin typeface="Arial" panose="020B0604020202020204"/>
                <a:cs typeface="Arial" panose="020B0604020202020204"/>
              </a:rPr>
              <a:t> </a:t>
            </a:r>
            <a:r>
              <a:rPr lang="en-US" sz="1800" err="1">
                <a:latin typeface="Arial" panose="020B0604020202020204"/>
                <a:cs typeface="Arial" panose="020B0604020202020204"/>
              </a:rPr>
              <a:t>tái</a:t>
            </a:r>
            <a:r>
              <a:rPr lang="en-US" sz="1800" dirty="0">
                <a:latin typeface="Arial" panose="020B0604020202020204"/>
                <a:cs typeface="Arial" panose="020B0604020202020204"/>
              </a:rPr>
              <a:t> </a:t>
            </a:r>
            <a:r>
              <a:rPr lang="en-US" sz="1800" err="1">
                <a:latin typeface="Arial" panose="020B0604020202020204"/>
                <a:cs typeface="Arial" panose="020B0604020202020204"/>
              </a:rPr>
              <a:t>phát</a:t>
            </a:r>
            <a:r>
              <a:rPr lang="en-US" sz="1800" dirty="0">
                <a:latin typeface="Arial" panose="020B0604020202020204"/>
                <a:cs typeface="Arial" panose="020B0604020202020204"/>
              </a:rPr>
              <a:t> </a:t>
            </a:r>
            <a:r>
              <a:rPr lang="en-US" sz="1800" err="1">
                <a:latin typeface="Arial" panose="020B0604020202020204"/>
                <a:cs typeface="Arial" panose="020B0604020202020204"/>
              </a:rPr>
              <a:t>sau</a:t>
            </a:r>
            <a:r>
              <a:rPr lang="en-US" sz="1800" dirty="0">
                <a:latin typeface="Arial" panose="020B0604020202020204"/>
                <a:cs typeface="Arial" panose="020B0604020202020204"/>
              </a:rPr>
              <a:t> 5 </a:t>
            </a:r>
            <a:r>
              <a:rPr lang="en-US" sz="1800" err="1">
                <a:latin typeface="Arial" panose="020B0604020202020204"/>
                <a:cs typeface="Arial" panose="020B0604020202020204"/>
              </a:rPr>
              <a:t>năm</a:t>
            </a:r>
            <a:r>
              <a:rPr lang="en-US" sz="1800" dirty="0">
                <a:latin typeface="Arial" panose="020B0604020202020204"/>
                <a:cs typeface="Arial" panose="020B0604020202020204"/>
              </a:rPr>
              <a:t> # 4%</a:t>
            </a:r>
          </a:p>
        </p:txBody>
      </p:sp>
      <p:pic>
        <p:nvPicPr>
          <p:cNvPr id="4" name="Picture Placeholder 3"/>
          <p:cNvPicPr>
            <a:picLocks noGrp="1" noChangeAspect="1"/>
          </p:cNvPicPr>
          <p:nvPr>
            <p:ph type="pic" idx="1"/>
          </p:nvPr>
        </p:nvPicPr>
        <p:blipFill>
          <a:blip r:embed="rId3"/>
          <a:stretch>
            <a:fillRect/>
          </a:stretch>
        </p:blipFill>
        <p:spPr>
          <a:xfrm>
            <a:off x="5283774" y="2597954"/>
            <a:ext cx="6903720" cy="329652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979" y="639520"/>
            <a:ext cx="4897782" cy="1719072"/>
          </a:xfrm>
        </p:spPr>
        <p:txBody>
          <a:bodyPr vert="horz" lIns="91440" tIns="45720" rIns="91440" bIns="45720" rtlCol="0" anchor="b">
            <a:normAutofit fontScale="90000"/>
          </a:bodyPr>
          <a:lstStyle/>
          <a:p>
            <a:pPr fontAlgn="ctr"/>
            <a:r>
              <a:rPr lang="en-US" sz="6000" kern="1200" dirty="0">
                <a:latin typeface="Arial" panose="020B0604020202020204"/>
                <a:cs typeface="Arial" panose="020B0604020202020204"/>
                <a:sym typeface="+mn-ea"/>
              </a:rPr>
              <a:t>MÔ TỰ THÂN</a:t>
            </a:r>
            <a:br>
              <a:rPr lang="en-US" sz="4600" kern="1200" dirty="0">
                <a:latin typeface="Arial" panose="020B0604020202020204"/>
              </a:rPr>
            </a:br>
            <a:endParaRPr lang="en-US" sz="4600" kern="1200">
              <a:solidFill>
                <a:schemeClr val="tx1"/>
              </a:solidFill>
              <a:latin typeface="+mj-lt"/>
              <a:ea typeface="+mj-ea"/>
              <a:cs typeface="+mj-cs"/>
            </a:endParaRPr>
          </a:p>
        </p:txBody>
      </p:sp>
      <p:sp>
        <p:nvSpPr>
          <p:cNvPr id="12"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1979" y="2807208"/>
            <a:ext cx="4279347" cy="3664711"/>
          </a:xfrm>
        </p:spPr>
        <p:txBody>
          <a:bodyPr vert="horz" lIns="91440" tIns="45720" rIns="91440" bIns="45720" rtlCol="0" anchor="t">
            <a:normAutofit/>
          </a:bodyPr>
          <a:lstStyle/>
          <a:p>
            <a:r>
              <a:rPr lang="en-US" sz="1800" b="1" dirty="0">
                <a:latin typeface="Arial" panose="020B0604020202020204"/>
                <a:cs typeface="Arial" panose="020B0604020202020204"/>
              </a:rPr>
              <a:t>PHƯƠNG PHÁP SHOULDICE</a:t>
            </a:r>
            <a:br>
              <a:rPr lang="en-US" sz="1800" dirty="0">
                <a:latin typeface="Arial" panose="020B0604020202020204"/>
              </a:rPr>
            </a:b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dirty="0" err="1">
                <a:latin typeface="Arial" panose="020B0604020202020204"/>
                <a:cs typeface="Arial" panose="020B0604020202020204"/>
              </a:rPr>
              <a:t>Được</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coi</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là</a:t>
            </a:r>
            <a:r>
              <a:rPr lang="en-US" sz="1800" dirty="0">
                <a:latin typeface="Arial" panose="020B0604020202020204"/>
                <a:cs typeface="Arial" panose="020B0604020202020204"/>
              </a:rPr>
              <a:t> BASSINI </a:t>
            </a:r>
            <a:r>
              <a:rPr lang="en-US" sz="1800" dirty="0" err="1">
                <a:latin typeface="Arial" panose="020B0604020202020204"/>
                <a:cs typeface="Arial" panose="020B0604020202020204"/>
              </a:rPr>
              <a:t>cải</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biên</a:t>
            </a:r>
            <a:br>
              <a:rPr lang="en-US" sz="1800" dirty="0">
                <a:latin typeface="Arial" panose="020B0604020202020204"/>
              </a:rPr>
            </a:b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dirty="0">
                <a:latin typeface="Arial" panose="020B0604020202020204"/>
                <a:cs typeface="Arial" panose="020B0604020202020204"/>
              </a:rPr>
              <a:t>4 </a:t>
            </a:r>
            <a:r>
              <a:rPr lang="en-US" sz="1800" dirty="0" err="1">
                <a:latin typeface="Arial" panose="020B0604020202020204"/>
                <a:cs typeface="Arial" panose="020B0604020202020204"/>
              </a:rPr>
              <a:t>lớp</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khâu</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liên</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tục</a:t>
            </a:r>
            <a:r>
              <a:rPr lang="en-US" sz="1800" dirty="0">
                <a:latin typeface="Arial" panose="020B0604020202020204"/>
                <a:cs typeface="Arial" panose="020B0604020202020204"/>
              </a:rPr>
              <a:t>: ​</a:t>
            </a:r>
          </a:p>
          <a:p>
            <a:pPr marL="800100" lvl="1" indent="-228600">
              <a:buFont typeface="Arial" panose="020B0604020202020204" pitchFamily="34" charset="0"/>
              <a:buChar char="•"/>
            </a:pPr>
            <a:r>
              <a:rPr lang="en-US" sz="1800" dirty="0" err="1">
                <a:latin typeface="Arial" panose="020B0604020202020204"/>
                <a:cs typeface="Arial" panose="020B0604020202020204"/>
              </a:rPr>
              <a:t>Lớp</a:t>
            </a:r>
            <a:r>
              <a:rPr lang="en-US" sz="1800" dirty="0">
                <a:latin typeface="Arial" panose="020B0604020202020204"/>
                <a:cs typeface="Arial" panose="020B0604020202020204"/>
              </a:rPr>
              <a:t> 1-2 : </a:t>
            </a:r>
            <a:r>
              <a:rPr lang="en-US" sz="1800" dirty="0" err="1">
                <a:latin typeface="Arial" panose="020B0604020202020204"/>
                <a:cs typeface="Arial" panose="020B0604020202020204"/>
              </a:rPr>
              <a:t>gấp</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đôi</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mạc</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ngang</a:t>
            </a:r>
            <a:r>
              <a:rPr lang="en-US" sz="1800" dirty="0">
                <a:latin typeface="Arial" panose="020B0604020202020204"/>
                <a:cs typeface="Arial" panose="020B0604020202020204"/>
              </a:rPr>
              <a:t> =&gt; </a:t>
            </a:r>
            <a:br>
              <a:rPr lang="en-US" sz="1800" dirty="0">
                <a:latin typeface="Arial" panose="020B0604020202020204"/>
              </a:rPr>
            </a:br>
            <a:r>
              <a:rPr lang="en-US" sz="1800" dirty="0" err="1">
                <a:latin typeface="Arial" panose="020B0604020202020204"/>
                <a:cs typeface="Arial" panose="020B0604020202020204"/>
              </a:rPr>
              <a:t>sửa</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lại</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thành</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sau</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ổng</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bẹn</a:t>
            </a:r>
            <a:endParaRPr lang="en-US" sz="1800" dirty="0">
              <a:latin typeface="Arial" panose="020B0604020202020204"/>
              <a:cs typeface="Arial" panose="020B0604020202020204"/>
            </a:endParaRPr>
          </a:p>
          <a:p>
            <a:pPr marL="800100" lvl="1" indent="-228600">
              <a:buFont typeface="Arial" panose="020B0604020202020204" pitchFamily="34" charset="0"/>
              <a:buChar char="•"/>
            </a:pPr>
            <a:r>
              <a:rPr lang="en-US" sz="1800" dirty="0" err="1">
                <a:latin typeface="Arial" panose="020B0604020202020204"/>
                <a:cs typeface="Arial" panose="020B0604020202020204"/>
              </a:rPr>
              <a:t>Lớp</a:t>
            </a:r>
            <a:r>
              <a:rPr lang="en-US" sz="1800" dirty="0">
                <a:latin typeface="Arial" panose="020B0604020202020204"/>
                <a:cs typeface="Arial" panose="020B0604020202020204"/>
              </a:rPr>
              <a:t> 3-4: </a:t>
            </a:r>
            <a:r>
              <a:rPr lang="en-US" sz="1800" dirty="0" err="1">
                <a:latin typeface="Arial" panose="020B0604020202020204"/>
                <a:cs typeface="Arial" panose="020B0604020202020204"/>
              </a:rPr>
              <a:t>Cơ</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ngang</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cơ</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chéo</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bụng</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trong</a:t>
            </a:r>
            <a:r>
              <a:rPr lang="en-US" sz="1800" dirty="0">
                <a:latin typeface="Arial" panose="020B0604020202020204"/>
                <a:cs typeface="Arial" panose="020B0604020202020204"/>
              </a:rPr>
              <a:t>	</a:t>
            </a:r>
            <a:br>
              <a:rPr lang="en-US" sz="1800" dirty="0">
                <a:latin typeface="Arial" panose="020B0604020202020204"/>
              </a:rPr>
            </a:br>
            <a:endParaRPr lang="en-US" sz="1800" dirty="0">
              <a:latin typeface="Arial" panose="020B0604020202020204"/>
              <a:cs typeface="Arial" panose="020B0604020202020204"/>
            </a:endParaRPr>
          </a:p>
          <a:p>
            <a:pPr marL="342900" indent="-228600">
              <a:buFont typeface="Arial" panose="020B0604020202020204" pitchFamily="34" charset="0"/>
              <a:buChar char="•"/>
            </a:pPr>
            <a:r>
              <a:rPr lang="en-US" sz="1800" dirty="0" err="1">
                <a:latin typeface="Arial" panose="020B0604020202020204"/>
                <a:cs typeface="Arial" panose="020B0604020202020204"/>
              </a:rPr>
              <a:t>Tỉ</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lệ</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tái</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phát</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sau</a:t>
            </a:r>
            <a:r>
              <a:rPr lang="en-US" sz="1800" dirty="0">
                <a:latin typeface="Arial" panose="020B0604020202020204"/>
                <a:cs typeface="Arial" panose="020B0604020202020204"/>
              </a:rPr>
              <a:t> 5 </a:t>
            </a:r>
            <a:r>
              <a:rPr lang="en-US" sz="1800" dirty="0" err="1">
                <a:latin typeface="Arial" panose="020B0604020202020204"/>
                <a:cs typeface="Arial" panose="020B0604020202020204"/>
              </a:rPr>
              <a:t>năm</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là</a:t>
            </a:r>
            <a:r>
              <a:rPr lang="en-US" sz="1800" dirty="0">
                <a:latin typeface="Arial" panose="020B0604020202020204"/>
                <a:cs typeface="Arial" panose="020B0604020202020204"/>
              </a:rPr>
              <a:t> 1%</a:t>
            </a:r>
          </a:p>
        </p:txBody>
      </p:sp>
      <p:pic>
        <p:nvPicPr>
          <p:cNvPr id="5" name="Picture Placeholder 4"/>
          <p:cNvPicPr>
            <a:picLocks noGrp="1" noChangeAspect="1"/>
          </p:cNvPicPr>
          <p:nvPr>
            <p:ph type="pic" idx="1"/>
          </p:nvPr>
        </p:nvPicPr>
        <p:blipFill>
          <a:blip r:embed="rId3"/>
          <a:stretch>
            <a:fillRect/>
          </a:stretch>
        </p:blipFill>
        <p:spPr>
          <a:xfrm>
            <a:off x="4654296" y="1927441"/>
            <a:ext cx="6903720" cy="300311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fontAlgn="ctr"/>
            <a:r>
              <a:rPr lang="en-US" sz="5400" kern="1200" dirty="0">
                <a:latin typeface="Arial" panose="020B0604020202020204"/>
                <a:cs typeface="Arial" panose="020B0604020202020204"/>
              </a:rPr>
              <a:t>MÔ TỰ THÂN</a:t>
            </a:r>
          </a:p>
        </p:txBody>
      </p:sp>
      <p:pic>
        <p:nvPicPr>
          <p:cNvPr id="5" name="Picture Placeholder 4"/>
          <p:cNvPicPr>
            <a:picLocks noGrp="1" noChangeAspect="1"/>
          </p:cNvPicPr>
          <p:nvPr>
            <p:ph type="pic" idx="1"/>
          </p:nvPr>
        </p:nvPicPr>
        <p:blipFill>
          <a:blip r:embed="rId2"/>
          <a:stretch>
            <a:fillRect/>
          </a:stretch>
        </p:blipFill>
        <p:spPr>
          <a:xfrm>
            <a:off x="746197" y="640080"/>
            <a:ext cx="5228445" cy="5577840"/>
          </a:xfrm>
          <a:prstGeom prst="rect">
            <a:avLst/>
          </a:prstGeom>
        </p:spPr>
      </p:pic>
      <p:sp>
        <p:nvSpPr>
          <p:cNvPr id="12" name="sketch line"/>
          <p:cNvSpPr>
            <a:spLocks noGrp="1" noRot="1" noChangeAspect="1" noMove="1" noResize="1" noEditPoints="1" noAdjustHandles="1" noChangeArrowheads="1" noChangeShapeType="1" noTextEdit="1"/>
          </p:cNvSpPr>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739128" y="2664886"/>
            <a:ext cx="4818888" cy="3550789"/>
          </a:xfrm>
        </p:spPr>
        <p:txBody>
          <a:bodyPr vert="horz" lIns="91440" tIns="45720" rIns="91440" bIns="45720" rtlCol="0" anchor="t">
            <a:noAutofit/>
          </a:bodyPr>
          <a:lstStyle/>
          <a:p>
            <a:r>
              <a:rPr lang="en-US" sz="2000" b="1" dirty="0">
                <a:latin typeface="Arial" panose="020B0604020202020204"/>
                <a:cs typeface="Arial" panose="020B0604020202020204"/>
              </a:rPr>
              <a:t>PHƯƠNG PHÁP MCVAY</a:t>
            </a:r>
            <a:br>
              <a:rPr lang="en-US" sz="2000" dirty="0">
                <a:latin typeface="Arial" panose="020B0604020202020204"/>
              </a:rPr>
            </a:br>
            <a:endParaRPr lang="en-US" sz="2000" dirty="0">
              <a:latin typeface="Arial" panose="020B0604020202020204"/>
              <a:cs typeface="Calibri" panose="020F0502020204030204"/>
            </a:endParaRPr>
          </a:p>
          <a:p>
            <a:pPr marL="285750" indent="-228600">
              <a:buFont typeface="Arial" panose="020B0604020202020204" pitchFamily="34" charset="0"/>
              <a:buChar char="•"/>
            </a:pPr>
            <a:r>
              <a:rPr lang="en-US" sz="2000" dirty="0">
                <a:latin typeface="Arial" panose="020B0604020202020204"/>
                <a:cs typeface="Arial" panose="020B0604020202020204"/>
              </a:rPr>
              <a:t>Khâu </a:t>
            </a:r>
            <a:r>
              <a:rPr lang="en-US" sz="2000" err="1">
                <a:latin typeface="Arial" panose="020B0604020202020204"/>
                <a:cs typeface="Arial" panose="020B0604020202020204"/>
              </a:rPr>
              <a:t>mạc</a:t>
            </a:r>
            <a:r>
              <a:rPr lang="en-US" sz="2000" dirty="0">
                <a:latin typeface="Arial" panose="020B0604020202020204"/>
                <a:cs typeface="Arial" panose="020B0604020202020204"/>
              </a:rPr>
              <a:t> </a:t>
            </a:r>
            <a:r>
              <a:rPr lang="en-US" sz="2000" err="1">
                <a:latin typeface="Arial" panose="020B0604020202020204"/>
                <a:cs typeface="Arial" panose="020B0604020202020204"/>
              </a:rPr>
              <a:t>ngang</a:t>
            </a:r>
            <a:r>
              <a:rPr lang="en-US" sz="2000" dirty="0">
                <a:latin typeface="Arial" panose="020B0604020202020204"/>
                <a:cs typeface="Arial" panose="020B0604020202020204"/>
              </a:rPr>
              <a:t>, </a:t>
            </a:r>
            <a:r>
              <a:rPr lang="en-US" sz="2000" err="1">
                <a:latin typeface="Arial" panose="020B0604020202020204"/>
                <a:cs typeface="Arial" panose="020B0604020202020204"/>
              </a:rPr>
              <a:t>cân</a:t>
            </a:r>
            <a:r>
              <a:rPr lang="en-US" sz="2000" dirty="0">
                <a:latin typeface="Arial" panose="020B0604020202020204"/>
                <a:cs typeface="Arial" panose="020B0604020202020204"/>
              </a:rPr>
              <a:t> </a:t>
            </a:r>
            <a:r>
              <a:rPr lang="en-US" sz="2000" err="1">
                <a:latin typeface="Arial" panose="020B0604020202020204"/>
                <a:cs typeface="Arial" panose="020B0604020202020204"/>
              </a:rPr>
              <a:t>cơ</a:t>
            </a:r>
            <a:r>
              <a:rPr lang="en-US" sz="2000" dirty="0">
                <a:latin typeface="Arial" panose="020B0604020202020204"/>
                <a:cs typeface="Arial" panose="020B0604020202020204"/>
              </a:rPr>
              <a:t> </a:t>
            </a:r>
            <a:r>
              <a:rPr lang="en-US" sz="2000" err="1">
                <a:latin typeface="Arial" panose="020B0604020202020204"/>
                <a:cs typeface="Arial" panose="020B0604020202020204"/>
              </a:rPr>
              <a:t>ngang</a:t>
            </a:r>
            <a:r>
              <a:rPr lang="en-US" sz="2000" dirty="0">
                <a:latin typeface="Arial" panose="020B0604020202020204"/>
                <a:cs typeface="Arial" panose="020B0604020202020204"/>
              </a:rPr>
              <a:t> </a:t>
            </a:r>
            <a:r>
              <a:rPr lang="en-US" sz="2000" err="1">
                <a:latin typeface="Arial" panose="020B0604020202020204"/>
                <a:cs typeface="Arial" panose="020B0604020202020204"/>
              </a:rPr>
              <a:t>bụng</a:t>
            </a:r>
            <a:r>
              <a:rPr lang="en-US" sz="2000" dirty="0">
                <a:latin typeface="Arial" panose="020B0604020202020204"/>
                <a:cs typeface="Arial" panose="020B0604020202020204"/>
              </a:rPr>
              <a:t>, </a:t>
            </a:r>
            <a:r>
              <a:rPr lang="en-US" sz="2000" err="1">
                <a:latin typeface="Arial" panose="020B0604020202020204"/>
                <a:cs typeface="Arial" panose="020B0604020202020204"/>
              </a:rPr>
              <a:t>cơ</a:t>
            </a:r>
            <a:r>
              <a:rPr lang="en-US" sz="2000" dirty="0">
                <a:latin typeface="Arial" panose="020B0604020202020204"/>
                <a:cs typeface="Arial" panose="020B0604020202020204"/>
              </a:rPr>
              <a:t> </a:t>
            </a:r>
            <a:r>
              <a:rPr lang="en-US" sz="2000" err="1">
                <a:latin typeface="Arial" panose="020B0604020202020204"/>
                <a:cs typeface="Arial" panose="020B0604020202020204"/>
              </a:rPr>
              <a:t>chéo</a:t>
            </a:r>
            <a:r>
              <a:rPr lang="en-US" sz="2000" dirty="0">
                <a:latin typeface="Arial" panose="020B0604020202020204"/>
                <a:cs typeface="Arial" panose="020B0604020202020204"/>
              </a:rPr>
              <a:t> </a:t>
            </a:r>
            <a:r>
              <a:rPr lang="en-US" sz="2000" err="1">
                <a:latin typeface="Arial" panose="020B0604020202020204"/>
                <a:cs typeface="Arial" panose="020B0604020202020204"/>
              </a:rPr>
              <a:t>bụng</a:t>
            </a:r>
            <a:r>
              <a:rPr lang="en-US" sz="2000" dirty="0">
                <a:latin typeface="Arial" panose="020B0604020202020204"/>
                <a:cs typeface="Arial" panose="020B0604020202020204"/>
              </a:rPr>
              <a:t> </a:t>
            </a:r>
            <a:r>
              <a:rPr lang="en-US" sz="2000" err="1">
                <a:latin typeface="Arial" panose="020B0604020202020204"/>
                <a:cs typeface="Arial" panose="020B0604020202020204"/>
              </a:rPr>
              <a:t>trong</a:t>
            </a:r>
            <a:r>
              <a:rPr lang="en-US" sz="2000" dirty="0">
                <a:latin typeface="Arial" panose="020B0604020202020204"/>
                <a:cs typeface="Arial" panose="020B0604020202020204"/>
              </a:rPr>
              <a:t> </a:t>
            </a:r>
            <a:r>
              <a:rPr lang="en-US" sz="2000" err="1">
                <a:latin typeface="Arial" panose="020B0604020202020204"/>
                <a:cs typeface="Arial" panose="020B0604020202020204"/>
              </a:rPr>
              <a:t>vào</a:t>
            </a:r>
            <a:r>
              <a:rPr lang="en-US" sz="2000" dirty="0">
                <a:latin typeface="Arial" panose="020B0604020202020204"/>
                <a:cs typeface="Arial" panose="020B0604020202020204"/>
              </a:rPr>
              <a:t> </a:t>
            </a:r>
            <a:r>
              <a:rPr lang="en-US" sz="2000" err="1">
                <a:latin typeface="Arial" panose="020B0604020202020204"/>
                <a:cs typeface="Arial" panose="020B0604020202020204"/>
              </a:rPr>
              <a:t>dây</a:t>
            </a:r>
            <a:r>
              <a:rPr lang="en-US" sz="2000" dirty="0">
                <a:latin typeface="Arial" panose="020B0604020202020204"/>
                <a:cs typeface="Arial" panose="020B0604020202020204"/>
              </a:rPr>
              <a:t> </a:t>
            </a:r>
            <a:r>
              <a:rPr lang="en-US" sz="2000" err="1">
                <a:latin typeface="Arial" panose="020B0604020202020204"/>
                <a:cs typeface="Arial" panose="020B0604020202020204"/>
              </a:rPr>
              <a:t>chằng</a:t>
            </a:r>
            <a:r>
              <a:rPr lang="en-US" sz="2000" dirty="0">
                <a:latin typeface="Arial" panose="020B0604020202020204"/>
                <a:cs typeface="Arial" panose="020B0604020202020204"/>
              </a:rPr>
              <a:t> Cooper </a:t>
            </a:r>
            <a:r>
              <a:rPr lang="en-US" sz="2000" err="1">
                <a:latin typeface="Arial" panose="020B0604020202020204"/>
                <a:cs typeface="Arial" panose="020B0604020202020204"/>
              </a:rPr>
              <a:t>bằng</a:t>
            </a:r>
            <a:r>
              <a:rPr lang="en-US" sz="2000" dirty="0">
                <a:latin typeface="Arial" panose="020B0604020202020204"/>
                <a:cs typeface="Arial" panose="020B0604020202020204"/>
              </a:rPr>
              <a:t> </a:t>
            </a:r>
            <a:r>
              <a:rPr lang="en-US" sz="2000" err="1">
                <a:latin typeface="Arial" panose="020B0604020202020204"/>
                <a:cs typeface="Arial" panose="020B0604020202020204"/>
              </a:rPr>
              <a:t>các</a:t>
            </a:r>
            <a:r>
              <a:rPr lang="en-US" sz="2000" dirty="0">
                <a:latin typeface="Arial" panose="020B0604020202020204"/>
                <a:cs typeface="Arial" panose="020B0604020202020204"/>
              </a:rPr>
              <a:t> </a:t>
            </a:r>
            <a:r>
              <a:rPr lang="en-US" sz="2000" err="1">
                <a:latin typeface="Arial" panose="020B0604020202020204"/>
                <a:cs typeface="Arial" panose="020B0604020202020204"/>
              </a:rPr>
              <a:t>mũi</a:t>
            </a:r>
            <a:r>
              <a:rPr lang="en-US" sz="2000" dirty="0">
                <a:latin typeface="Arial" panose="020B0604020202020204"/>
                <a:cs typeface="Arial" panose="020B0604020202020204"/>
              </a:rPr>
              <a:t> </a:t>
            </a:r>
            <a:r>
              <a:rPr lang="en-US" sz="2000" err="1">
                <a:latin typeface="Arial" panose="020B0604020202020204"/>
                <a:cs typeface="Arial" panose="020B0604020202020204"/>
              </a:rPr>
              <a:t>khâu</a:t>
            </a:r>
            <a:r>
              <a:rPr lang="en-US" sz="2000" dirty="0">
                <a:latin typeface="Arial" panose="020B0604020202020204"/>
                <a:cs typeface="Arial" panose="020B0604020202020204"/>
              </a:rPr>
              <a:t> </a:t>
            </a:r>
            <a:r>
              <a:rPr lang="en-US" sz="2000" err="1">
                <a:latin typeface="Arial" panose="020B0604020202020204"/>
                <a:cs typeface="Arial" panose="020B0604020202020204"/>
              </a:rPr>
              <a:t>rời</a:t>
            </a:r>
            <a:r>
              <a:rPr lang="en-US" sz="2000" dirty="0">
                <a:latin typeface="Arial" panose="020B0604020202020204"/>
                <a:cs typeface="Arial" panose="020B0604020202020204"/>
              </a:rPr>
              <a:t> =&gt; </a:t>
            </a:r>
            <a:r>
              <a:rPr lang="en-US" sz="2000" err="1">
                <a:latin typeface="Arial" panose="020B0604020202020204"/>
                <a:cs typeface="Arial" panose="020B0604020202020204"/>
              </a:rPr>
              <a:t>bịt</a:t>
            </a:r>
            <a:r>
              <a:rPr lang="en-US" sz="2000" dirty="0">
                <a:latin typeface="Arial" panose="020B0604020202020204"/>
                <a:cs typeface="Arial" panose="020B0604020202020204"/>
              </a:rPr>
              <a:t> </a:t>
            </a:r>
            <a:r>
              <a:rPr lang="en-US" sz="2000" err="1">
                <a:latin typeface="Arial" panose="020B0604020202020204"/>
                <a:cs typeface="Arial" panose="020B0604020202020204"/>
              </a:rPr>
              <a:t>cả</a:t>
            </a:r>
            <a:r>
              <a:rPr lang="en-US" sz="2000" dirty="0">
                <a:latin typeface="Arial" panose="020B0604020202020204"/>
                <a:cs typeface="Arial" panose="020B0604020202020204"/>
              </a:rPr>
              <a:t> </a:t>
            </a:r>
            <a:r>
              <a:rPr lang="en-US" sz="2000" err="1">
                <a:latin typeface="Arial" panose="020B0604020202020204"/>
                <a:cs typeface="Arial" panose="020B0604020202020204"/>
              </a:rPr>
              <a:t>lỗ</a:t>
            </a:r>
            <a:r>
              <a:rPr lang="en-US" sz="2000" dirty="0">
                <a:latin typeface="Arial" panose="020B0604020202020204"/>
                <a:cs typeface="Arial" panose="020B0604020202020204"/>
              </a:rPr>
              <a:t> </a:t>
            </a:r>
            <a:r>
              <a:rPr lang="en-US" sz="2000" err="1">
                <a:latin typeface="Arial" panose="020B0604020202020204"/>
                <a:cs typeface="Arial" panose="020B0604020202020204"/>
              </a:rPr>
              <a:t>cơ</a:t>
            </a:r>
            <a:r>
              <a:rPr lang="en-US" sz="2000" dirty="0">
                <a:latin typeface="Arial" panose="020B0604020202020204"/>
                <a:cs typeface="Arial" panose="020B0604020202020204"/>
              </a:rPr>
              <a:t> </a:t>
            </a:r>
            <a:r>
              <a:rPr lang="en-US" sz="2000" err="1">
                <a:latin typeface="Arial" panose="020B0604020202020204"/>
                <a:cs typeface="Arial" panose="020B0604020202020204"/>
              </a:rPr>
              <a:t>lược</a:t>
            </a:r>
            <a:r>
              <a:rPr lang="en-US" sz="2000" dirty="0">
                <a:latin typeface="Arial" panose="020B0604020202020204"/>
                <a:cs typeface="Arial" panose="020B0604020202020204"/>
              </a:rPr>
              <a:t>​</a:t>
            </a:r>
          </a:p>
          <a:p>
            <a:pPr marL="342900" indent="-228600">
              <a:buFont typeface="Arial" panose="020B0604020202020204" pitchFamily="34" charset="0"/>
              <a:buChar char="•"/>
            </a:pPr>
            <a:endParaRPr lang="en-US" sz="2000" dirty="0">
              <a:latin typeface="Arial" panose="020B0604020202020204"/>
              <a:cs typeface="Calibri" panose="020F0502020204030204"/>
            </a:endParaRPr>
          </a:p>
          <a:p>
            <a:pPr marL="342900" indent="-228600">
              <a:buFont typeface="Arial" panose="020B0604020202020204" pitchFamily="34" charset="0"/>
              <a:buChar char="•"/>
            </a:pPr>
            <a:r>
              <a:rPr lang="en-US" sz="2000" err="1">
                <a:latin typeface="Arial" panose="020B0604020202020204"/>
                <a:cs typeface="Arial" panose="020B0604020202020204"/>
              </a:rPr>
              <a:t>Dùng</a:t>
            </a:r>
            <a:r>
              <a:rPr lang="en-US" sz="2000" dirty="0">
                <a:latin typeface="Arial" panose="020B0604020202020204"/>
                <a:cs typeface="Arial" panose="020B0604020202020204"/>
              </a:rPr>
              <a:t> </a:t>
            </a:r>
            <a:r>
              <a:rPr lang="en-US" sz="2000" err="1">
                <a:latin typeface="Arial" panose="020B0604020202020204"/>
                <a:cs typeface="Arial" panose="020B0604020202020204"/>
              </a:rPr>
              <a:t>để</a:t>
            </a:r>
            <a:r>
              <a:rPr lang="en-US" sz="2000" dirty="0">
                <a:latin typeface="Arial" panose="020B0604020202020204"/>
                <a:cs typeface="Arial" panose="020B0604020202020204"/>
              </a:rPr>
              <a:t> </a:t>
            </a:r>
            <a:r>
              <a:rPr lang="en-US" sz="2000" err="1">
                <a:latin typeface="Arial" panose="020B0604020202020204"/>
                <a:cs typeface="Arial" panose="020B0604020202020204"/>
              </a:rPr>
              <a:t>điều</a:t>
            </a:r>
            <a:r>
              <a:rPr lang="en-US" sz="2000" dirty="0">
                <a:latin typeface="Arial" panose="020B0604020202020204"/>
                <a:cs typeface="Arial" panose="020B0604020202020204"/>
              </a:rPr>
              <a:t> </a:t>
            </a:r>
            <a:r>
              <a:rPr lang="en-US" sz="2000" err="1">
                <a:latin typeface="Arial" panose="020B0604020202020204"/>
                <a:cs typeface="Arial" panose="020B0604020202020204"/>
              </a:rPr>
              <a:t>trị</a:t>
            </a:r>
            <a:r>
              <a:rPr lang="en-US" sz="2000" dirty="0">
                <a:latin typeface="Arial" panose="020B0604020202020204"/>
                <a:cs typeface="Arial" panose="020B0604020202020204"/>
              </a:rPr>
              <a:t> </a:t>
            </a:r>
            <a:r>
              <a:rPr lang="en-US" sz="2000" err="1">
                <a:latin typeface="Arial" panose="020B0604020202020204"/>
                <a:cs typeface="Arial" panose="020B0604020202020204"/>
              </a:rPr>
              <a:t>thoát</a:t>
            </a:r>
            <a:r>
              <a:rPr lang="en-US" sz="2000" dirty="0">
                <a:latin typeface="Arial" panose="020B0604020202020204"/>
                <a:cs typeface="Arial" panose="020B0604020202020204"/>
              </a:rPr>
              <a:t> </a:t>
            </a:r>
            <a:r>
              <a:rPr lang="en-US" sz="2000" err="1">
                <a:latin typeface="Arial" panose="020B0604020202020204"/>
                <a:cs typeface="Arial" panose="020B0604020202020204"/>
              </a:rPr>
              <a:t>vị</a:t>
            </a:r>
            <a:r>
              <a:rPr lang="en-US" sz="2000" dirty="0">
                <a:latin typeface="Arial" panose="020B0604020202020204"/>
                <a:cs typeface="Arial" panose="020B0604020202020204"/>
              </a:rPr>
              <a:t> </a:t>
            </a:r>
            <a:r>
              <a:rPr lang="en-US" sz="2000" err="1">
                <a:latin typeface="Arial" panose="020B0604020202020204"/>
                <a:cs typeface="Arial" panose="020B0604020202020204"/>
              </a:rPr>
              <a:t>bẹn</a:t>
            </a:r>
            <a:r>
              <a:rPr lang="en-US" sz="2000" dirty="0">
                <a:latin typeface="Arial" panose="020B0604020202020204"/>
                <a:cs typeface="Arial" panose="020B0604020202020204"/>
              </a:rPr>
              <a:t> </a:t>
            </a:r>
            <a:r>
              <a:rPr lang="en-US" sz="2000" err="1">
                <a:latin typeface="Arial" panose="020B0604020202020204"/>
                <a:cs typeface="Arial" panose="020B0604020202020204"/>
              </a:rPr>
              <a:t>và</a:t>
            </a:r>
            <a:r>
              <a:rPr lang="en-US" sz="2000" dirty="0">
                <a:latin typeface="Arial" panose="020B0604020202020204"/>
                <a:cs typeface="Arial" panose="020B0604020202020204"/>
              </a:rPr>
              <a:t> </a:t>
            </a:r>
            <a:r>
              <a:rPr lang="en-US" sz="2000" err="1">
                <a:latin typeface="Arial" panose="020B0604020202020204"/>
                <a:cs typeface="Arial" panose="020B0604020202020204"/>
              </a:rPr>
              <a:t>thoát</a:t>
            </a:r>
            <a:r>
              <a:rPr lang="en-US" sz="2000" dirty="0">
                <a:latin typeface="Arial" panose="020B0604020202020204"/>
                <a:cs typeface="Arial" panose="020B0604020202020204"/>
              </a:rPr>
              <a:t> </a:t>
            </a:r>
            <a:r>
              <a:rPr lang="en-US" sz="2000" err="1">
                <a:latin typeface="Arial" panose="020B0604020202020204"/>
                <a:cs typeface="Arial" panose="020B0604020202020204"/>
              </a:rPr>
              <a:t>vị</a:t>
            </a:r>
            <a:r>
              <a:rPr lang="en-US" sz="2000" dirty="0">
                <a:latin typeface="Arial" panose="020B0604020202020204"/>
                <a:cs typeface="Arial" panose="020B0604020202020204"/>
              </a:rPr>
              <a:t> </a:t>
            </a:r>
            <a:r>
              <a:rPr lang="en-US" sz="2000" err="1">
                <a:latin typeface="Arial" panose="020B0604020202020204"/>
                <a:cs typeface="Arial" panose="020B0604020202020204"/>
              </a:rPr>
              <a:t>đùi</a:t>
            </a:r>
            <a:r>
              <a:rPr lang="en-US" sz="2000" dirty="0">
                <a:latin typeface="Arial" panose="020B0604020202020204"/>
                <a:cs typeface="Arial" panose="020B0604020202020204"/>
              </a:rPr>
              <a:t> ​</a:t>
            </a:r>
          </a:p>
          <a:p>
            <a:pPr marL="342900" indent="-228600">
              <a:buFont typeface="Arial" panose="020B0604020202020204" pitchFamily="34" charset="0"/>
              <a:buChar char="•"/>
            </a:pPr>
            <a:endParaRPr lang="en-US" sz="2000" dirty="0">
              <a:latin typeface="Arial" panose="020B0604020202020204"/>
              <a:cs typeface="Calibri" panose="020F0502020204030204"/>
            </a:endParaRPr>
          </a:p>
          <a:p>
            <a:pPr marL="342900" indent="-228600">
              <a:buFont typeface="Arial" panose="020B0604020202020204" pitchFamily="34" charset="0"/>
              <a:buChar char="•"/>
            </a:pPr>
            <a:r>
              <a:rPr lang="en-US" sz="2000" err="1">
                <a:latin typeface="Arial" panose="020B0604020202020204"/>
                <a:cs typeface="Arial" panose="020B0604020202020204"/>
              </a:rPr>
              <a:t>Biến</a:t>
            </a:r>
            <a:r>
              <a:rPr lang="en-US" sz="2000" dirty="0">
                <a:latin typeface="Arial" panose="020B0604020202020204"/>
                <a:cs typeface="Arial" panose="020B0604020202020204"/>
              </a:rPr>
              <a:t> </a:t>
            </a:r>
            <a:r>
              <a:rPr lang="en-US" sz="2000" err="1">
                <a:latin typeface="Arial" panose="020B0604020202020204"/>
                <a:cs typeface="Arial" panose="020B0604020202020204"/>
              </a:rPr>
              <a:t>chứng</a:t>
            </a:r>
            <a:r>
              <a:rPr lang="en-US" sz="2000" dirty="0">
                <a:latin typeface="Arial" panose="020B0604020202020204"/>
                <a:cs typeface="Arial" panose="020B0604020202020204"/>
              </a:rPr>
              <a:t>: </a:t>
            </a:r>
            <a:r>
              <a:rPr lang="en-US" sz="2000" err="1">
                <a:latin typeface="Arial" panose="020B0604020202020204"/>
                <a:cs typeface="Arial" panose="020B0604020202020204"/>
              </a:rPr>
              <a:t>căng</a:t>
            </a:r>
            <a:r>
              <a:rPr lang="en-US" sz="2000" dirty="0">
                <a:latin typeface="Arial" panose="020B0604020202020204"/>
                <a:cs typeface="Arial" panose="020B0604020202020204"/>
              </a:rPr>
              <a:t> - </a:t>
            </a:r>
            <a:r>
              <a:rPr lang="en-US" sz="2000" err="1">
                <a:latin typeface="Arial" panose="020B0604020202020204"/>
                <a:cs typeface="Arial" panose="020B0604020202020204"/>
              </a:rPr>
              <a:t>rạch</a:t>
            </a:r>
            <a:r>
              <a:rPr lang="en-US" sz="2000" dirty="0">
                <a:latin typeface="Arial" panose="020B0604020202020204"/>
                <a:cs typeface="Arial" panose="020B0604020202020204"/>
              </a:rPr>
              <a:t> </a:t>
            </a:r>
            <a:r>
              <a:rPr lang="en-US" sz="2000" err="1">
                <a:latin typeface="Arial" panose="020B0604020202020204"/>
                <a:cs typeface="Arial" panose="020B0604020202020204"/>
              </a:rPr>
              <a:t>dãn</a:t>
            </a:r>
            <a:r>
              <a:rPr lang="en-US" sz="2000" dirty="0">
                <a:latin typeface="Arial" panose="020B0604020202020204"/>
                <a:cs typeface="Arial" panose="020B0604020202020204"/>
              </a:rPr>
              <a:t>, </a:t>
            </a:r>
            <a:r>
              <a:rPr lang="en-US" sz="2000" err="1">
                <a:latin typeface="Arial" panose="020B0604020202020204"/>
                <a:cs typeface="Arial" panose="020B0604020202020204"/>
              </a:rPr>
              <a:t>phạm</a:t>
            </a:r>
            <a:r>
              <a:rPr lang="en-US" sz="2000" dirty="0">
                <a:latin typeface="Arial" panose="020B0604020202020204"/>
                <a:cs typeface="Arial" panose="020B0604020202020204"/>
              </a:rPr>
              <a:t> </a:t>
            </a:r>
            <a:r>
              <a:rPr lang="en-US" sz="2000" err="1">
                <a:latin typeface="Arial" panose="020B0604020202020204"/>
                <a:cs typeface="Arial" panose="020B0604020202020204"/>
              </a:rPr>
              <a:t>vào</a:t>
            </a:r>
            <a:r>
              <a:rPr lang="en-US" sz="2000" dirty="0">
                <a:latin typeface="Arial" panose="020B0604020202020204"/>
                <a:cs typeface="Arial" panose="020B0604020202020204"/>
              </a:rPr>
              <a:t> TM </a:t>
            </a:r>
            <a:r>
              <a:rPr lang="en-US" sz="2000" err="1">
                <a:latin typeface="Arial" panose="020B0604020202020204"/>
                <a:cs typeface="Arial" panose="020B0604020202020204"/>
              </a:rPr>
              <a:t>đùi</a:t>
            </a:r>
            <a:r>
              <a:rPr lang="en-US" sz="2000" dirty="0">
                <a:latin typeface="Arial" panose="020B0604020202020204"/>
                <a:cs typeface="Arial" panose="020B0604020202020204"/>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800" dirty="0">
                <a:latin typeface="Arial" panose="020B0604020202020204"/>
                <a:cs typeface="Arial" panose="020B0604020202020204"/>
              </a:rPr>
              <a:t>MẢNH GHÉP NHÂN TẠO</a:t>
            </a:r>
          </a:p>
        </p:txBody>
      </p:sp>
      <p:pic>
        <p:nvPicPr>
          <p:cNvPr id="7" name="Content Placeholder 6"/>
          <p:cNvPicPr>
            <a:picLocks noGrp="1" noChangeAspect="1"/>
          </p:cNvPicPr>
          <p:nvPr>
            <p:ph idx="1"/>
          </p:nvPr>
        </p:nvPicPr>
        <p:blipFill>
          <a:blip r:embed="rId3"/>
          <a:stretch>
            <a:fillRect/>
          </a:stretch>
        </p:blipFill>
        <p:spPr>
          <a:xfrm>
            <a:off x="1916430" y="1821815"/>
            <a:ext cx="8573770" cy="4163060"/>
          </a:xfrm>
          <a:prstGeom prst="rect">
            <a:avLst/>
          </a:prstGeom>
        </p:spPr>
      </p:pic>
      <p:sp>
        <p:nvSpPr>
          <p:cNvPr id="10" name="Oval 9"/>
          <p:cNvSpPr/>
          <p:nvPr/>
        </p:nvSpPr>
        <p:spPr>
          <a:xfrm>
            <a:off x="8408035" y="2571115"/>
            <a:ext cx="1455420" cy="862330"/>
          </a:xfrm>
          <a:prstGeom prst="ellipse">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latin typeface="Arial" panose="020B0604020202020204"/>
                <a:cs typeface="Arial" panose="020B0604020202020204"/>
              </a:rPr>
              <a:t>CÁC LOẠI MẢNH GHÉP NHÂN TẠO</a:t>
            </a:r>
          </a:p>
        </p:txBody>
      </p:sp>
      <p:sp>
        <p:nvSpPr>
          <p:cNvPr id="16" name="Rectangle 15"/>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idx="1"/>
          </p:nvPr>
        </p:nvSpPr>
        <p:spPr>
          <a:xfrm>
            <a:off x="1115568" y="2481943"/>
            <a:ext cx="10168128" cy="3695020"/>
          </a:xfrm>
        </p:spPr>
        <p:txBody>
          <a:bodyPr vert="horz" lIns="91440" tIns="45720" rIns="91440" bIns="45720" rtlCol="0" anchor="t">
            <a:normAutofit/>
          </a:bodyPr>
          <a:lstStyle/>
          <a:p>
            <a:pPr marL="514350" indent="-514350">
              <a:buAutoNum type="arabicPeriod"/>
            </a:pP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không</a:t>
            </a:r>
            <a:r>
              <a:rPr lang="en-US" sz="2200" dirty="0">
                <a:latin typeface="Arial" panose="020B0604020202020204"/>
                <a:cs typeface="Arial" panose="020B0604020202020204"/>
              </a:rPr>
              <a:t> tan </a:t>
            </a:r>
            <a:r>
              <a:rPr lang="en-US" sz="2200" dirty="0" err="1">
                <a:latin typeface="Arial" panose="020B0604020202020204"/>
                <a:cs typeface="Arial" panose="020B0604020202020204"/>
              </a:rPr>
              <a:t>kim</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loại</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Bạc</a:t>
            </a:r>
            <a:r>
              <a:rPr lang="en-US" sz="2200" dirty="0">
                <a:latin typeface="Arial" panose="020B0604020202020204"/>
                <a:cs typeface="Arial" panose="020B0604020202020204"/>
              </a:rPr>
              <a:t>, Tantalum, </a:t>
            </a:r>
            <a:r>
              <a:rPr lang="en-US" sz="2200" dirty="0" err="1">
                <a:latin typeface="Arial" panose="020B0604020202020204"/>
                <a:cs typeface="Arial" panose="020B0604020202020204"/>
              </a:rPr>
              <a:t>Thép</a:t>
            </a:r>
            <a:r>
              <a:rPr lang="en-US" sz="2200" dirty="0">
                <a:latin typeface="Arial" panose="020B0604020202020204"/>
                <a:cs typeface="Arial" panose="020B0604020202020204"/>
              </a:rPr>
              <a:t>)</a:t>
            </a:r>
          </a:p>
          <a:p>
            <a:pPr marL="514350" indent="-514350">
              <a:buAutoNum type="arabicPeriod"/>
            </a:pP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không</a:t>
            </a:r>
            <a:r>
              <a:rPr lang="en-US" sz="2200" dirty="0">
                <a:latin typeface="Arial" panose="020B0604020202020204"/>
                <a:cs typeface="Arial" panose="020B0604020202020204"/>
              </a:rPr>
              <a:t> tan </a:t>
            </a:r>
            <a:r>
              <a:rPr lang="en-US" sz="2200" dirty="0" err="1">
                <a:latin typeface="Arial" panose="020B0604020202020204"/>
                <a:cs typeface="Arial" panose="020B0604020202020204"/>
              </a:rPr>
              <a:t>ít</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dùng</a:t>
            </a:r>
            <a:r>
              <a:rPr lang="en-US" sz="2200" dirty="0">
                <a:latin typeface="Arial" panose="020B0604020202020204"/>
                <a:cs typeface="Arial" panose="020B0604020202020204"/>
              </a:rPr>
              <a:t> (Silicone, </a:t>
            </a:r>
            <a:r>
              <a:rPr lang="en-US" sz="2200" dirty="0" err="1">
                <a:latin typeface="Arial" panose="020B0604020202020204"/>
                <a:cs typeface="Arial" panose="020B0604020202020204"/>
              </a:rPr>
              <a:t>Fortisan</a:t>
            </a:r>
            <a:r>
              <a:rPr lang="en-US" sz="2200" dirty="0">
                <a:latin typeface="Arial" panose="020B0604020202020204"/>
                <a:cs typeface="Arial" panose="020B0604020202020204"/>
              </a:rPr>
              <a:t>, Teflon)</a:t>
            </a:r>
          </a:p>
          <a:p>
            <a:pPr marL="514350" indent="-514350">
              <a:buAutoNum type="arabicPeriod"/>
            </a:pP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không</a:t>
            </a:r>
            <a:r>
              <a:rPr lang="en-US" sz="2200" dirty="0">
                <a:latin typeface="Arial" panose="020B0604020202020204"/>
                <a:cs typeface="Arial" panose="020B0604020202020204"/>
              </a:rPr>
              <a:t> tan đang </a:t>
            </a:r>
            <a:r>
              <a:rPr lang="en-US" sz="2200" dirty="0" err="1">
                <a:latin typeface="Arial" panose="020B0604020202020204"/>
                <a:cs typeface="Arial" panose="020B0604020202020204"/>
              </a:rPr>
              <a:t>dùng</a:t>
            </a:r>
            <a:endParaRPr lang="en-US" sz="2200" dirty="0">
              <a:latin typeface="Arial" panose="020B0604020202020204"/>
              <a:cs typeface="Arial" panose="020B0604020202020204"/>
            </a:endParaRPr>
          </a:p>
          <a:p>
            <a:pPr lvl="1"/>
            <a:r>
              <a:rPr lang="en-US" sz="2200" dirty="0">
                <a:latin typeface="Arial" panose="020B0604020202020204"/>
                <a:cs typeface="Arial" panose="020B0604020202020204"/>
              </a:rPr>
              <a:t>Polypropylene (phổ biến </a:t>
            </a:r>
            <a:r>
              <a:rPr lang="en-US" sz="2200" dirty="0" err="1">
                <a:latin typeface="Arial" panose="020B0604020202020204"/>
                <a:cs typeface="Arial" panose="020B0604020202020204"/>
              </a:rPr>
              <a:t>nhất</a:t>
            </a:r>
            <a:r>
              <a:rPr lang="en-US" sz="2200" dirty="0">
                <a:latin typeface="Arial" panose="020B0604020202020204"/>
                <a:cs typeface="Arial" panose="020B0604020202020204"/>
              </a:rPr>
              <a:t>)</a:t>
            </a:r>
          </a:p>
          <a:p>
            <a:pPr lvl="1"/>
            <a:r>
              <a:rPr lang="en-US" sz="2200" dirty="0">
                <a:latin typeface="Arial" panose="020B0604020202020204"/>
                <a:cs typeface="Arial" panose="020B0604020202020204"/>
              </a:rPr>
              <a:t>Polyester</a:t>
            </a:r>
          </a:p>
          <a:p>
            <a:pPr lvl="1"/>
            <a:r>
              <a:rPr lang="en-US" sz="2200" dirty="0">
                <a:latin typeface="Arial" panose="020B0604020202020204"/>
                <a:cs typeface="Arial" panose="020B0604020202020204"/>
              </a:rPr>
              <a:t>Expanded </a:t>
            </a:r>
            <a:r>
              <a:rPr lang="en-US" sz="2200" dirty="0" err="1">
                <a:latin typeface="Arial" panose="020B0604020202020204"/>
                <a:cs typeface="Arial" panose="020B0604020202020204"/>
              </a:rPr>
              <a:t>polytetr</a:t>
            </a:r>
            <a:r>
              <a:rPr lang="vi-VN" sz="2200" dirty="0">
                <a:latin typeface="Arial" panose="020B0604020202020204"/>
                <a:cs typeface="Arial" panose="020B0604020202020204"/>
              </a:rPr>
              <a:t>a</a:t>
            </a:r>
            <a:r>
              <a:rPr lang="en-US" sz="2200" dirty="0" err="1">
                <a:latin typeface="Arial" panose="020B0604020202020204"/>
                <a:cs typeface="Arial" panose="020B0604020202020204"/>
              </a:rPr>
              <a:t>flouroethylene</a:t>
            </a:r>
            <a:r>
              <a:rPr lang="en-US" sz="2200" dirty="0">
                <a:latin typeface="Arial" panose="020B0604020202020204"/>
                <a:cs typeface="Arial" panose="020B0604020202020204"/>
              </a:rPr>
              <a:t> (ePTFE)</a:t>
            </a:r>
          </a:p>
          <a:p>
            <a:pPr marL="514350" indent="-514350">
              <a:buAutoNum type="arabicPeriod"/>
            </a:pP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tan </a:t>
            </a:r>
          </a:p>
          <a:p>
            <a:pPr lvl="1"/>
            <a:r>
              <a:rPr lang="en-US" sz="2200" dirty="0" err="1">
                <a:latin typeface="Arial" panose="020B0604020202020204"/>
                <a:cs typeface="Arial" panose="020B0604020202020204"/>
              </a:rPr>
              <a:t>Polyglactyl</a:t>
            </a:r>
            <a:endParaRPr lang="en-US" sz="2200" dirty="0">
              <a:latin typeface="Arial" panose="020B0604020202020204"/>
              <a:cs typeface="Arial" panose="020B0604020202020204"/>
            </a:endParaRPr>
          </a:p>
          <a:p>
            <a:pPr lvl="1"/>
            <a:r>
              <a:rPr lang="en-US" sz="2200" dirty="0">
                <a:latin typeface="Arial" panose="020B0604020202020204"/>
                <a:cs typeface="Arial" panose="020B0604020202020204"/>
              </a:rPr>
              <a:t>Polyvinyl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PHƯƠNG PHÁP PHẪU THUẬT</a:t>
            </a:r>
          </a:p>
        </p:txBody>
      </p:sp>
      <p:sp>
        <p:nvSpPr>
          <p:cNvPr id="5" name="Rounded Rectangle 4"/>
          <p:cNvSpPr/>
          <p:nvPr/>
        </p:nvSpPr>
        <p:spPr>
          <a:xfrm>
            <a:off x="838200" y="1825625"/>
            <a:ext cx="4807585" cy="732790"/>
          </a:xfrm>
          <a:prstGeom prst="roundRect">
            <a:avLst/>
          </a:prstGeom>
          <a:solidFill>
            <a:srgbClr val="D809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ym typeface="+mn-ea"/>
              </a:rPr>
              <a:t>Mổ mở hay mổ nội soi?</a:t>
            </a:r>
            <a:endParaRPr lang="en-US" sz="3200" b="1"/>
          </a:p>
        </p:txBody>
      </p:sp>
      <p:sp>
        <p:nvSpPr>
          <p:cNvPr id="10" name="Text Box 9"/>
          <p:cNvSpPr txBox="1"/>
          <p:nvPr/>
        </p:nvSpPr>
        <p:spPr>
          <a:xfrm>
            <a:off x="3284855" y="6212840"/>
            <a:ext cx="8907145" cy="368300"/>
          </a:xfrm>
          <a:prstGeom prst="rect">
            <a:avLst/>
          </a:prstGeom>
          <a:noFill/>
        </p:spPr>
        <p:txBody>
          <a:bodyPr wrap="square" rtlCol="0">
            <a:spAutoFit/>
          </a:bodyPr>
          <a:lstStyle/>
          <a:p>
            <a:r>
              <a:rPr lang="en-US"/>
              <a:t>Uptodate, Overview of treatment for inguinal and femoral hernia in adults (Aug 3 2022)</a:t>
            </a:r>
          </a:p>
        </p:txBody>
      </p:sp>
      <p:pic>
        <p:nvPicPr>
          <p:cNvPr id="14" name="Content Placeholder 13"/>
          <p:cNvPicPr>
            <a:picLocks noGrp="1" noChangeAspect="1"/>
          </p:cNvPicPr>
          <p:nvPr>
            <p:ph idx="1"/>
          </p:nvPr>
        </p:nvPicPr>
        <p:blipFill>
          <a:blip r:embed="rId2"/>
          <a:stretch>
            <a:fillRect/>
          </a:stretch>
        </p:blipFill>
        <p:spPr>
          <a:xfrm>
            <a:off x="931545" y="2807970"/>
            <a:ext cx="10515600" cy="29686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34644"/>
            <a:ext cx="10509504" cy="1076914"/>
          </a:xfrm>
        </p:spPr>
        <p:txBody>
          <a:bodyPr anchor="ctr">
            <a:normAutofit/>
          </a:bodyPr>
          <a:lstStyle/>
          <a:p>
            <a:r>
              <a:rPr lang="en-US" sz="4000" dirty="0">
                <a:latin typeface="Arial" panose="020B0604020202020204"/>
                <a:cs typeface="Arial" panose="020B0604020202020204"/>
              </a:rPr>
              <a:t>MỔ NỘI SOI SO VỚI MỔ MỞ</a:t>
            </a:r>
          </a:p>
        </p:txBody>
      </p:sp>
      <p:sp>
        <p:nvSpPr>
          <p:cNvPr id="11" name="Rectangle 10"/>
          <p:cNvSpPr>
            <a:spLocks noGrp="1" noRot="1" noChangeAspect="1" noMove="1" noResize="1" noEditPoints="1" noAdjustHandles="1" noChangeArrowheads="1" noChangeShapeType="1" noTextEdit="1"/>
          </p:cNvSpPr>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p:cNvGraphicFramePr>
            <a:graphicFrameLocks noGrp="1"/>
          </p:cNvGraphicFramePr>
          <p:nvPr>
            <p:ph idx="1"/>
          </p:nvPr>
        </p:nvGraphicFramePr>
        <p:xfrm>
          <a:off x="838200" y="1848956"/>
          <a:ext cx="10506457" cy="4312235"/>
        </p:xfrm>
        <a:graphic>
          <a:graphicData uri="http://schemas.openxmlformats.org/drawingml/2006/table">
            <a:tbl>
              <a:tblPr firstRow="1" bandRow="1">
                <a:tableStyleId>{5C22544A-7EE6-4342-B048-85BDC9FD1C3A}</a:tableStyleId>
              </a:tblPr>
              <a:tblGrid>
                <a:gridCol w="5189881">
                  <a:extLst>
                    <a:ext uri="{9D8B030D-6E8A-4147-A177-3AD203B41FA5}">
                      <a16:colId xmlns:a16="http://schemas.microsoft.com/office/drawing/2014/main" val="20000"/>
                    </a:ext>
                  </a:extLst>
                </a:gridCol>
                <a:gridCol w="5316576">
                  <a:extLst>
                    <a:ext uri="{9D8B030D-6E8A-4147-A177-3AD203B41FA5}">
                      <a16:colId xmlns:a16="http://schemas.microsoft.com/office/drawing/2014/main" val="20001"/>
                    </a:ext>
                  </a:extLst>
                </a:gridCol>
              </a:tblGrid>
              <a:tr h="597079">
                <a:tc>
                  <a:txBody>
                    <a:bodyPr/>
                    <a:lstStyle/>
                    <a:p>
                      <a:pPr algn="ctr" fontAlgn="base">
                        <a:buNone/>
                      </a:pPr>
                      <a:r>
                        <a:rPr lang="en-US" sz="2900"/>
                        <a:t>ƯU ĐIỂM</a:t>
                      </a:r>
                    </a:p>
                  </a:txBody>
                  <a:tcPr marL="110570" marR="110570" marT="55285" marB="55285" anchor="ctr">
                    <a:solidFill>
                      <a:schemeClr val="accent2"/>
                    </a:solidFill>
                  </a:tcPr>
                </a:tc>
                <a:tc>
                  <a:txBody>
                    <a:bodyPr/>
                    <a:lstStyle/>
                    <a:p>
                      <a:pPr algn="ctr" fontAlgn="base">
                        <a:buNone/>
                      </a:pPr>
                      <a:r>
                        <a:rPr lang="en-US" sz="2900"/>
                        <a:t>NHƯỢC ĐIỂM</a:t>
                      </a:r>
                    </a:p>
                  </a:txBody>
                  <a:tcPr marL="110570" marR="110570" marT="55285" marB="55285" anchor="ctr">
                    <a:solidFill>
                      <a:schemeClr val="accent2"/>
                    </a:solidFill>
                  </a:tcPr>
                </a:tc>
                <a:extLst>
                  <a:ext uri="{0D108BD9-81ED-4DB2-BD59-A6C34878D82A}">
                    <a16:rowId xmlns:a16="http://schemas.microsoft.com/office/drawing/2014/main" val="10000"/>
                  </a:ext>
                </a:extLst>
              </a:tr>
              <a:tr h="1039359">
                <a:tc>
                  <a:txBody>
                    <a:bodyPr/>
                    <a:lstStyle/>
                    <a:p>
                      <a:pPr algn="ctr">
                        <a:buNone/>
                      </a:pPr>
                      <a:r>
                        <a:rPr lang="en-US" sz="2900"/>
                        <a:t>Phục hồi nhanh hơn</a:t>
                      </a:r>
                    </a:p>
                  </a:txBody>
                  <a:tcPr marL="110570" marR="110570" marT="55285" marB="55285" anchor="ctr"/>
                </a:tc>
                <a:tc>
                  <a:txBody>
                    <a:bodyPr/>
                    <a:lstStyle/>
                    <a:p>
                      <a:pPr algn="ctr">
                        <a:buNone/>
                      </a:pPr>
                      <a:r>
                        <a:rPr lang="en-US" sz="2900"/>
                        <a:t>Cần phẫu thuật viên nhiều kinh nghiệm </a:t>
                      </a:r>
                    </a:p>
                  </a:txBody>
                  <a:tcPr marL="110570" marR="110570" marT="55285" marB="55285" anchor="ctr"/>
                </a:tc>
                <a:extLst>
                  <a:ext uri="{0D108BD9-81ED-4DB2-BD59-A6C34878D82A}">
                    <a16:rowId xmlns:a16="http://schemas.microsoft.com/office/drawing/2014/main" val="10001"/>
                  </a:ext>
                </a:extLst>
              </a:tr>
              <a:tr h="597079">
                <a:tc>
                  <a:txBody>
                    <a:bodyPr/>
                    <a:lstStyle/>
                    <a:p>
                      <a:pPr algn="ctr">
                        <a:buNone/>
                      </a:pPr>
                      <a:r>
                        <a:rPr lang="en-US" sz="2900"/>
                        <a:t>Ít đau trong những ngày đầu</a:t>
                      </a:r>
                    </a:p>
                  </a:txBody>
                  <a:tcPr marL="110570" marR="110570" marT="55285" marB="55285" anchor="ctr"/>
                </a:tc>
                <a:tc>
                  <a:txBody>
                    <a:bodyPr/>
                    <a:lstStyle/>
                    <a:p>
                      <a:pPr algn="ctr">
                        <a:buNone/>
                      </a:pPr>
                      <a:r>
                        <a:rPr lang="en-US" sz="2900"/>
                        <a:t>Thời gian phẫu thuật dài hơn</a:t>
                      </a:r>
                    </a:p>
                  </a:txBody>
                  <a:tcPr marL="110570" marR="110570" marT="55285" marB="55285" anchor="ctr"/>
                </a:tc>
                <a:extLst>
                  <a:ext uri="{0D108BD9-81ED-4DB2-BD59-A6C34878D82A}">
                    <a16:rowId xmlns:a16="http://schemas.microsoft.com/office/drawing/2014/main" val="10002"/>
                  </a:ext>
                </a:extLst>
              </a:tr>
              <a:tr h="1481639">
                <a:tc>
                  <a:txBody>
                    <a:bodyPr/>
                    <a:lstStyle/>
                    <a:p>
                      <a:pPr algn="ctr">
                        <a:buNone/>
                      </a:pPr>
                      <a:r>
                        <a:rPr lang="en-US" sz="2900"/>
                        <a:t>Ít biến chứng hậu phẫu như nhiễm trùng, chảy máu, tụ dịch huyết thanh</a:t>
                      </a:r>
                    </a:p>
                  </a:txBody>
                  <a:tcPr marL="110570" marR="110570" marT="55285" marB="55285" anchor="ctr"/>
                </a:tc>
                <a:tc>
                  <a:txBody>
                    <a:bodyPr/>
                    <a:lstStyle/>
                    <a:p>
                      <a:pPr algn="ctr">
                        <a:buNone/>
                      </a:pPr>
                      <a:r>
                        <a:rPr lang="en-US" sz="2900"/>
                        <a:t>Tăng nguy cơ tái phát nếu phẫu thuật viên không đủ kinh nghiệm</a:t>
                      </a:r>
                    </a:p>
                  </a:txBody>
                  <a:tcPr marL="110570" marR="110570" marT="55285" marB="55285" anchor="ctr"/>
                </a:tc>
                <a:extLst>
                  <a:ext uri="{0D108BD9-81ED-4DB2-BD59-A6C34878D82A}">
                    <a16:rowId xmlns:a16="http://schemas.microsoft.com/office/drawing/2014/main" val="10003"/>
                  </a:ext>
                </a:extLst>
              </a:tr>
              <a:tr h="597079">
                <a:tc>
                  <a:txBody>
                    <a:bodyPr/>
                    <a:lstStyle/>
                    <a:p>
                      <a:pPr algn="ctr">
                        <a:buNone/>
                      </a:pPr>
                      <a:r>
                        <a:rPr lang="en-US" sz="2900"/>
                        <a:t>Ít nguy cơ đau mạn tính</a:t>
                      </a:r>
                    </a:p>
                  </a:txBody>
                  <a:tcPr marL="110570" marR="110570" marT="55285" marB="55285" anchor="ctr"/>
                </a:tc>
                <a:tc>
                  <a:txBody>
                    <a:bodyPr/>
                    <a:lstStyle/>
                    <a:p>
                      <a:pPr algn="ctr">
                        <a:buNone/>
                      </a:pPr>
                      <a:endParaRPr lang="en-US" sz="2900"/>
                    </a:p>
                  </a:txBody>
                  <a:tcPr marL="110570" marR="110570" marT="55285" marB="5528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SỬ DỤNG KHÁNG SINH DỰ PHÒNG</a:t>
            </a:r>
          </a:p>
        </p:txBody>
      </p:sp>
      <p:sp>
        <p:nvSpPr>
          <p:cNvPr id="9" name="Text Placeholder 8"/>
          <p:cNvSpPr>
            <a:spLocks noGrp="1"/>
          </p:cNvSpPr>
          <p:nvPr>
            <p:ph type="body" orient="vert" idx="1"/>
          </p:nvPr>
        </p:nvSpPr>
        <p:spPr/>
        <p:txBody>
          <a:bodyPr/>
          <a:lstStyle/>
          <a:p>
            <a:endParaRPr lang="en-US"/>
          </a:p>
        </p:txBody>
      </p:sp>
      <p:pic>
        <p:nvPicPr>
          <p:cNvPr id="5" name="Content Placeholder 4"/>
          <p:cNvPicPr>
            <a:picLocks noGrp="1" noChangeAspect="1"/>
          </p:cNvPicPr>
          <p:nvPr>
            <p:ph sz="half" idx="4294967295"/>
          </p:nvPr>
        </p:nvPicPr>
        <p:blipFill>
          <a:blip r:embed="rId3"/>
          <a:stretch>
            <a:fillRect/>
          </a:stretch>
        </p:blipFill>
        <p:spPr>
          <a:xfrm>
            <a:off x="1046480" y="2932430"/>
            <a:ext cx="10354310" cy="1247140"/>
          </a:xfrm>
          <a:prstGeom prst="rect">
            <a:avLst/>
          </a:prstGeom>
        </p:spPr>
      </p:pic>
      <p:pic>
        <p:nvPicPr>
          <p:cNvPr id="6" name="Picture 5"/>
          <p:cNvPicPr>
            <a:picLocks noChangeAspect="1"/>
          </p:cNvPicPr>
          <p:nvPr/>
        </p:nvPicPr>
        <p:blipFill>
          <a:blip r:embed="rId4"/>
          <a:stretch>
            <a:fillRect/>
          </a:stretch>
        </p:blipFill>
        <p:spPr>
          <a:xfrm>
            <a:off x="1046480" y="1825625"/>
            <a:ext cx="10458450" cy="1162050"/>
          </a:xfrm>
          <a:prstGeom prst="rect">
            <a:avLst/>
          </a:prstGeom>
        </p:spPr>
      </p:pic>
      <p:pic>
        <p:nvPicPr>
          <p:cNvPr id="7" name="Picture 6"/>
          <p:cNvPicPr>
            <a:picLocks noChangeAspect="1"/>
          </p:cNvPicPr>
          <p:nvPr/>
        </p:nvPicPr>
        <p:blipFill>
          <a:blip r:embed="rId5"/>
          <a:stretch>
            <a:fillRect/>
          </a:stretch>
        </p:blipFill>
        <p:spPr>
          <a:xfrm>
            <a:off x="1046480" y="4179570"/>
            <a:ext cx="10353675" cy="10382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Arial" panose="020B0604020202020204"/>
                <a:cs typeface="Arial" panose="020B0604020202020204"/>
              </a:rPr>
              <a:t>MẢNH GHÉP</a:t>
            </a:r>
          </a:p>
        </p:txBody>
      </p:sp>
      <p:sp>
        <p:nvSpPr>
          <p:cNvPr id="12" name="sketchy line"/>
          <p:cNvSpPr>
            <a:spLocks noGrp="1" noRot="1" noChangeAspect="1" noMove="1" noResize="1" noEditPoints="1" noAdjustHandles="1" noChangeArrowheads="1" noChangeShapeType="1" noTextEdit="1"/>
          </p:cNvSpPr>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0080" y="2872899"/>
            <a:ext cx="4917241" cy="3773449"/>
          </a:xfrm>
        </p:spPr>
        <p:txBody>
          <a:bodyPr vert="horz" lIns="91440" tIns="45720" rIns="91440" bIns="45720" rtlCol="0" anchor="t">
            <a:noAutofit/>
          </a:bodyPr>
          <a:lstStyle/>
          <a:p>
            <a:r>
              <a:rPr lang="en-US" sz="2000" b="1" dirty="0">
                <a:latin typeface="Arial" panose="020B0604020202020204"/>
                <a:cs typeface="Arial" panose="020B0604020202020204"/>
              </a:rPr>
              <a:t>PHƯƠNG PHÁP LICHTENSTEIN</a:t>
            </a:r>
            <a:endParaRPr lang="en-US" b="1" dirty="0"/>
          </a:p>
          <a:p>
            <a:pPr marL="342900" indent="-228600">
              <a:lnSpc>
                <a:spcPct val="100000"/>
              </a:lnSpc>
              <a:buFont typeface="Arial" panose="020B0604020202020204" pitchFamily="34" charset="0"/>
              <a:buChar char="•"/>
            </a:pPr>
            <a:r>
              <a:rPr lang="en-US" sz="2000" dirty="0">
                <a:latin typeface="Arial" panose="020B0604020202020204"/>
                <a:cs typeface="Arial" panose="020B0604020202020204"/>
              </a:rPr>
              <a:t>Phục </a:t>
            </a:r>
            <a:r>
              <a:rPr lang="en-US" sz="2000" dirty="0" err="1">
                <a:latin typeface="Arial" panose="020B0604020202020204"/>
                <a:cs typeface="Arial" panose="020B0604020202020204"/>
              </a:rPr>
              <a:t>hồi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thành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bẹn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bằng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phương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pháp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đặt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mảnh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ghép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ngã</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trước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Bờ</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trên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mảnh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ghép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khâu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vào</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cơ</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chéo</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bụng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trong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Bờ</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dưới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khâu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vào</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dây</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chằng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bẹn</a:t>
            </a:r>
            <a:r>
              <a:rPr lang="en-US" sz="2000" dirty="0">
                <a:latin typeface="Arial" panose="020B0604020202020204"/>
                <a:cs typeface="Arial" panose="020B0604020202020204"/>
              </a:rPr>
              <a:t>. ​</a:t>
            </a:r>
          </a:p>
          <a:p>
            <a:pPr marL="342900" indent="-228600">
              <a:lnSpc>
                <a:spcPct val="100000"/>
              </a:lnSpc>
              <a:buFont typeface="Arial" panose="020B0604020202020204" pitchFamily="34" charset="0"/>
              <a:buChar char="•"/>
            </a:pPr>
            <a:r>
              <a:rPr lang="en-US" sz="2000" dirty="0" err="1">
                <a:latin typeface="Arial" panose="020B0604020202020204"/>
                <a:cs typeface="Arial" panose="020B0604020202020204"/>
              </a:rPr>
              <a:t>Được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xem</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là</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phẫu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thuật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tiêu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chuẩn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của</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thoát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vị</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bẹn</a:t>
            </a:r>
            <a:endParaRPr lang="en-US" sz="2000">
              <a:latin typeface="Arial" panose="020B0604020202020204"/>
              <a:cs typeface="Arial" panose="020B0604020202020204"/>
            </a:endParaRPr>
          </a:p>
          <a:p>
            <a:pPr marL="342900" indent="-228600">
              <a:lnSpc>
                <a:spcPct val="100000"/>
              </a:lnSpc>
              <a:buFont typeface="Arial" panose="020B0604020202020204" pitchFamily="34" charset="0"/>
              <a:buChar char="•"/>
            </a:pPr>
            <a:r>
              <a:rPr lang="en-US" sz="2000" dirty="0" err="1">
                <a:latin typeface="Arial" panose="020B0604020202020204"/>
                <a:cs typeface="Arial" panose="020B0604020202020204"/>
              </a:rPr>
              <a:t>Tỉ</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lệ</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tái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phát</a:t>
            </a:r>
            <a:r>
              <a:rPr lang="en-US" sz="2000" dirty="0">
                <a:latin typeface="Arial" panose="020B0604020202020204"/>
                <a:cs typeface="Arial" panose="020B0604020202020204"/>
              </a:rPr>
              <a:t> - </a:t>
            </a:r>
            <a:r>
              <a:rPr lang="en-US" sz="2000" dirty="0" err="1">
                <a:latin typeface="Arial" panose="020B0604020202020204"/>
                <a:cs typeface="Arial" panose="020B0604020202020204"/>
              </a:rPr>
              <a:t>nhiễm</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trùng</a:t>
            </a:r>
            <a:r>
              <a:rPr lang="en-US" sz="2000" dirty="0">
                <a:latin typeface="Arial" panose="020B0604020202020204"/>
                <a:cs typeface="Arial" panose="020B0604020202020204"/>
              </a:rPr>
              <a:t>: 0%</a:t>
            </a:r>
          </a:p>
        </p:txBody>
      </p:sp>
      <p:pic>
        <p:nvPicPr>
          <p:cNvPr id="5" name="Picture Placeholder 4"/>
          <p:cNvPicPr>
            <a:picLocks noGrp="1" noChangeAspect="1"/>
          </p:cNvPicPr>
          <p:nvPr>
            <p:ph type="pic" idx="1"/>
          </p:nvPr>
        </p:nvPicPr>
        <p:blipFill rotWithShape="1">
          <a:blip r:embed="rId2"/>
          <a:srcRect l="12888" r="17152" b="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rial" panose="020B0604020202020204"/>
                <a:cs typeface="Arial" panose="020B0604020202020204"/>
              </a:rPr>
              <a:t>VÙNG BẸN</a:t>
            </a:r>
          </a:p>
        </p:txBody>
      </p:sp>
      <p:sp>
        <p:nvSpPr>
          <p:cNvPr id="9" name="Content Placeholder 8"/>
          <p:cNvSpPr>
            <a:spLocks noGrp="1"/>
          </p:cNvSpPr>
          <p:nvPr>
            <p:ph sz="half" idx="1"/>
          </p:nvPr>
        </p:nvSpPr>
        <p:spPr>
          <a:xfrm>
            <a:off x="1636947" y="1600200"/>
            <a:ext cx="4038600" cy="4525963"/>
          </a:xfrm>
        </p:spPr>
        <p:txBody>
          <a:bodyPr vert="horz" lIns="91440" tIns="45720" rIns="91440" bIns="45720" rtlCol="0" anchor="t">
            <a:normAutofit/>
          </a:bodyPr>
          <a:lstStyle/>
          <a:p>
            <a:pPr>
              <a:lnSpc>
                <a:spcPct val="150000"/>
              </a:lnSpc>
            </a:pPr>
            <a:r>
              <a:rPr lang="en-US" sz="2400" dirty="0" err="1">
                <a:latin typeface="Arial" panose="020B0604020202020204"/>
                <a:cs typeface="Arial" panose="020B0604020202020204"/>
              </a:rPr>
              <a:t>Trên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đường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nối</a:t>
            </a:r>
            <a:r>
              <a:rPr lang="en-US" sz="2400" dirty="0">
                <a:latin typeface="Arial" panose="020B0604020202020204"/>
                <a:cs typeface="Arial" panose="020B0604020202020204"/>
              </a:rPr>
              <a:t> 2 gai </a:t>
            </a:r>
            <a:r>
              <a:rPr lang="en-US" sz="2400" dirty="0" err="1">
                <a:latin typeface="Arial" panose="020B0604020202020204"/>
                <a:cs typeface="Arial" panose="020B0604020202020204"/>
              </a:rPr>
              <a:t>chậu</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trước</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trên</a:t>
            </a:r>
            <a:endParaRPr lang="en-US" sz="2400" dirty="0">
              <a:latin typeface="Arial" panose="020B0604020202020204"/>
              <a:cs typeface="Arial" panose="020B0604020202020204"/>
            </a:endParaRPr>
          </a:p>
          <a:p>
            <a:pPr>
              <a:lnSpc>
                <a:spcPct val="150000"/>
              </a:lnSpc>
            </a:pPr>
            <a:r>
              <a:rPr lang="en-US" sz="2400" dirty="0" err="1">
                <a:latin typeface="Arial" panose="020B0604020202020204"/>
                <a:cs typeface="Arial" panose="020B0604020202020204"/>
              </a:rPr>
              <a:t>Dưới</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đường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nối</a:t>
            </a:r>
            <a:r>
              <a:rPr lang="en-US" sz="2400" dirty="0">
                <a:latin typeface="Arial" panose="020B0604020202020204"/>
                <a:cs typeface="Arial" panose="020B0604020202020204"/>
              </a:rPr>
              <a:t> 2 </a:t>
            </a:r>
            <a:r>
              <a:rPr lang="en-US" sz="2400" dirty="0" err="1">
                <a:latin typeface="Arial" panose="020B0604020202020204"/>
                <a:cs typeface="Arial" panose="020B0604020202020204"/>
              </a:rPr>
              <a:t>củ</a:t>
            </a:r>
            <a:r>
              <a:rPr lang="en-US" sz="2400" dirty="0">
                <a:latin typeface="Arial" panose="020B0604020202020204"/>
                <a:cs typeface="Arial" panose="020B0604020202020204"/>
              </a:rPr>
              <a:t> mu</a:t>
            </a:r>
          </a:p>
          <a:p>
            <a:pPr>
              <a:lnSpc>
                <a:spcPct val="150000"/>
              </a:lnSpc>
            </a:pPr>
            <a:r>
              <a:rPr lang="en-US" sz="2400" dirty="0">
                <a:latin typeface="Arial" panose="020B0604020202020204"/>
                <a:cs typeface="Arial" panose="020B0604020202020204"/>
              </a:rPr>
              <a:t>Trong: </a:t>
            </a:r>
            <a:r>
              <a:rPr lang="en-US" sz="2400" dirty="0" err="1">
                <a:latin typeface="Arial" panose="020B0604020202020204"/>
                <a:cs typeface="Arial" panose="020B0604020202020204"/>
              </a:rPr>
              <a:t>bờ</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ngoài</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cơ</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thẳng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bụng</a:t>
            </a:r>
            <a:endParaRPr lang="en-US" sz="2400" dirty="0">
              <a:latin typeface="Arial" panose="020B0604020202020204"/>
              <a:cs typeface="Arial" panose="020B0604020202020204"/>
            </a:endParaRPr>
          </a:p>
          <a:p>
            <a:pPr>
              <a:lnSpc>
                <a:spcPct val="150000"/>
              </a:lnSpc>
            </a:pPr>
            <a:r>
              <a:rPr lang="en-US" sz="2400" dirty="0" err="1">
                <a:latin typeface="Arial" panose="020B0604020202020204"/>
                <a:cs typeface="Arial" panose="020B0604020202020204"/>
              </a:rPr>
              <a:t>Dây</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chằng</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bẹn</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dưới</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nếp</a:t>
            </a:r>
            <a:r>
              <a:rPr lang="en-US" sz="2400" dirty="0">
                <a:latin typeface="Arial" panose="020B0604020202020204"/>
                <a:cs typeface="Arial" panose="020B0604020202020204"/>
              </a:rPr>
              <a:t> </a:t>
            </a:r>
            <a:r>
              <a:rPr lang="en-US" sz="2400" dirty="0" err="1">
                <a:latin typeface="Arial" panose="020B0604020202020204"/>
                <a:cs typeface="Arial" panose="020B0604020202020204"/>
              </a:rPr>
              <a:t>bẹn</a:t>
            </a:r>
            <a:r>
              <a:rPr lang="en-US" sz="2400" dirty="0">
                <a:latin typeface="Arial" panose="020B0604020202020204"/>
                <a:cs typeface="Arial" panose="020B0604020202020204"/>
              </a:rPr>
              <a:t>.</a:t>
            </a:r>
          </a:p>
        </p:txBody>
      </p:sp>
      <p:sp>
        <p:nvSpPr>
          <p:cNvPr id="10" name="Content Placeholder 9"/>
          <p:cNvSpPr>
            <a:spLocks noGrp="1"/>
          </p:cNvSpPr>
          <p:nvPr>
            <p:ph sz="half" idx="2"/>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750" y="1044334"/>
            <a:ext cx="5420750" cy="446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Arial" panose="020B0604020202020204"/>
                <a:cs typeface="Arial" panose="020B0604020202020204"/>
              </a:rPr>
              <a:t>MỔ NỘI SOI: SO SÁNH TEP VÀ TAPP</a:t>
            </a:r>
            <a:endParaRPr lang="en-US"/>
          </a:p>
        </p:txBody>
      </p:sp>
      <p:graphicFrame>
        <p:nvGraphicFramePr>
          <p:cNvPr id="7" name="Content Placeholder 6"/>
          <p:cNvGraphicFramePr>
            <a:graphicFrameLocks noGrp="1"/>
          </p:cNvGraphicFramePr>
          <p:nvPr>
            <p:ph idx="1"/>
          </p:nvPr>
        </p:nvGraphicFramePr>
        <p:xfrm>
          <a:off x="2147570" y="1432560"/>
          <a:ext cx="7896860" cy="4271010"/>
        </p:xfrm>
        <a:graphic>
          <a:graphicData uri="http://schemas.openxmlformats.org/drawingml/2006/table">
            <a:tbl>
              <a:tblPr firstRow="1" bandRow="1">
                <a:tableStyleId>{5C22544A-7EE6-4342-B048-85BDC9FD1C3A}</a:tableStyleId>
              </a:tblPr>
              <a:tblGrid>
                <a:gridCol w="3948430">
                  <a:extLst>
                    <a:ext uri="{9D8B030D-6E8A-4147-A177-3AD203B41FA5}">
                      <a16:colId xmlns:a16="http://schemas.microsoft.com/office/drawing/2014/main" val="20000"/>
                    </a:ext>
                  </a:extLst>
                </a:gridCol>
                <a:gridCol w="3948430">
                  <a:extLst>
                    <a:ext uri="{9D8B030D-6E8A-4147-A177-3AD203B41FA5}">
                      <a16:colId xmlns:a16="http://schemas.microsoft.com/office/drawing/2014/main" val="20001"/>
                    </a:ext>
                  </a:extLst>
                </a:gridCol>
              </a:tblGrid>
              <a:tr h="704850">
                <a:tc>
                  <a:txBody>
                    <a:bodyPr/>
                    <a:lstStyle/>
                    <a:p>
                      <a:pPr algn="ctr">
                        <a:buNone/>
                      </a:pPr>
                      <a:r>
                        <a:rPr lang="en-US" sz="2400"/>
                        <a:t>TEP</a:t>
                      </a:r>
                    </a:p>
                  </a:txBody>
                  <a:tcPr anchor="ctr">
                    <a:solidFill>
                      <a:schemeClr val="accent2"/>
                    </a:solidFill>
                  </a:tcPr>
                </a:tc>
                <a:tc>
                  <a:txBody>
                    <a:bodyPr/>
                    <a:lstStyle/>
                    <a:p>
                      <a:pPr algn="ctr">
                        <a:buNone/>
                      </a:pPr>
                      <a:r>
                        <a:rPr lang="en-US" sz="2400"/>
                        <a:t>TAPP</a:t>
                      </a:r>
                    </a:p>
                  </a:txBody>
                  <a:tcPr anchor="ctr">
                    <a:solidFill>
                      <a:schemeClr val="accent2"/>
                    </a:solidFill>
                  </a:tcPr>
                </a:tc>
                <a:extLst>
                  <a:ext uri="{0D108BD9-81ED-4DB2-BD59-A6C34878D82A}">
                    <a16:rowId xmlns:a16="http://schemas.microsoft.com/office/drawing/2014/main" val="10000"/>
                  </a:ext>
                </a:extLst>
              </a:tr>
              <a:tr h="1188720">
                <a:tc>
                  <a:txBody>
                    <a:bodyPr/>
                    <a:lstStyle/>
                    <a:p>
                      <a:pPr>
                        <a:buNone/>
                      </a:pPr>
                      <a:r>
                        <a:rPr lang="en-US" sz="2000"/>
                        <a:t>Trocar: khoang tiền phúc mạc</a:t>
                      </a:r>
                    </a:p>
                  </a:txBody>
                  <a:tcPr anchor="ctr"/>
                </a:tc>
                <a:tc>
                  <a:txBody>
                    <a:bodyPr/>
                    <a:lstStyle/>
                    <a:p>
                      <a:pPr>
                        <a:buNone/>
                      </a:pPr>
                      <a:r>
                        <a:rPr lang="en-US" sz="2000"/>
                        <a:t>Trocar: khoang bụng </a:t>
                      </a:r>
                      <a:r>
                        <a:rPr lang="en-US" sz="2000">
                          <a:latin typeface="Arial" panose="020B0604020202020204" pitchFamily="34" charset="0"/>
                          <a:cs typeface="Arial" panose="020B0604020202020204" pitchFamily="34" charset="0"/>
                        </a:rPr>
                        <a:t>→ rách phúc mạc → khoang tiền phúc mạc</a:t>
                      </a:r>
                    </a:p>
                  </a:txBody>
                  <a:tcPr anchor="ctr"/>
                </a:tc>
                <a:extLst>
                  <a:ext uri="{0D108BD9-81ED-4DB2-BD59-A6C34878D82A}">
                    <a16:rowId xmlns:a16="http://schemas.microsoft.com/office/drawing/2014/main" val="10001"/>
                  </a:ext>
                </a:extLst>
              </a:tr>
              <a:tr h="1188720">
                <a:tc>
                  <a:txBody>
                    <a:bodyPr/>
                    <a:lstStyle/>
                    <a:p>
                      <a:pPr>
                        <a:buNone/>
                      </a:pPr>
                      <a:r>
                        <a:rPr lang="en-US" sz="2000"/>
                        <a:t>Nguy cơ tổn thương tạng trong bụng thấp hơn</a:t>
                      </a:r>
                    </a:p>
                  </a:txBody>
                  <a:tcPr anchor="ctr"/>
                </a:tc>
                <a:tc>
                  <a:txBody>
                    <a:bodyPr/>
                    <a:lstStyle/>
                    <a:p>
                      <a:pPr>
                        <a:buNone/>
                      </a:pPr>
                      <a:r>
                        <a:rPr lang="en-US" sz="2000">
                          <a:sym typeface="+mn-ea"/>
                        </a:rPr>
                        <a:t>Nguy cơ tổn thương tạng trong bụng cao hơn</a:t>
                      </a:r>
                      <a:endParaRPr lang="en-US" sz="2000"/>
                    </a:p>
                    <a:p>
                      <a:pPr>
                        <a:buNone/>
                      </a:pPr>
                      <a:endParaRPr lang="en-US" sz="2000"/>
                    </a:p>
                  </a:txBody>
                  <a:tcPr anchor="ctr"/>
                </a:tc>
                <a:extLst>
                  <a:ext uri="{0D108BD9-81ED-4DB2-BD59-A6C34878D82A}">
                    <a16:rowId xmlns:a16="http://schemas.microsoft.com/office/drawing/2014/main" val="10002"/>
                  </a:ext>
                </a:extLst>
              </a:tr>
              <a:tr h="1188720">
                <a:tc>
                  <a:txBody>
                    <a:bodyPr/>
                    <a:lstStyle/>
                    <a:p>
                      <a:pPr>
                        <a:buNone/>
                      </a:pPr>
                      <a:r>
                        <a:rPr lang="en-US" sz="2000"/>
                        <a:t>Khó đẩy khối thoát vị vào ổ bụng hơn TAPP</a:t>
                      </a:r>
                    </a:p>
                  </a:txBody>
                  <a:tcPr anchor="ctr"/>
                </a:tc>
                <a:tc>
                  <a:txBody>
                    <a:bodyPr/>
                    <a:lstStyle/>
                    <a:p>
                      <a:pPr>
                        <a:buNone/>
                      </a:pPr>
                      <a:r>
                        <a:rPr lang="en-US" sz="2000">
                          <a:sym typeface="+mn-ea"/>
                        </a:rPr>
                        <a:t>Kéo được tạng bị thoát vị vào ổ bụng </a:t>
                      </a:r>
                      <a:endParaRPr lang="en-US" sz="2000"/>
                    </a:p>
                    <a:p>
                      <a:pPr>
                        <a:buNone/>
                      </a:pPr>
                      <a:endParaRPr lang="en-US" sz="2000"/>
                    </a:p>
                  </a:txBody>
                  <a:tcPr anchor="ctr"/>
                </a:tc>
                <a:extLst>
                  <a:ext uri="{0D108BD9-81ED-4DB2-BD59-A6C34878D82A}">
                    <a16:rowId xmlns:a16="http://schemas.microsoft.com/office/drawing/2014/main" val="10003"/>
                  </a:ext>
                </a:extLst>
              </a:tr>
            </a:tbl>
          </a:graphicData>
        </a:graphic>
      </p:graphicFrame>
      <p:graphicFrame>
        <p:nvGraphicFramePr>
          <p:cNvPr id="9" name="Table 8"/>
          <p:cNvGraphicFramePr/>
          <p:nvPr/>
        </p:nvGraphicFramePr>
        <p:xfrm>
          <a:off x="1829435" y="5703570"/>
          <a:ext cx="8533765" cy="914400"/>
        </p:xfrm>
        <a:graphic>
          <a:graphicData uri="http://schemas.openxmlformats.org/drawingml/2006/table">
            <a:tbl>
              <a:tblPr firstRow="1" bandRow="1">
                <a:tableStyleId>{5C22544A-7EE6-4342-B048-85BDC9FD1C3A}</a:tableStyleId>
              </a:tblPr>
              <a:tblGrid>
                <a:gridCol w="8533765">
                  <a:extLst>
                    <a:ext uri="{9D8B030D-6E8A-4147-A177-3AD203B41FA5}">
                      <a16:colId xmlns:a16="http://schemas.microsoft.com/office/drawing/2014/main" val="20000"/>
                    </a:ext>
                  </a:extLst>
                </a:gridCol>
              </a:tblGrid>
              <a:tr h="914400">
                <a:tc>
                  <a:txBody>
                    <a:bodyPr/>
                    <a:lstStyle/>
                    <a:p>
                      <a:pPr algn="ctr">
                        <a:buNone/>
                      </a:pPr>
                      <a:r>
                        <a:rPr lang="en-US" sz="1800" b="1" i="1">
                          <a:solidFill>
                            <a:schemeClr val="tx1"/>
                          </a:solidFill>
                          <a:sym typeface="+mn-ea"/>
                        </a:rPr>
                        <a:t>Tuy nhiên, không có sự khác biệt về thời gian mổ, thời gian nằm viện sau mổ và tỉ lệ biến chứng sau mổ của 2 phương pháp</a:t>
                      </a:r>
                      <a:endParaRPr lang="en-US" sz="1800" b="1" i="1">
                        <a:solidFill>
                          <a:schemeClr val="tx1"/>
                        </a:solidFill>
                      </a:endParaRPr>
                    </a:p>
                    <a:p>
                      <a:pPr algn="ctr">
                        <a:buNone/>
                      </a:pPr>
                      <a:endParaRPr lang="en-US" sz="1800" b="1" i="1">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0" name="Text Box 9"/>
          <p:cNvSpPr txBox="1"/>
          <p:nvPr/>
        </p:nvSpPr>
        <p:spPr>
          <a:xfrm>
            <a:off x="1148080" y="6336030"/>
            <a:ext cx="9895205" cy="521970"/>
          </a:xfrm>
          <a:prstGeom prst="rect">
            <a:avLst/>
          </a:prstGeom>
          <a:noFill/>
        </p:spPr>
        <p:txBody>
          <a:bodyPr wrap="square" rtlCol="0">
            <a:spAutoFit/>
          </a:bodyPr>
          <a:lstStyle/>
          <a:p>
            <a:pPr algn="ctr"/>
            <a:r>
              <a:rPr lang="en-US" sz="1400" i="1">
                <a:latin typeface="Arial" panose="020B0604020202020204"/>
                <a:cs typeface="Arial" panose="020B0604020202020204"/>
                <a:sym typeface="+mn-ea"/>
              </a:rPr>
              <a:t>TEP versus TAPP: comparison of the perioperative outcome in 17,587 patients with a primary unilateral inguinal hernia</a:t>
            </a:r>
            <a:endParaRPr lang="en-US" sz="1400" i="1">
              <a:latin typeface="Arial" panose="020B0604020202020204"/>
              <a:cs typeface="Arial" panose="020B0604020202020204"/>
            </a:endParaRPr>
          </a:p>
          <a:p>
            <a:pPr algn="ctr"/>
            <a:endParaRPr lang="en-US" sz="1400" i="1">
              <a:latin typeface="Arial" panose="020B0604020202020204"/>
              <a:cs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pPr algn="ctr"/>
            <a:r>
              <a:rPr lang="en-US" sz="5400" kern="1200" dirty="0">
                <a:latin typeface="Arial" panose="020B0604020202020204"/>
                <a:cs typeface="Arial" panose="020B0604020202020204"/>
              </a:rPr>
              <a:t>TEP</a:t>
            </a:r>
            <a:endParaRPr lang="en-US"/>
          </a:p>
        </p:txBody>
      </p:sp>
      <p:sp>
        <p:nvSpPr>
          <p:cNvPr id="14" name="sketch line"/>
          <p:cNvSpPr>
            <a:spLocks noGrp="1" noRot="1" noChangeAspect="1" noMove="1" noResize="1" noEditPoints="1" noAdjustHandles="1" noChangeArrowheads="1" noChangeShapeType="1" noTextEdit="1"/>
          </p:cNvSpPr>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1979" y="2660904"/>
            <a:ext cx="5183323" cy="3790828"/>
          </a:xfrm>
        </p:spPr>
        <p:txBody>
          <a:bodyPr vert="horz" lIns="91440" tIns="45720" rIns="91440" bIns="45720" rtlCol="0" anchor="t">
            <a:normAutofit/>
          </a:bodyPr>
          <a:lstStyle/>
          <a:p>
            <a:r>
              <a:rPr lang="en-US" sz="1700" err="1">
                <a:latin typeface="Arial" panose="020B0604020202020204"/>
                <a:cs typeface="Arial" panose="020B0604020202020204"/>
              </a:rPr>
              <a:t>Phẫu</a:t>
            </a:r>
            <a:r>
              <a:rPr lang="en-US" sz="1700" dirty="0">
                <a:latin typeface="Arial" panose="020B0604020202020204"/>
                <a:cs typeface="Arial" panose="020B0604020202020204"/>
              </a:rPr>
              <a:t> </a:t>
            </a:r>
            <a:r>
              <a:rPr lang="en-US" sz="1700" err="1">
                <a:latin typeface="Arial" panose="020B0604020202020204"/>
                <a:cs typeface="Arial" panose="020B0604020202020204"/>
              </a:rPr>
              <a:t>thuật</a:t>
            </a:r>
            <a:r>
              <a:rPr lang="en-US" sz="1700" dirty="0">
                <a:latin typeface="Arial" panose="020B0604020202020204"/>
                <a:cs typeface="Arial" panose="020B0604020202020204"/>
              </a:rPr>
              <a:t> </a:t>
            </a:r>
            <a:r>
              <a:rPr lang="en-US" sz="1700" err="1">
                <a:latin typeface="Arial" panose="020B0604020202020204"/>
                <a:cs typeface="Arial" panose="020B0604020202020204"/>
              </a:rPr>
              <a:t>nội</a:t>
            </a:r>
            <a:r>
              <a:rPr lang="en-US" sz="1700" dirty="0">
                <a:latin typeface="Arial" panose="020B0604020202020204"/>
                <a:cs typeface="Arial" panose="020B0604020202020204"/>
              </a:rPr>
              <a:t> soi </a:t>
            </a:r>
            <a:r>
              <a:rPr lang="en-US" sz="1700" err="1">
                <a:latin typeface="Arial" panose="020B0604020202020204"/>
                <a:cs typeface="Arial" panose="020B0604020202020204"/>
              </a:rPr>
              <a:t>ngã</a:t>
            </a:r>
            <a:r>
              <a:rPr lang="en-US" sz="1700" dirty="0">
                <a:latin typeface="Arial" panose="020B0604020202020204"/>
                <a:cs typeface="Arial" panose="020B0604020202020204"/>
              </a:rPr>
              <a:t> </a:t>
            </a:r>
            <a:r>
              <a:rPr lang="en-US" sz="1700" err="1">
                <a:latin typeface="Arial" panose="020B0604020202020204"/>
                <a:cs typeface="Arial" panose="020B0604020202020204"/>
              </a:rPr>
              <a:t>hoàn</a:t>
            </a:r>
            <a:r>
              <a:rPr lang="en-US" sz="1700" dirty="0">
                <a:latin typeface="Arial" panose="020B0604020202020204"/>
                <a:cs typeface="Arial" panose="020B0604020202020204"/>
              </a:rPr>
              <a:t> </a:t>
            </a:r>
            <a:r>
              <a:rPr lang="en-US" sz="1700" err="1">
                <a:latin typeface="Arial" panose="020B0604020202020204"/>
                <a:cs typeface="Arial" panose="020B0604020202020204"/>
              </a:rPr>
              <a:t>toàn</a:t>
            </a:r>
            <a:r>
              <a:rPr lang="en-US" sz="1700" dirty="0">
                <a:latin typeface="Arial" panose="020B0604020202020204"/>
                <a:cs typeface="Arial" panose="020B0604020202020204"/>
              </a:rPr>
              <a:t> </a:t>
            </a:r>
            <a:r>
              <a:rPr lang="en-US" sz="1700" err="1">
                <a:latin typeface="Arial" panose="020B0604020202020204"/>
                <a:cs typeface="Arial" panose="020B0604020202020204"/>
              </a:rPr>
              <a:t>ngoài</a:t>
            </a:r>
            <a:r>
              <a:rPr lang="en-US" sz="1700" dirty="0">
                <a:latin typeface="Arial" panose="020B0604020202020204"/>
                <a:cs typeface="Arial" panose="020B0604020202020204"/>
              </a:rPr>
              <a:t> </a:t>
            </a:r>
            <a:r>
              <a:rPr lang="en-US" sz="1700" err="1">
                <a:latin typeface="Arial" panose="020B0604020202020204"/>
                <a:cs typeface="Arial" panose="020B0604020202020204"/>
              </a:rPr>
              <a:t>phúc</a:t>
            </a:r>
            <a:r>
              <a:rPr lang="en-US" sz="1700" dirty="0">
                <a:latin typeface="Arial" panose="020B0604020202020204"/>
                <a:cs typeface="Arial" panose="020B0604020202020204"/>
              </a:rPr>
              <a:t> </a:t>
            </a:r>
            <a:r>
              <a:rPr lang="en-US" sz="1700" err="1">
                <a:latin typeface="Arial" panose="020B0604020202020204"/>
                <a:cs typeface="Arial" panose="020B0604020202020204"/>
              </a:rPr>
              <a:t>mạc</a:t>
            </a:r>
            <a:r>
              <a:rPr lang="en-US" sz="1700" dirty="0">
                <a:latin typeface="Arial" panose="020B0604020202020204"/>
                <a:cs typeface="Arial" panose="020B0604020202020204"/>
              </a:rPr>
              <a:t> ( TEP: Totally extraperitoneal approach)</a:t>
            </a:r>
            <a:br>
              <a:rPr lang="en-US" sz="1700" dirty="0">
                <a:latin typeface="Arial" panose="020B0604020202020204"/>
              </a:rPr>
            </a:br>
            <a:endParaRPr lang="en-US" sz="1700" dirty="0">
              <a:latin typeface="Arial" panose="020B0604020202020204"/>
              <a:cs typeface="Arial" panose="020B0604020202020204"/>
            </a:endParaRPr>
          </a:p>
          <a:p>
            <a:pPr marL="342900" indent="-228600">
              <a:buFont typeface="Arial" panose="020B0604020202020204" pitchFamily="34" charset="0"/>
              <a:buChar char="•"/>
            </a:pPr>
            <a:r>
              <a:rPr lang="en-US" sz="1700" dirty="0">
                <a:latin typeface="Arial" panose="020B0604020202020204"/>
                <a:cs typeface="Arial" panose="020B0604020202020204"/>
              </a:rPr>
              <a:t>Da </a:t>
            </a:r>
            <a:r>
              <a:rPr lang="en-US" sz="1700" err="1">
                <a:latin typeface="Arial" panose="020B0604020202020204"/>
                <a:cs typeface="Arial" panose="020B0604020202020204"/>
              </a:rPr>
              <a:t>và</a:t>
            </a:r>
            <a:r>
              <a:rPr lang="en-US" sz="1700" dirty="0">
                <a:latin typeface="Arial" panose="020B0604020202020204"/>
                <a:cs typeface="Arial" panose="020B0604020202020204"/>
              </a:rPr>
              <a:t> </a:t>
            </a:r>
            <a:r>
              <a:rPr lang="en-US" sz="1700" err="1">
                <a:latin typeface="Arial" panose="020B0604020202020204"/>
                <a:cs typeface="Arial" panose="020B0604020202020204"/>
              </a:rPr>
              <a:t>cân</a:t>
            </a:r>
            <a:r>
              <a:rPr lang="en-US" sz="1700" dirty="0">
                <a:latin typeface="Arial" panose="020B0604020202020204"/>
                <a:cs typeface="Arial" panose="020B0604020202020204"/>
              </a:rPr>
              <a:t> </a:t>
            </a:r>
            <a:r>
              <a:rPr lang="en-US" sz="1700" err="1">
                <a:latin typeface="Arial" panose="020B0604020202020204"/>
                <a:cs typeface="Arial" panose="020B0604020202020204"/>
              </a:rPr>
              <a:t>được</a:t>
            </a:r>
            <a:r>
              <a:rPr lang="en-US" sz="1700" dirty="0">
                <a:latin typeface="Arial" panose="020B0604020202020204"/>
                <a:cs typeface="Arial" panose="020B0604020202020204"/>
              </a:rPr>
              <a:t> </a:t>
            </a:r>
            <a:r>
              <a:rPr lang="en-US" sz="1700" err="1">
                <a:latin typeface="Arial" panose="020B0604020202020204"/>
                <a:cs typeface="Arial" panose="020B0604020202020204"/>
              </a:rPr>
              <a:t>rạch</a:t>
            </a:r>
            <a:r>
              <a:rPr lang="en-US" sz="1700" dirty="0">
                <a:latin typeface="Arial" panose="020B0604020202020204"/>
                <a:cs typeface="Arial" panose="020B0604020202020204"/>
              </a:rPr>
              <a:t> </a:t>
            </a:r>
            <a:r>
              <a:rPr lang="en-US" sz="1700" err="1">
                <a:latin typeface="Arial" panose="020B0604020202020204"/>
                <a:cs typeface="Arial" panose="020B0604020202020204"/>
              </a:rPr>
              <a:t>trước</a:t>
            </a:r>
            <a:r>
              <a:rPr lang="en-US" sz="1700" dirty="0">
                <a:latin typeface="Arial" panose="020B0604020202020204"/>
                <a:cs typeface="Arial" panose="020B0604020202020204"/>
              </a:rPr>
              <a:t> </a:t>
            </a:r>
            <a:r>
              <a:rPr lang="en-US" sz="1700" err="1">
                <a:latin typeface="Arial" panose="020B0604020202020204"/>
                <a:cs typeface="Arial" panose="020B0604020202020204"/>
              </a:rPr>
              <a:t>khi</a:t>
            </a:r>
            <a:r>
              <a:rPr lang="en-US" sz="1700" dirty="0">
                <a:latin typeface="Arial" panose="020B0604020202020204"/>
                <a:cs typeface="Arial" panose="020B0604020202020204"/>
              </a:rPr>
              <a:t> </a:t>
            </a:r>
            <a:r>
              <a:rPr lang="en-US" sz="1700" err="1">
                <a:latin typeface="Arial" panose="020B0604020202020204"/>
                <a:cs typeface="Arial" panose="020B0604020202020204"/>
              </a:rPr>
              <a:t>đến</a:t>
            </a:r>
            <a:r>
              <a:rPr lang="en-US" sz="1700" dirty="0">
                <a:latin typeface="Arial" panose="020B0604020202020204"/>
                <a:cs typeface="Arial" panose="020B0604020202020204"/>
              </a:rPr>
              <a:t> </a:t>
            </a:r>
            <a:r>
              <a:rPr lang="en-US" sz="1700" err="1">
                <a:latin typeface="Arial" panose="020B0604020202020204"/>
                <a:cs typeface="Arial" panose="020B0604020202020204"/>
              </a:rPr>
              <a:t>phúc</a:t>
            </a:r>
            <a:r>
              <a:rPr lang="en-US" sz="1700" dirty="0">
                <a:latin typeface="Arial" panose="020B0604020202020204"/>
                <a:cs typeface="Arial" panose="020B0604020202020204"/>
              </a:rPr>
              <a:t> </a:t>
            </a:r>
            <a:r>
              <a:rPr lang="en-US" sz="1700" err="1">
                <a:latin typeface="Arial" panose="020B0604020202020204"/>
                <a:cs typeface="Arial" panose="020B0604020202020204"/>
              </a:rPr>
              <a:t>mạc</a:t>
            </a:r>
            <a:r>
              <a:rPr lang="en-US" sz="1700" dirty="0">
                <a:latin typeface="Arial" panose="020B0604020202020204"/>
                <a:cs typeface="Arial" panose="020B0604020202020204"/>
              </a:rPr>
              <a:t>. Sau </a:t>
            </a:r>
            <a:r>
              <a:rPr lang="en-US" sz="1700" err="1">
                <a:latin typeface="Arial" panose="020B0604020202020204"/>
                <a:cs typeface="Arial" panose="020B0604020202020204"/>
              </a:rPr>
              <a:t>đó</a:t>
            </a:r>
            <a:r>
              <a:rPr lang="en-US" sz="1700" dirty="0">
                <a:latin typeface="Arial" panose="020B0604020202020204"/>
                <a:cs typeface="Arial" panose="020B0604020202020204"/>
              </a:rPr>
              <a:t> </a:t>
            </a:r>
            <a:r>
              <a:rPr lang="en-US" sz="1700" err="1">
                <a:latin typeface="Arial" panose="020B0604020202020204"/>
                <a:cs typeface="Arial" panose="020B0604020202020204"/>
              </a:rPr>
              <a:t>bóc</a:t>
            </a:r>
            <a:r>
              <a:rPr lang="en-US" sz="1700" dirty="0">
                <a:latin typeface="Arial" panose="020B0604020202020204"/>
                <a:cs typeface="Arial" panose="020B0604020202020204"/>
              </a:rPr>
              <a:t> </a:t>
            </a:r>
            <a:r>
              <a:rPr lang="en-US" sz="1700" err="1">
                <a:latin typeface="Arial" panose="020B0604020202020204"/>
                <a:cs typeface="Arial" panose="020B0604020202020204"/>
              </a:rPr>
              <a:t>tách</a:t>
            </a:r>
            <a:r>
              <a:rPr lang="en-US" sz="1700" dirty="0">
                <a:latin typeface="Arial" panose="020B0604020202020204"/>
                <a:cs typeface="Arial" panose="020B0604020202020204"/>
              </a:rPr>
              <a:t> </a:t>
            </a:r>
            <a:r>
              <a:rPr lang="en-US" sz="1700" err="1">
                <a:latin typeface="Arial" panose="020B0604020202020204"/>
                <a:cs typeface="Arial" panose="020B0604020202020204"/>
              </a:rPr>
              <a:t>tiếp</a:t>
            </a:r>
            <a:r>
              <a:rPr lang="en-US" sz="1700" dirty="0">
                <a:latin typeface="Arial" panose="020B0604020202020204"/>
                <a:cs typeface="Arial" panose="020B0604020202020204"/>
              </a:rPr>
              <a:t> </a:t>
            </a:r>
            <a:r>
              <a:rPr lang="en-US" sz="1700" err="1">
                <a:latin typeface="Arial" panose="020B0604020202020204"/>
                <a:cs typeface="Arial" panose="020B0604020202020204"/>
              </a:rPr>
              <a:t>tục</a:t>
            </a:r>
            <a:r>
              <a:rPr lang="en-US" sz="1700" dirty="0">
                <a:latin typeface="Arial" panose="020B0604020202020204"/>
                <a:cs typeface="Arial" panose="020B0604020202020204"/>
              </a:rPr>
              <a:t> </a:t>
            </a:r>
            <a:r>
              <a:rPr lang="en-US" sz="1700" err="1">
                <a:latin typeface="Arial" panose="020B0604020202020204"/>
                <a:cs typeface="Arial" panose="020B0604020202020204"/>
              </a:rPr>
              <a:t>khoang</a:t>
            </a:r>
            <a:r>
              <a:rPr lang="en-US" sz="1700" dirty="0">
                <a:latin typeface="Arial" panose="020B0604020202020204"/>
                <a:cs typeface="Arial" panose="020B0604020202020204"/>
              </a:rPr>
              <a:t> </a:t>
            </a:r>
            <a:r>
              <a:rPr lang="en-US" sz="1700" err="1">
                <a:latin typeface="Arial" panose="020B0604020202020204"/>
                <a:cs typeface="Arial" panose="020B0604020202020204"/>
              </a:rPr>
              <a:t>tiền</a:t>
            </a:r>
            <a:r>
              <a:rPr lang="en-US" sz="1700" dirty="0">
                <a:latin typeface="Arial" panose="020B0604020202020204"/>
                <a:cs typeface="Arial" panose="020B0604020202020204"/>
              </a:rPr>
              <a:t> </a:t>
            </a:r>
            <a:r>
              <a:rPr lang="en-US" sz="1700" err="1">
                <a:latin typeface="Arial" panose="020B0604020202020204"/>
                <a:cs typeface="Arial" panose="020B0604020202020204"/>
              </a:rPr>
              <a:t>phúc</a:t>
            </a:r>
            <a:r>
              <a:rPr lang="en-US" sz="1700" dirty="0">
                <a:latin typeface="Arial" panose="020B0604020202020204"/>
                <a:cs typeface="Arial" panose="020B0604020202020204"/>
              </a:rPr>
              <a:t> </a:t>
            </a:r>
            <a:r>
              <a:rPr lang="en-US" sz="1700" err="1">
                <a:latin typeface="Arial" panose="020B0604020202020204"/>
                <a:cs typeface="Arial" panose="020B0604020202020204"/>
              </a:rPr>
              <a:t>mạc</a:t>
            </a:r>
            <a:r>
              <a:rPr lang="en-US" sz="1700" dirty="0">
                <a:latin typeface="Arial" panose="020B0604020202020204"/>
                <a:cs typeface="Arial" panose="020B0604020202020204"/>
              </a:rPr>
              <a:t> </a:t>
            </a:r>
            <a:r>
              <a:rPr lang="en-US" sz="1700" err="1">
                <a:latin typeface="Arial" panose="020B0604020202020204"/>
                <a:cs typeface="Arial" panose="020B0604020202020204"/>
              </a:rPr>
              <a:t>xuống</a:t>
            </a:r>
            <a:r>
              <a:rPr lang="en-US" sz="1700" dirty="0">
                <a:latin typeface="Arial" panose="020B0604020202020204"/>
                <a:cs typeface="Arial" panose="020B0604020202020204"/>
              </a:rPr>
              <a:t> </a:t>
            </a:r>
            <a:r>
              <a:rPr lang="en-US" sz="1700" err="1">
                <a:latin typeface="Arial" panose="020B0604020202020204"/>
                <a:cs typeface="Arial" panose="020B0604020202020204"/>
              </a:rPr>
              <a:t>bẹn</a:t>
            </a:r>
            <a:r>
              <a:rPr lang="en-US" sz="1700" dirty="0">
                <a:latin typeface="Arial" panose="020B0604020202020204"/>
                <a:cs typeface="Arial" panose="020B0604020202020204"/>
              </a:rPr>
              <a:t> </a:t>
            </a:r>
            <a:r>
              <a:rPr lang="en-US" sz="1700" err="1">
                <a:latin typeface="Arial" panose="020B0604020202020204"/>
                <a:cs typeface="Arial" panose="020B0604020202020204"/>
              </a:rPr>
              <a:t>và</a:t>
            </a:r>
            <a:r>
              <a:rPr lang="en-US" sz="1700" dirty="0">
                <a:latin typeface="Arial" panose="020B0604020202020204"/>
                <a:cs typeface="Arial" panose="020B0604020202020204"/>
              </a:rPr>
              <a:t> </a:t>
            </a:r>
            <a:r>
              <a:rPr lang="en-US" sz="1700" err="1">
                <a:latin typeface="Arial" panose="020B0604020202020204"/>
                <a:cs typeface="Arial" panose="020B0604020202020204"/>
              </a:rPr>
              <a:t>đặt</a:t>
            </a:r>
            <a:r>
              <a:rPr lang="en-US" sz="1700" dirty="0">
                <a:latin typeface="Arial" panose="020B0604020202020204"/>
                <a:cs typeface="Arial" panose="020B0604020202020204"/>
              </a:rPr>
              <a:t> </a:t>
            </a:r>
            <a:r>
              <a:rPr lang="en-US" sz="1700" err="1">
                <a:latin typeface="Arial" panose="020B0604020202020204"/>
                <a:cs typeface="Arial" panose="020B0604020202020204"/>
              </a:rPr>
              <a:t>mảnh</a:t>
            </a:r>
            <a:r>
              <a:rPr lang="en-US" sz="1700" dirty="0">
                <a:latin typeface="Arial" panose="020B0604020202020204"/>
                <a:cs typeface="Arial" panose="020B0604020202020204"/>
              </a:rPr>
              <a:t> </a:t>
            </a:r>
            <a:r>
              <a:rPr lang="en-US" sz="1700" err="1">
                <a:latin typeface="Arial" panose="020B0604020202020204"/>
                <a:cs typeface="Arial" panose="020B0604020202020204"/>
              </a:rPr>
              <a:t>ghép</a:t>
            </a:r>
            <a:r>
              <a:rPr lang="en-US" sz="1700" dirty="0">
                <a:latin typeface="Arial" panose="020B0604020202020204"/>
                <a:cs typeface="Arial" panose="020B0604020202020204"/>
              </a:rPr>
              <a:t> </a:t>
            </a:r>
            <a:r>
              <a:rPr lang="en-US" sz="1700" err="1">
                <a:latin typeface="Arial" panose="020B0604020202020204"/>
                <a:cs typeface="Arial" panose="020B0604020202020204"/>
              </a:rPr>
              <a:t>tại</a:t>
            </a:r>
            <a:r>
              <a:rPr lang="en-US" sz="1700" dirty="0">
                <a:latin typeface="Arial" panose="020B0604020202020204"/>
                <a:cs typeface="Arial" panose="020B0604020202020204"/>
              </a:rPr>
              <a:t> </a:t>
            </a:r>
            <a:r>
              <a:rPr lang="en-US" sz="1700" err="1">
                <a:latin typeface="Arial" panose="020B0604020202020204"/>
                <a:cs typeface="Arial" panose="020B0604020202020204"/>
              </a:rPr>
              <a:t>chỗ</a:t>
            </a:r>
            <a:r>
              <a:rPr lang="en-US" sz="1700" dirty="0">
                <a:latin typeface="Arial" panose="020B0604020202020204"/>
                <a:cs typeface="Arial" panose="020B0604020202020204"/>
              </a:rPr>
              <a:t> </a:t>
            </a:r>
            <a:r>
              <a:rPr lang="en-US" sz="1700" err="1">
                <a:latin typeface="Arial" panose="020B0604020202020204"/>
                <a:cs typeface="Arial" panose="020B0604020202020204"/>
              </a:rPr>
              <a:t>yếu</a:t>
            </a:r>
            <a:r>
              <a:rPr lang="en-US" sz="1700" dirty="0">
                <a:latin typeface="Arial" panose="020B0604020202020204"/>
                <a:cs typeface="Arial" panose="020B0604020202020204"/>
              </a:rPr>
              <a:t>.​</a:t>
            </a:r>
          </a:p>
          <a:p>
            <a:pPr marL="342900" indent="-228600">
              <a:buFont typeface="Arial" panose="020B0604020202020204" pitchFamily="34" charset="0"/>
              <a:buChar char="•"/>
            </a:pPr>
            <a:endParaRPr lang="en-US" sz="1700" dirty="0">
              <a:latin typeface="Arial" panose="020B0604020202020204"/>
              <a:cs typeface="Arial" panose="020B0604020202020204"/>
            </a:endParaRPr>
          </a:p>
          <a:p>
            <a:pPr marL="342900" indent="-228600">
              <a:buFont typeface="Arial" panose="020B0604020202020204" pitchFamily="34" charset="0"/>
              <a:buChar char="•"/>
            </a:pPr>
            <a:r>
              <a:rPr lang="en-US" sz="1700" dirty="0" err="1">
                <a:latin typeface="Arial" panose="020B0604020202020204"/>
                <a:cs typeface="Arial" panose="020B0604020202020204"/>
              </a:rPr>
              <a:t>Ưu</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điểm</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tránh</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được</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tổn</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thương</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tạng</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trong</a:t>
            </a:r>
            <a:r>
              <a:rPr lang="en-US" sz="1700" dirty="0">
                <a:latin typeface="Arial" panose="020B0604020202020204"/>
                <a:cs typeface="Arial" panose="020B0604020202020204"/>
              </a:rPr>
              <a:t> ổ </a:t>
            </a:r>
            <a:r>
              <a:rPr lang="en-US" sz="1700" dirty="0" err="1">
                <a:latin typeface="Arial" panose="020B0604020202020204"/>
                <a:cs typeface="Arial" panose="020B0604020202020204"/>
              </a:rPr>
              <a:t>bụng</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dính</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sau</a:t>
            </a:r>
            <a:r>
              <a:rPr lang="en-US" sz="1700" dirty="0">
                <a:latin typeface="Arial" panose="020B0604020202020204"/>
                <a:cs typeface="Arial" panose="020B0604020202020204"/>
              </a:rPr>
              <a:t> </a:t>
            </a:r>
            <a:r>
              <a:rPr lang="en-US" sz="1700" dirty="0" err="1">
                <a:latin typeface="Arial" panose="020B0604020202020204"/>
                <a:cs typeface="Arial" panose="020B0604020202020204"/>
              </a:rPr>
              <a:t>mổ</a:t>
            </a:r>
            <a:r>
              <a:rPr lang="en-US" sz="1700" dirty="0">
                <a:latin typeface="Arial" panose="020B0604020202020204"/>
                <a:cs typeface="Arial" panose="020B0604020202020204"/>
              </a:rPr>
              <a:t>​</a:t>
            </a:r>
          </a:p>
          <a:p>
            <a:pPr marL="342900" indent="-228600">
              <a:buFont typeface="Arial" panose="020B0604020202020204" pitchFamily="34" charset="0"/>
              <a:buChar char="•"/>
            </a:pPr>
            <a:endParaRPr lang="en-US" sz="1700" dirty="0">
              <a:latin typeface="Arial" panose="020B0604020202020204"/>
              <a:cs typeface="Arial" panose="020B0604020202020204"/>
            </a:endParaRPr>
          </a:p>
          <a:p>
            <a:pPr marL="342900" indent="-228600">
              <a:buFont typeface="Arial" panose="020B0604020202020204" pitchFamily="34" charset="0"/>
              <a:buChar char="•"/>
            </a:pPr>
            <a:r>
              <a:rPr lang="en-US" sz="1700" err="1">
                <a:latin typeface="Arial" panose="020B0604020202020204"/>
                <a:cs typeface="Arial" panose="020B0604020202020204"/>
              </a:rPr>
              <a:t>Nhược</a:t>
            </a:r>
            <a:r>
              <a:rPr lang="en-US" sz="1700" dirty="0">
                <a:latin typeface="Arial" panose="020B0604020202020204"/>
                <a:cs typeface="Arial" panose="020B0604020202020204"/>
              </a:rPr>
              <a:t> </a:t>
            </a:r>
            <a:r>
              <a:rPr lang="en-US" sz="1700" err="1">
                <a:latin typeface="Arial" panose="020B0604020202020204"/>
                <a:cs typeface="Arial" panose="020B0604020202020204"/>
              </a:rPr>
              <a:t>điểm</a:t>
            </a:r>
            <a:r>
              <a:rPr lang="en-US" sz="1700" dirty="0">
                <a:latin typeface="Arial" panose="020B0604020202020204"/>
                <a:cs typeface="Arial" panose="020B0604020202020204"/>
              </a:rPr>
              <a:t>: </a:t>
            </a:r>
            <a:r>
              <a:rPr lang="en-US" sz="1700" err="1">
                <a:latin typeface="Arial" panose="020B0604020202020204"/>
                <a:cs typeface="Arial" panose="020B0604020202020204"/>
              </a:rPr>
              <a:t>phẫu</a:t>
            </a:r>
            <a:r>
              <a:rPr lang="en-US" sz="1700" dirty="0">
                <a:latin typeface="Arial" panose="020B0604020202020204"/>
                <a:cs typeface="Arial" panose="020B0604020202020204"/>
              </a:rPr>
              <a:t> </a:t>
            </a:r>
            <a:r>
              <a:rPr lang="en-US" sz="1700" err="1">
                <a:latin typeface="Arial" panose="020B0604020202020204"/>
                <a:cs typeface="Arial" panose="020B0604020202020204"/>
              </a:rPr>
              <a:t>trường</a:t>
            </a:r>
            <a:r>
              <a:rPr lang="en-US" sz="1700" dirty="0">
                <a:latin typeface="Arial" panose="020B0604020202020204"/>
                <a:cs typeface="Arial" panose="020B0604020202020204"/>
              </a:rPr>
              <a:t> </a:t>
            </a:r>
            <a:r>
              <a:rPr lang="en-US" sz="1700" err="1">
                <a:latin typeface="Arial" panose="020B0604020202020204"/>
                <a:cs typeface="Arial" panose="020B0604020202020204"/>
              </a:rPr>
              <a:t>hẹp</a:t>
            </a:r>
            <a:r>
              <a:rPr lang="en-US" sz="1700" dirty="0">
                <a:latin typeface="Arial" panose="020B0604020202020204"/>
                <a:cs typeface="Arial" panose="020B0604020202020204"/>
              </a:rPr>
              <a:t>, </a:t>
            </a:r>
            <a:r>
              <a:rPr lang="en-US" sz="1700" err="1">
                <a:latin typeface="Arial" panose="020B0604020202020204"/>
                <a:cs typeface="Arial" panose="020B0604020202020204"/>
              </a:rPr>
              <a:t>khó</a:t>
            </a:r>
            <a:r>
              <a:rPr lang="en-US" sz="1700" dirty="0">
                <a:latin typeface="Arial" panose="020B0604020202020204"/>
                <a:cs typeface="Arial" panose="020B0604020202020204"/>
              </a:rPr>
              <a:t> </a:t>
            </a:r>
            <a:r>
              <a:rPr lang="en-US" sz="1700" err="1">
                <a:latin typeface="Arial" panose="020B0604020202020204"/>
                <a:cs typeface="Arial" panose="020B0604020202020204"/>
              </a:rPr>
              <a:t>định</a:t>
            </a:r>
            <a:r>
              <a:rPr lang="en-US" sz="1700" dirty="0">
                <a:latin typeface="Arial" panose="020B0604020202020204"/>
                <a:cs typeface="Arial" panose="020B0604020202020204"/>
              </a:rPr>
              <a:t> </a:t>
            </a:r>
            <a:r>
              <a:rPr lang="en-US" sz="1700" err="1">
                <a:latin typeface="Arial" panose="020B0604020202020204"/>
                <a:cs typeface="Arial" panose="020B0604020202020204"/>
              </a:rPr>
              <a:t>hướng</a:t>
            </a:r>
            <a:r>
              <a:rPr lang="en-US" sz="1700" dirty="0">
                <a:latin typeface="Arial" panose="020B0604020202020204"/>
                <a:cs typeface="Arial" panose="020B0604020202020204"/>
              </a:rPr>
              <a:t> </a:t>
            </a:r>
            <a:r>
              <a:rPr lang="en-US" sz="1700" err="1">
                <a:latin typeface="Arial" panose="020B0604020202020204"/>
                <a:cs typeface="Arial" panose="020B0604020202020204"/>
              </a:rPr>
              <a:t>và</a:t>
            </a:r>
            <a:r>
              <a:rPr lang="en-US" sz="1700" dirty="0">
                <a:latin typeface="Arial" panose="020B0604020202020204"/>
                <a:cs typeface="Arial" panose="020B0604020202020204"/>
              </a:rPr>
              <a:t> </a:t>
            </a:r>
            <a:r>
              <a:rPr lang="en-US" sz="1700" err="1">
                <a:latin typeface="Arial" panose="020B0604020202020204"/>
                <a:cs typeface="Arial" panose="020B0604020202020204"/>
              </a:rPr>
              <a:t>dễ</a:t>
            </a:r>
            <a:r>
              <a:rPr lang="en-US" sz="1700" dirty="0">
                <a:latin typeface="Arial" panose="020B0604020202020204"/>
                <a:cs typeface="Arial" panose="020B0604020202020204"/>
              </a:rPr>
              <a:t> </a:t>
            </a:r>
            <a:r>
              <a:rPr lang="en-US" sz="1700" err="1">
                <a:latin typeface="Arial" panose="020B0604020202020204"/>
                <a:cs typeface="Arial" panose="020B0604020202020204"/>
              </a:rPr>
              <a:t>làm</a:t>
            </a:r>
            <a:r>
              <a:rPr lang="en-US" sz="1700" dirty="0">
                <a:latin typeface="Arial" panose="020B0604020202020204"/>
                <a:cs typeface="Arial" panose="020B0604020202020204"/>
              </a:rPr>
              <a:t> </a:t>
            </a:r>
            <a:r>
              <a:rPr lang="en-US" sz="1700" err="1">
                <a:latin typeface="Arial" panose="020B0604020202020204"/>
                <a:cs typeface="Arial" panose="020B0604020202020204"/>
              </a:rPr>
              <a:t>thủng</a:t>
            </a:r>
            <a:r>
              <a:rPr lang="en-US" sz="1700" dirty="0">
                <a:latin typeface="Arial" panose="020B0604020202020204"/>
                <a:cs typeface="Arial" panose="020B0604020202020204"/>
              </a:rPr>
              <a:t> </a:t>
            </a:r>
            <a:r>
              <a:rPr lang="en-US" sz="1700" err="1">
                <a:latin typeface="Arial" panose="020B0604020202020204"/>
                <a:cs typeface="Arial" panose="020B0604020202020204"/>
              </a:rPr>
              <a:t>phúc</a:t>
            </a:r>
            <a:r>
              <a:rPr lang="en-US" sz="1700" dirty="0">
                <a:latin typeface="Arial" panose="020B0604020202020204"/>
                <a:cs typeface="Arial" panose="020B0604020202020204"/>
              </a:rPr>
              <a:t> </a:t>
            </a:r>
            <a:r>
              <a:rPr lang="en-US" sz="1700" err="1">
                <a:latin typeface="Arial" panose="020B0604020202020204"/>
                <a:cs typeface="Arial" panose="020B0604020202020204"/>
              </a:rPr>
              <a:t>mạc</a:t>
            </a:r>
            <a:r>
              <a:rPr lang="en-US" sz="1700" dirty="0">
                <a:latin typeface="Arial" panose="020B0604020202020204"/>
                <a:cs typeface="Arial" panose="020B0604020202020204"/>
              </a:rPr>
              <a:t>, </a:t>
            </a:r>
            <a:r>
              <a:rPr lang="en-US" sz="1700" err="1">
                <a:latin typeface="Arial" panose="020B0604020202020204"/>
                <a:cs typeface="Arial" panose="020B0604020202020204"/>
              </a:rPr>
              <a:t>cần</a:t>
            </a:r>
            <a:r>
              <a:rPr lang="en-US" sz="1700" dirty="0">
                <a:latin typeface="Arial" panose="020B0604020202020204"/>
                <a:cs typeface="Arial" panose="020B0604020202020204"/>
              </a:rPr>
              <a:t> </a:t>
            </a:r>
            <a:r>
              <a:rPr lang="en-US" sz="1700" err="1">
                <a:latin typeface="Arial" panose="020B0604020202020204"/>
                <a:cs typeface="Arial" panose="020B0604020202020204"/>
              </a:rPr>
              <a:t>phải</a:t>
            </a:r>
            <a:r>
              <a:rPr lang="en-US" sz="1700" dirty="0">
                <a:latin typeface="Arial" panose="020B0604020202020204"/>
                <a:cs typeface="Arial" panose="020B0604020202020204"/>
              </a:rPr>
              <a:t> </a:t>
            </a:r>
            <a:r>
              <a:rPr lang="en-US" sz="1700" err="1">
                <a:latin typeface="Arial" panose="020B0604020202020204"/>
                <a:cs typeface="Arial" panose="020B0604020202020204"/>
              </a:rPr>
              <a:t>có</a:t>
            </a:r>
            <a:r>
              <a:rPr lang="en-US" sz="1700" dirty="0">
                <a:latin typeface="Arial" panose="020B0604020202020204"/>
                <a:cs typeface="Arial" panose="020B0604020202020204"/>
              </a:rPr>
              <a:t> PTV </a:t>
            </a:r>
            <a:r>
              <a:rPr lang="en-US" sz="1700" err="1">
                <a:latin typeface="Arial" panose="020B0604020202020204"/>
                <a:cs typeface="Arial" panose="020B0604020202020204"/>
              </a:rPr>
              <a:t>có</a:t>
            </a:r>
            <a:r>
              <a:rPr lang="en-US" sz="1700" dirty="0">
                <a:latin typeface="Arial" panose="020B0604020202020204"/>
                <a:cs typeface="Arial" panose="020B0604020202020204"/>
              </a:rPr>
              <a:t> </a:t>
            </a:r>
            <a:r>
              <a:rPr lang="en-US" sz="1700" err="1">
                <a:latin typeface="Arial" panose="020B0604020202020204"/>
                <a:cs typeface="Arial" panose="020B0604020202020204"/>
              </a:rPr>
              <a:t>kinh</a:t>
            </a:r>
            <a:r>
              <a:rPr lang="en-US" sz="1700" dirty="0">
                <a:latin typeface="Arial" panose="020B0604020202020204"/>
                <a:cs typeface="Arial" panose="020B0604020202020204"/>
              </a:rPr>
              <a:t> </a:t>
            </a:r>
            <a:r>
              <a:rPr lang="en-US" sz="1700" err="1">
                <a:latin typeface="Arial" panose="020B0604020202020204"/>
                <a:cs typeface="Arial" panose="020B0604020202020204"/>
              </a:rPr>
              <a:t>nghiệm</a:t>
            </a:r>
            <a:r>
              <a:rPr lang="en-US" sz="1500" dirty="0">
                <a:latin typeface="Arial" panose="020B0604020202020204"/>
                <a:cs typeface="Arial" panose="020B0604020202020204"/>
              </a:rPr>
              <a:t>.</a:t>
            </a:r>
          </a:p>
        </p:txBody>
      </p:sp>
      <p:pic>
        <p:nvPicPr>
          <p:cNvPr id="7" name="Picture Placeholder 6"/>
          <p:cNvPicPr>
            <a:picLocks noGrp="1" noChangeAspect="1"/>
          </p:cNvPicPr>
          <p:nvPr>
            <p:ph type="pic" idx="1"/>
          </p:nvPr>
        </p:nvPicPr>
        <p:blipFill>
          <a:blip r:embed="rId2"/>
          <a:stretch>
            <a:fillRect/>
          </a:stretch>
        </p:blipFill>
        <p:spPr>
          <a:xfrm>
            <a:off x="6099048" y="2412267"/>
            <a:ext cx="5458968" cy="203346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gn="ctr"/>
            <a:r>
              <a:rPr lang="en-US" sz="5400" kern="1200" dirty="0">
                <a:latin typeface="Arial" panose="020B0604020202020204"/>
                <a:cs typeface="Arial" panose="020B0604020202020204"/>
              </a:rPr>
              <a:t>TAPP</a:t>
            </a:r>
            <a:endParaRPr lang="en-US"/>
          </a:p>
        </p:txBody>
      </p:sp>
      <p:sp>
        <p:nvSpPr>
          <p:cNvPr id="12"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1979" y="2807208"/>
            <a:ext cx="3815522" cy="3410712"/>
          </a:xfrm>
        </p:spPr>
        <p:txBody>
          <a:bodyPr vert="horz" lIns="91440" tIns="45720" rIns="91440" bIns="45720" rtlCol="0" anchor="t">
            <a:normAutofit/>
          </a:bodyPr>
          <a:lstStyle/>
          <a:p>
            <a:r>
              <a:rPr lang="en-US" sz="2000" dirty="0" err="1">
                <a:latin typeface="Arial" panose="020B0604020202020204"/>
                <a:cs typeface="Arial" panose="020B0604020202020204"/>
              </a:rPr>
              <a:t>Phẫu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thuật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nội</a:t>
            </a:r>
            <a:r>
              <a:rPr lang="en-US" sz="2000" dirty="0">
                <a:latin typeface="Arial" panose="020B0604020202020204"/>
                <a:cs typeface="Arial" panose="020B0604020202020204"/>
              </a:rPr>
              <a:t> soi </a:t>
            </a:r>
            <a:r>
              <a:rPr lang="en-US" sz="2000" dirty="0" err="1">
                <a:latin typeface="Arial" panose="020B0604020202020204"/>
                <a:cs typeface="Arial" panose="020B0604020202020204"/>
              </a:rPr>
              <a:t>ngả</a:t>
            </a:r>
            <a:r>
              <a:rPr lang="en-US" sz="2000" dirty="0">
                <a:latin typeface="Arial" panose="020B0604020202020204"/>
                <a:cs typeface="Arial" panose="020B0604020202020204"/>
              </a:rPr>
              <a:t> qua </a:t>
            </a:r>
            <a:r>
              <a:rPr lang="en-US" sz="2000" dirty="0" err="1">
                <a:latin typeface="Arial" panose="020B0604020202020204"/>
                <a:cs typeface="Arial" panose="020B0604020202020204"/>
              </a:rPr>
              <a:t>khoang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phúc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mạc</a:t>
            </a:r>
            <a:r>
              <a:rPr lang="en-US" sz="2000" dirty="0">
                <a:latin typeface="Arial" panose="020B0604020202020204"/>
                <a:cs typeface="Arial" panose="020B0604020202020204"/>
              </a:rPr>
              <a:t> (TAPP: transabdominal preperitoneal approach)​</a:t>
            </a:r>
            <a:endParaRPr lang="en-US"/>
          </a:p>
          <a:p>
            <a:pPr indent="-228600">
              <a:buFont typeface="Arial" panose="020B0604020202020204" pitchFamily="34" charset="0"/>
              <a:buChar char="•"/>
            </a:pPr>
            <a:endParaRPr lang="en-US" sz="2000" dirty="0">
              <a:latin typeface="Arial" panose="020B0604020202020204"/>
              <a:cs typeface="Arial" panose="020B0604020202020204"/>
            </a:endParaRPr>
          </a:p>
          <a:p>
            <a:pPr indent="-228600">
              <a:buFont typeface="Arial" panose="020B0604020202020204" pitchFamily="34" charset="0"/>
              <a:buChar char="•"/>
            </a:pPr>
            <a:r>
              <a:rPr lang="en-US" sz="2000" dirty="0" err="1">
                <a:latin typeface="Arial" panose="020B0604020202020204"/>
                <a:cs typeface="Arial" panose="020B0604020202020204"/>
              </a:rPr>
              <a:t>Tiếp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cận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vùng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bẹn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ngang</a:t>
            </a:r>
            <a:r>
              <a:rPr lang="en-US" sz="2000" dirty="0">
                <a:latin typeface="Arial" panose="020B0604020202020204"/>
                <a:cs typeface="Arial" panose="020B0604020202020204"/>
              </a:rPr>
              <a:t> qua </a:t>
            </a:r>
            <a:r>
              <a:rPr lang="en-US" sz="2000" dirty="0" err="1">
                <a:latin typeface="Arial" panose="020B0604020202020204"/>
                <a:cs typeface="Arial" panose="020B0604020202020204"/>
              </a:rPr>
              <a:t>phúc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mạc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lấy</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túi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thoát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vị</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và</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chồng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mảnh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ghép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lên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thừng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tinh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và</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cố</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định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mảnh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ghép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bằng</a:t>
            </a:r>
            <a:r>
              <a:rPr lang="en-US" sz="2000" dirty="0">
                <a:latin typeface="Arial" panose="020B0604020202020204"/>
                <a:cs typeface="Arial" panose="020B0604020202020204"/>
              </a:rPr>
              <a:t> clip </a:t>
            </a:r>
            <a:r>
              <a:rPr lang="en-US" sz="2000" dirty="0" err="1">
                <a:latin typeface="Arial" panose="020B0604020202020204"/>
                <a:cs typeface="Arial" panose="020B0604020202020204"/>
              </a:rPr>
              <a:t>bấm</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sau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đó</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khâu</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phúc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mạc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lại</a:t>
            </a:r>
            <a:endParaRPr lang="en-US" sz="2000">
              <a:latin typeface="Arial" panose="020B0604020202020204"/>
              <a:cs typeface="Arial" panose="020B0604020202020204"/>
            </a:endParaRPr>
          </a:p>
        </p:txBody>
      </p:sp>
      <p:pic>
        <p:nvPicPr>
          <p:cNvPr id="5" name="Picture Placeholder 4"/>
          <p:cNvPicPr>
            <a:picLocks noGrp="1" noChangeAspect="1"/>
          </p:cNvPicPr>
          <p:nvPr>
            <p:ph type="pic" idx="1"/>
          </p:nvPr>
        </p:nvPicPr>
        <p:blipFill>
          <a:blip r:embed="rId2"/>
          <a:stretch>
            <a:fillRect/>
          </a:stretch>
        </p:blipFill>
        <p:spPr>
          <a:xfrm>
            <a:off x="4654296" y="2307145"/>
            <a:ext cx="6903720" cy="224370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rial" panose="020B0604020202020204"/>
                <a:cs typeface="Arial" panose="020B0604020202020204"/>
              </a:rPr>
              <a:t>CHỐNG CHỈ ĐỊNH MỔ NỘI SOI</a:t>
            </a:r>
          </a:p>
        </p:txBody>
      </p:sp>
      <p:sp>
        <p:nvSpPr>
          <p:cNvPr id="6" name="Content Placeholder 5"/>
          <p:cNvSpPr>
            <a:spLocks noGrp="1"/>
          </p:cNvSpPr>
          <p:nvPr>
            <p:ph idx="1"/>
          </p:nvPr>
        </p:nvSpPr>
        <p:spPr/>
        <p:txBody>
          <a:bodyPr/>
          <a:lstStyle/>
          <a:p>
            <a:pPr marL="0" indent="0">
              <a:buNone/>
            </a:pPr>
            <a:endParaRPr lang="en-US"/>
          </a:p>
        </p:txBody>
      </p:sp>
      <p:graphicFrame>
        <p:nvGraphicFramePr>
          <p:cNvPr id="7" name="Diagram 6"/>
          <p:cNvGraphicFramePr/>
          <p:nvPr>
            <p:extLst>
              <p:ext uri="{D42A27DB-BD31-4B8C-83A1-F6EECF244321}">
                <p14:modId xmlns:p14="http://schemas.microsoft.com/office/powerpoint/2010/main" val="2546221607"/>
              </p:ext>
            </p:extLst>
          </p:nvPr>
        </p:nvGraphicFramePr>
        <p:xfrm>
          <a:off x="838200" y="1906905"/>
          <a:ext cx="10427335" cy="426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765" y="605790"/>
            <a:ext cx="4605572" cy="998081"/>
          </a:xfrm>
        </p:spPr>
        <p:txBody>
          <a:bodyPr>
            <a:normAutofit/>
          </a:bodyPr>
          <a:lstStyle/>
          <a:p>
            <a:pPr algn="ctr"/>
            <a:r>
              <a:rPr lang="en-US" sz="3600" dirty="0">
                <a:latin typeface="Arial" panose="020B0604020202020204"/>
                <a:cs typeface="Arial" panose="020B0604020202020204"/>
              </a:rPr>
              <a:t>THOÁT VỊ MỘT BÊN</a:t>
            </a:r>
          </a:p>
        </p:txBody>
      </p:sp>
      <p:pic>
        <p:nvPicPr>
          <p:cNvPr id="8" name="Picture Placeholder 7"/>
          <p:cNvPicPr>
            <a:picLocks noGrp="1" noChangeAspect="1"/>
          </p:cNvPicPr>
          <p:nvPr>
            <p:ph type="pic" idx="1"/>
          </p:nvPr>
        </p:nvPicPr>
        <p:blipFill>
          <a:blip r:embed="rId2"/>
          <a:stretch>
            <a:fillRect/>
          </a:stretch>
        </p:blipFill>
        <p:spPr>
          <a:xfrm>
            <a:off x="5363845" y="1168400"/>
            <a:ext cx="6828155" cy="4700905"/>
          </a:xfrm>
          <a:prstGeom prst="rect">
            <a:avLst/>
          </a:prstGeom>
        </p:spPr>
      </p:pic>
      <p:sp>
        <p:nvSpPr>
          <p:cNvPr id="6" name="Text Placeholder 5"/>
          <p:cNvSpPr>
            <a:spLocks noGrp="1"/>
          </p:cNvSpPr>
          <p:nvPr>
            <p:ph type="body" sz="half" idx="2"/>
          </p:nvPr>
        </p:nvSpPr>
        <p:spPr>
          <a:xfrm>
            <a:off x="650240" y="2057400"/>
            <a:ext cx="4617720" cy="4308475"/>
          </a:xfrm>
        </p:spPr>
        <p:txBody>
          <a:bodyPr>
            <a:noAutofit/>
          </a:bodyPr>
          <a:lstStyle/>
          <a:p>
            <a:r>
              <a:rPr lang="en-US" sz="1800" b="1">
                <a:sym typeface="+mn-ea"/>
              </a:rPr>
              <a:t>Unilateral hernia</a:t>
            </a:r>
            <a:r>
              <a:rPr lang="en-US" sz="1800">
                <a:sym typeface="+mn-ea"/>
              </a:rPr>
              <a:t> — For male patients with a unilateral primary inguinal hernia, </a:t>
            </a:r>
            <a:r>
              <a:rPr lang="en-US" sz="1800">
                <a:highlight>
                  <a:srgbClr val="FFFF00"/>
                </a:highlight>
                <a:sym typeface="+mn-ea"/>
              </a:rPr>
              <a:t>we suggest a laparoscopic repair (totally extraperitoneal [TEP] or transabdominal preperitoneal patch [TAPP]) rather than an open repair,</a:t>
            </a:r>
            <a:r>
              <a:rPr lang="en-US" sz="1800">
                <a:sym typeface="+mn-ea"/>
              </a:rPr>
              <a:t> provided that the surgeon has sufficient experience with the minimally invasive techniques. Our suggestion is based on the fact that patients undergoing laparoscopic repair have a faster recovery and decreased pain.</a:t>
            </a:r>
            <a:endParaRPr lang="en-US" sz="1800"/>
          </a:p>
        </p:txBody>
      </p:sp>
      <p:sp>
        <p:nvSpPr>
          <p:cNvPr id="9" name="Rectangles 8"/>
          <p:cNvSpPr/>
          <p:nvPr/>
        </p:nvSpPr>
        <p:spPr>
          <a:xfrm>
            <a:off x="5614670" y="2057400"/>
            <a:ext cx="2286000" cy="173545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2231390" y="6158865"/>
            <a:ext cx="9652000" cy="368300"/>
          </a:xfrm>
          <a:prstGeom prst="rect">
            <a:avLst/>
          </a:prstGeom>
          <a:noFill/>
        </p:spPr>
        <p:txBody>
          <a:bodyPr wrap="square" rtlCol="0">
            <a:spAutoFit/>
          </a:bodyPr>
          <a:lstStyle/>
          <a:p>
            <a:r>
              <a:rPr lang="en-US"/>
              <a:t>European Hernia Society guidelines on the treatment of inguinal hernia in adult patients. Hernia. 2009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765" y="605790"/>
            <a:ext cx="4263224" cy="1009125"/>
          </a:xfrm>
        </p:spPr>
        <p:txBody>
          <a:bodyPr>
            <a:normAutofit/>
          </a:bodyPr>
          <a:lstStyle/>
          <a:p>
            <a:pPr algn="ctr"/>
            <a:r>
              <a:rPr lang="en-US" sz="3600" dirty="0">
                <a:latin typeface="Arial" panose="020B0604020202020204"/>
                <a:cs typeface="Arial" panose="020B0604020202020204"/>
              </a:rPr>
              <a:t>THOÁT VỊ HAI BÊN</a:t>
            </a:r>
          </a:p>
        </p:txBody>
      </p:sp>
      <p:pic>
        <p:nvPicPr>
          <p:cNvPr id="8" name="Picture Placeholder 7"/>
          <p:cNvPicPr>
            <a:picLocks noGrp="1" noChangeAspect="1"/>
          </p:cNvPicPr>
          <p:nvPr>
            <p:ph type="pic" idx="1"/>
          </p:nvPr>
        </p:nvPicPr>
        <p:blipFill>
          <a:blip r:embed="rId2"/>
          <a:stretch>
            <a:fillRect/>
          </a:stretch>
        </p:blipFill>
        <p:spPr>
          <a:xfrm>
            <a:off x="5363845" y="1168400"/>
            <a:ext cx="6828155" cy="4700905"/>
          </a:xfrm>
          <a:prstGeom prst="rect">
            <a:avLst/>
          </a:prstGeom>
        </p:spPr>
      </p:pic>
      <p:sp>
        <p:nvSpPr>
          <p:cNvPr id="6" name="Text Placeholder 5"/>
          <p:cNvSpPr>
            <a:spLocks noGrp="1"/>
          </p:cNvSpPr>
          <p:nvPr>
            <p:ph type="body" sz="half" idx="2"/>
          </p:nvPr>
        </p:nvSpPr>
        <p:spPr>
          <a:xfrm>
            <a:off x="650240" y="2057400"/>
            <a:ext cx="4617720" cy="4308475"/>
          </a:xfrm>
        </p:spPr>
        <p:txBody>
          <a:bodyPr>
            <a:noAutofit/>
          </a:bodyPr>
          <a:lstStyle/>
          <a:p>
            <a:r>
              <a:rPr lang="en-US" sz="1800" b="1"/>
              <a:t>Bilateral hernias</a:t>
            </a:r>
            <a:r>
              <a:rPr lang="en-US" sz="1800"/>
              <a:t> — For all patients with bilateral inguinal hernias, we suggest repairing bilateral inguinal hernias </a:t>
            </a:r>
            <a:r>
              <a:rPr lang="en-US" sz="1800">
                <a:highlight>
                  <a:srgbClr val="FFFF00"/>
                </a:highlight>
              </a:rPr>
              <a:t>laparoscopically rather than open</a:t>
            </a:r>
            <a:r>
              <a:rPr lang="en-US" sz="1800"/>
              <a:t>. This is because:</a:t>
            </a:r>
          </a:p>
          <a:p>
            <a:pPr marL="285750" indent="-285750">
              <a:buFont typeface="Arial" panose="020B0604020202020204" pitchFamily="34" charset="0"/>
              <a:buChar char="•"/>
            </a:pPr>
            <a:r>
              <a:rPr lang="en-US" sz="1800"/>
              <a:t>Both hernias can be repaired through the same incisions, which improves cosmesis.</a:t>
            </a:r>
          </a:p>
          <a:p>
            <a:pPr marL="285750" indent="-285750">
              <a:buFont typeface="Arial" panose="020B0604020202020204" pitchFamily="34" charset="0"/>
              <a:buChar char="•"/>
            </a:pPr>
            <a:r>
              <a:rPr lang="en-US" sz="1800"/>
              <a:t>A laparoscopic approach permits exploration of the contralateral groin in patients with symptoms suggestive but not diagnostic of a contralateral hernia</a:t>
            </a:r>
          </a:p>
          <a:p>
            <a:pPr>
              <a:buFont typeface="Arial" panose="020B0604020202020204" pitchFamily="34" charset="0"/>
            </a:pPr>
            <a:r>
              <a:rPr lang="en-US" sz="1800"/>
              <a:t>When laparoscopic repair is not available, the alternative for patients with bilateral hernias is bilateral </a:t>
            </a:r>
            <a:r>
              <a:rPr lang="en-US" sz="1800">
                <a:highlight>
                  <a:srgbClr val="FFFF00"/>
                </a:highlight>
              </a:rPr>
              <a:t>open tension-free mesh repair</a:t>
            </a:r>
            <a:r>
              <a:rPr lang="en-US" sz="1800"/>
              <a:t>, which can be performed as a single operation, rather than two separate procedures</a:t>
            </a:r>
          </a:p>
        </p:txBody>
      </p:sp>
      <p:sp>
        <p:nvSpPr>
          <p:cNvPr id="9" name="Rectangles 8"/>
          <p:cNvSpPr/>
          <p:nvPr/>
        </p:nvSpPr>
        <p:spPr>
          <a:xfrm>
            <a:off x="7815580" y="2057400"/>
            <a:ext cx="2286000" cy="173545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347595" y="6381115"/>
            <a:ext cx="9641840" cy="368300"/>
          </a:xfrm>
          <a:prstGeom prst="rect">
            <a:avLst/>
          </a:prstGeom>
          <a:noFill/>
        </p:spPr>
        <p:txBody>
          <a:bodyPr wrap="square" rtlCol="0">
            <a:spAutoFit/>
          </a:bodyPr>
          <a:lstStyle/>
          <a:p>
            <a:r>
              <a:rPr lang="en-US"/>
              <a:t>European Hernia Society guidelines on the treatment of inguinal hernia in adult patients. Hernia. 2009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765" y="605790"/>
            <a:ext cx="4704962" cy="1174778"/>
          </a:xfrm>
        </p:spPr>
        <p:txBody>
          <a:bodyPr>
            <a:normAutofit/>
          </a:bodyPr>
          <a:lstStyle/>
          <a:p>
            <a:pPr algn="ctr"/>
            <a:r>
              <a:rPr lang="en-US" sz="3600" dirty="0">
                <a:latin typeface="Arial" panose="020B0604020202020204"/>
                <a:cs typeface="Arial" panose="020B0604020202020204"/>
              </a:rPr>
              <a:t>THOÁT VỊ TÁI PHÁT</a:t>
            </a:r>
          </a:p>
        </p:txBody>
      </p:sp>
      <p:pic>
        <p:nvPicPr>
          <p:cNvPr id="8" name="Picture Placeholder 7"/>
          <p:cNvPicPr>
            <a:picLocks noGrp="1" noChangeAspect="1"/>
          </p:cNvPicPr>
          <p:nvPr>
            <p:ph type="pic" idx="1"/>
          </p:nvPr>
        </p:nvPicPr>
        <p:blipFill>
          <a:blip r:embed="rId3"/>
          <a:stretch>
            <a:fillRect/>
          </a:stretch>
        </p:blipFill>
        <p:spPr>
          <a:xfrm>
            <a:off x="5363845" y="-1744663"/>
            <a:ext cx="6828155" cy="4700905"/>
          </a:xfrm>
          <a:prstGeom prst="rect">
            <a:avLst/>
          </a:prstGeom>
        </p:spPr>
      </p:pic>
      <p:sp>
        <p:nvSpPr>
          <p:cNvPr id="6" name="Text Placeholder 5"/>
          <p:cNvSpPr>
            <a:spLocks noGrp="1"/>
          </p:cNvSpPr>
          <p:nvPr>
            <p:ph type="body" sz="half" idx="2"/>
          </p:nvPr>
        </p:nvSpPr>
        <p:spPr>
          <a:xfrm>
            <a:off x="650240" y="2057400"/>
            <a:ext cx="4617720" cy="4308475"/>
          </a:xfrm>
        </p:spPr>
        <p:txBody>
          <a:bodyPr>
            <a:noAutofit/>
          </a:bodyPr>
          <a:lstStyle/>
          <a:p>
            <a:r>
              <a:rPr lang="en-US" sz="2000" b="1"/>
              <a:t>Recurrent hernia</a:t>
            </a:r>
            <a:r>
              <a:rPr lang="en-US" sz="2000"/>
              <a:t> — For patients with a recurrent groin hernia, we suggest repairing the recurrent groin hernia with</a:t>
            </a:r>
            <a:r>
              <a:rPr lang="en-US" sz="2000">
                <a:highlight>
                  <a:srgbClr val="FFFF00"/>
                </a:highlight>
              </a:rPr>
              <a:t> a posterior approach (TEP or TAPP) if the initial repair was open but with an open anterior approach if the initial repair was laparoscopic or robotic</a:t>
            </a:r>
            <a:r>
              <a:rPr lang="en-US" sz="2000"/>
              <a:t>. The rationale is that recurrent hernia repair is optimal if performed in a previously undissected tissue plane</a:t>
            </a:r>
          </a:p>
        </p:txBody>
      </p:sp>
      <p:sp>
        <p:nvSpPr>
          <p:cNvPr id="9" name="Rectangles 8"/>
          <p:cNvSpPr/>
          <p:nvPr/>
        </p:nvSpPr>
        <p:spPr>
          <a:xfrm>
            <a:off x="9805670" y="1771650"/>
            <a:ext cx="2286000" cy="173545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2125980" y="6233160"/>
            <a:ext cx="9916160" cy="368300"/>
          </a:xfrm>
          <a:prstGeom prst="rect">
            <a:avLst/>
          </a:prstGeom>
          <a:noFill/>
        </p:spPr>
        <p:txBody>
          <a:bodyPr wrap="square" rtlCol="0">
            <a:spAutoFit/>
          </a:bodyPr>
          <a:lstStyle/>
          <a:p>
            <a:r>
              <a:rPr lang="en-US"/>
              <a:t>European Hernia Society guidelines on the treatment of inguinal hernia in adult patients. Hernia. 2009</a:t>
            </a:r>
          </a:p>
        </p:txBody>
      </p:sp>
      <p:sp>
        <p:nvSpPr>
          <p:cNvPr id="4" name="Hộp Văn bản 3">
            <a:extLst>
              <a:ext uri="{FF2B5EF4-FFF2-40B4-BE49-F238E27FC236}">
                <a16:creationId xmlns:a16="http://schemas.microsoft.com/office/drawing/2014/main" id="{EA33C4D0-CDA0-B0C4-5DE0-9C93D412A43F}"/>
              </a:ext>
            </a:extLst>
          </p:cNvPr>
          <p:cNvSpPr txBox="1"/>
          <p:nvPr/>
        </p:nvSpPr>
        <p:spPr>
          <a:xfrm>
            <a:off x="5267960" y="3901759"/>
            <a:ext cx="6421502" cy="1200329"/>
          </a:xfrm>
          <a:prstGeom prst="rect">
            <a:avLst/>
          </a:prstGeom>
          <a:noFill/>
        </p:spPr>
        <p:txBody>
          <a:bodyPr wrap="square" rtlCol="0">
            <a:spAutoFit/>
          </a:bodyPr>
          <a:lstStyle/>
          <a:p>
            <a:pPr algn="l"/>
            <a:r>
              <a:rPr lang="vi-VN" dirty="0"/>
              <a:t>TEP tốt hơn nhưng cần ưu tiên nếu </a:t>
            </a:r>
            <a:r>
              <a:rPr lang="vi-VN" dirty="0" err="1"/>
              <a:t>ptv</a:t>
            </a:r>
            <a:r>
              <a:rPr lang="vi-VN" dirty="0"/>
              <a:t> có kinh nghiệm . </a:t>
            </a:r>
            <a:r>
              <a:rPr lang="vi-VN" dirty="0" err="1"/>
              <a:t>Tep</a:t>
            </a:r>
            <a:r>
              <a:rPr lang="vi-VN" dirty="0"/>
              <a:t> tiếp cận khoang tiền phúc mạc (nên </a:t>
            </a:r>
            <a:r>
              <a:rPr lang="vi-VN" dirty="0" err="1"/>
              <a:t>ko</a:t>
            </a:r>
            <a:r>
              <a:rPr lang="vi-VN" dirty="0"/>
              <a:t> vào bụng: nguy cơ dính ruột thấp) Mổ nội </a:t>
            </a:r>
            <a:r>
              <a:rPr lang="vi-VN" dirty="0" err="1"/>
              <a:t>tsoi</a:t>
            </a:r>
            <a:r>
              <a:rPr lang="vi-VN" dirty="0"/>
              <a:t> là ngã </a:t>
            </a:r>
            <a:r>
              <a:rPr lang="vi-VN" dirty="0" err="1"/>
              <a:t>sau,mổ</a:t>
            </a:r>
            <a:r>
              <a:rPr lang="vi-VN" dirty="0"/>
              <a:t> mở ngã sau or trước. Trên </a:t>
            </a:r>
            <a:r>
              <a:rPr lang="vi-VN" dirty="0" err="1"/>
              <a:t>30t</a:t>
            </a:r>
            <a:r>
              <a:rPr lang="vi-VN" dirty="0"/>
              <a:t> nên dùng mảnh ghép vì nguy cơ tái phát cao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panose="020B0604020202020204"/>
                <a:cs typeface="Arial" panose="020B0604020202020204"/>
              </a:rPr>
              <a:t>THOÁT VỊ Ở PHỤ NỮ</a:t>
            </a:r>
          </a:p>
        </p:txBody>
      </p:sp>
      <p:sp>
        <p:nvSpPr>
          <p:cNvPr id="7" name="Text Placeholder 6"/>
          <p:cNvSpPr>
            <a:spLocks noGrp="1"/>
          </p:cNvSpPr>
          <p:nvPr>
            <p:ph type="body" orient="vert" idx="1"/>
          </p:nvPr>
        </p:nvSpPr>
        <p:spPr/>
        <p:txBody>
          <a:bodyPr vert="horz">
            <a:normAutofit fontScale="77500" lnSpcReduction="20000"/>
          </a:bodyPr>
          <a:lstStyle/>
          <a:p>
            <a:r>
              <a:rPr lang="en-US" dirty="0"/>
              <a:t>For female patients with a </a:t>
            </a:r>
            <a:r>
              <a:rPr lang="en-US" b="1" dirty="0"/>
              <a:t>groin hernia</a:t>
            </a:r>
            <a:r>
              <a:rPr lang="en-US" dirty="0"/>
              <a:t>, we suggest surgical repair regardless of symptoms or the type of hernia (inguinal versus femoral)</a:t>
            </a:r>
          </a:p>
          <a:p>
            <a:r>
              <a:rPr lang="en-US" dirty="0">
                <a:highlight>
                  <a:srgbClr val="FFFF00"/>
                </a:highlight>
              </a:rPr>
              <a:t>For females without any history of prior lower abdominal surgery (</a:t>
            </a:r>
            <a:r>
              <a:rPr lang="en-US" dirty="0" err="1">
                <a:highlight>
                  <a:srgbClr val="FFFF00"/>
                </a:highlight>
              </a:rPr>
              <a:t>eg</a:t>
            </a:r>
            <a:r>
              <a:rPr lang="en-US" dirty="0">
                <a:highlight>
                  <a:srgbClr val="FFFF00"/>
                </a:highlight>
              </a:rPr>
              <a:t>, cesarean section, hysterectomy), we further suggest a laparoscopic repair.</a:t>
            </a:r>
            <a:r>
              <a:rPr lang="en-US" dirty="0"/>
              <a:t> In reoperations after a failed anterior repair,</a:t>
            </a:r>
            <a:r>
              <a:rPr lang="en-US" b="1" dirty="0"/>
              <a:t> a femoral hernia</a:t>
            </a:r>
            <a:r>
              <a:rPr lang="en-US" dirty="0"/>
              <a:t> is found in 40 percent of female patients, a risk of missed or occult femoral hernias at the initial repair that is 10-fold higher than in males . The anterior approach does not permit the search for a possible femoral hernia. By contrast, a laparoscopic repair permits identification and repair of occult hernias (</a:t>
            </a:r>
            <a:r>
              <a:rPr lang="en-US" dirty="0" err="1"/>
              <a:t>eg</a:t>
            </a:r>
            <a:r>
              <a:rPr lang="en-US" dirty="0"/>
              <a:t>, femoral). Indeed, reoperation rates after a TEP or TAPP repair are lower than those after open/anterior repairs</a:t>
            </a:r>
          </a:p>
          <a:p>
            <a:r>
              <a:rPr lang="en-US" dirty="0">
                <a:highlight>
                  <a:srgbClr val="FFFF00"/>
                </a:highlight>
              </a:rPr>
              <a:t>For females who have had a prior surgery involving the lower preperitoneal space (</a:t>
            </a:r>
            <a:r>
              <a:rPr lang="en-US" dirty="0" err="1">
                <a:highlight>
                  <a:srgbClr val="FFFF00"/>
                </a:highlight>
              </a:rPr>
              <a:t>eg</a:t>
            </a:r>
            <a:r>
              <a:rPr lang="en-US" dirty="0">
                <a:highlight>
                  <a:srgbClr val="FFFF00"/>
                </a:highlight>
              </a:rPr>
              <a:t>, cesarean section or hysterectomy), an open anterior mesh repair is the best option.</a:t>
            </a:r>
            <a:r>
              <a:rPr lang="en-US" dirty="0"/>
              <a:t> Laparoscopic repair, especially with the TEP technique, requires the development and maintenance of the preperitoneal space. Adhesions formed after previous surgery, incision, or mesh placement could render that space inaccessible.</a:t>
            </a:r>
          </a:p>
        </p:txBody>
      </p:sp>
      <p:sp>
        <p:nvSpPr>
          <p:cNvPr id="3" name="Hộp Văn bản 2">
            <a:extLst>
              <a:ext uri="{FF2B5EF4-FFF2-40B4-BE49-F238E27FC236}">
                <a16:creationId xmlns:a16="http://schemas.microsoft.com/office/drawing/2014/main" id="{82F8B808-1A6E-6913-250A-7CB627C3DE79}"/>
              </a:ext>
            </a:extLst>
          </p:cNvPr>
          <p:cNvSpPr txBox="1"/>
          <p:nvPr/>
        </p:nvSpPr>
        <p:spPr>
          <a:xfrm>
            <a:off x="6671459" y="460402"/>
            <a:ext cx="1828800" cy="1200329"/>
          </a:xfrm>
          <a:prstGeom prst="rect">
            <a:avLst/>
          </a:prstGeom>
          <a:noFill/>
        </p:spPr>
        <p:txBody>
          <a:bodyPr wrap="square" rtlCol="0">
            <a:spAutoFit/>
          </a:bodyPr>
          <a:lstStyle/>
          <a:p>
            <a:pPr algn="l"/>
            <a:r>
              <a:rPr lang="vi-VN" dirty="0"/>
              <a:t>Nữ có PT vùng bụng dưới r nên dễ dính=&gt; ưu tiên mổ mở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THOÁT VỊ ĐÙI</a:t>
            </a:r>
          </a:p>
        </p:txBody>
      </p:sp>
      <p:sp>
        <p:nvSpPr>
          <p:cNvPr id="3" name="Text Placeholder 2"/>
          <p:cNvSpPr>
            <a:spLocks noGrp="1"/>
          </p:cNvSpPr>
          <p:nvPr>
            <p:ph type="body" orient="vert" idx="1"/>
          </p:nvPr>
        </p:nvSpPr>
        <p:spPr/>
        <p:txBody>
          <a:bodyPr vert="horz"/>
          <a:lstStyle/>
          <a:p>
            <a:r>
              <a:rPr lang="en-US" b="1"/>
              <a:t>Femoral hernia</a:t>
            </a:r>
            <a:r>
              <a:rPr lang="en-US"/>
              <a:t> – For all patients with femoral hernia, we suggest surgical repair, rather than watchful waiting, regardless of the patient's sex and symptoms (Grade 1C). We further suggest a laparoscopic rather than </a:t>
            </a:r>
            <a:r>
              <a:rPr lang="en-US">
                <a:highlight>
                  <a:srgbClr val="FFFF00"/>
                </a:highlight>
              </a:rPr>
              <a:t>open repair of femoral hernia whenever anatomically feasible</a:t>
            </a:r>
            <a:r>
              <a:rPr lang="en-US"/>
              <a:t> (Grade 2C). </a:t>
            </a:r>
          </a:p>
        </p:txBody>
      </p:sp>
      <p:sp>
        <p:nvSpPr>
          <p:cNvPr id="4" name="Hộp Văn bản 3">
            <a:extLst>
              <a:ext uri="{FF2B5EF4-FFF2-40B4-BE49-F238E27FC236}">
                <a16:creationId xmlns:a16="http://schemas.microsoft.com/office/drawing/2014/main" id="{098AC771-D279-02C9-3120-8076741F4D15}"/>
              </a:ext>
            </a:extLst>
          </p:cNvPr>
          <p:cNvSpPr txBox="1"/>
          <p:nvPr/>
        </p:nvSpPr>
        <p:spPr>
          <a:xfrm>
            <a:off x="4977308" y="3868639"/>
            <a:ext cx="1828800" cy="2308324"/>
          </a:xfrm>
          <a:prstGeom prst="rect">
            <a:avLst/>
          </a:prstGeom>
          <a:noFill/>
        </p:spPr>
        <p:txBody>
          <a:bodyPr wrap="square" rtlCol="0">
            <a:spAutoFit/>
          </a:bodyPr>
          <a:lstStyle/>
          <a:p>
            <a:pPr algn="l"/>
            <a:r>
              <a:rPr lang="vi-VN" dirty="0"/>
              <a:t>Tk ngã </a:t>
            </a:r>
            <a:r>
              <a:rPr lang="vi-VN" dirty="0" err="1"/>
              <a:t>trc</a:t>
            </a:r>
            <a:r>
              <a:rPr lang="vi-VN" dirty="0"/>
              <a:t>: chậu bẹn, chậu hạ vị, chậu </a:t>
            </a:r>
            <a:r>
              <a:rPr lang="vi-VN" dirty="0" err="1"/>
              <a:t>sd</a:t>
            </a:r>
            <a:r>
              <a:rPr lang="vi-VN" dirty="0"/>
              <a:t> bìu=&gt; phụ nữ nhạy cảm đau: ưu tiên ngã sau: nội soi (nếu chưa mổ)</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THOÁT VỊ NGHẸT</a:t>
            </a:r>
          </a:p>
        </p:txBody>
      </p:sp>
      <p:pic>
        <p:nvPicPr>
          <p:cNvPr id="4" name="Content Placeholder 3"/>
          <p:cNvPicPr>
            <a:picLocks noGrp="1" noChangeAspect="1"/>
          </p:cNvPicPr>
          <p:nvPr>
            <p:ph sz="half" idx="1"/>
          </p:nvPr>
        </p:nvPicPr>
        <p:blipFill>
          <a:blip r:embed="rId3"/>
          <a:stretch>
            <a:fillRect/>
          </a:stretch>
        </p:blipFill>
        <p:spPr>
          <a:xfrm>
            <a:off x="5149546" y="3986612"/>
            <a:ext cx="5181600" cy="1783080"/>
          </a:xfrm>
          <a:prstGeom prst="rect">
            <a:avLst/>
          </a:prstGeom>
        </p:spPr>
      </p:pic>
      <p:sp>
        <p:nvSpPr>
          <p:cNvPr id="6" name="Text Box 5"/>
          <p:cNvSpPr txBox="1"/>
          <p:nvPr/>
        </p:nvSpPr>
        <p:spPr>
          <a:xfrm>
            <a:off x="813435" y="1659890"/>
            <a:ext cx="9969500" cy="2215991"/>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dirty="0" err="1">
                <a:latin typeface="Arial" panose="020B0604020202020204"/>
                <a:cs typeface="Arial" panose="020B0604020202020204"/>
              </a:rPr>
              <a:t>Cần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đánh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giá</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tạng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bị</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nghẹt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có</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cần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cắt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bỏ</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không</a:t>
            </a:r>
            <a:r>
              <a:rPr lang="en-US" sz="2000" dirty="0">
                <a:latin typeface="Arial" panose="020B0604020202020204"/>
                <a:cs typeface="Arial" panose="020B0604020202020204"/>
              </a:rPr>
              <a:t>?</a:t>
            </a:r>
          </a:p>
          <a:p>
            <a:pPr marL="285750" indent="-285750">
              <a:lnSpc>
                <a:spcPct val="150000"/>
              </a:lnSpc>
              <a:buFont typeface="Arial" panose="020B0604020202020204" pitchFamily="34" charset="0"/>
              <a:buChar char="•"/>
            </a:pPr>
            <a:r>
              <a:rPr lang="en-US" sz="2000" dirty="0" err="1">
                <a:latin typeface="Arial" panose="020B0604020202020204"/>
                <a:cs typeface="Arial" panose="020B0604020202020204"/>
              </a:rPr>
              <a:t>Cách</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tiếp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cận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tốt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nhất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Tiếp</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cận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ngã</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sau</a:t>
            </a:r>
            <a:r>
              <a:rPr lang="en-US" sz="2000" dirty="0">
                <a:latin typeface="Arial" panose="020B0604020202020204"/>
                <a:cs typeface="Arial" panose="020B0604020202020204"/>
              </a:rPr>
              <a:t> - </a:t>
            </a:r>
            <a:r>
              <a:rPr lang="en-US" sz="2000" dirty="0" err="1">
                <a:latin typeface="Arial" panose="020B0604020202020204"/>
                <a:cs typeface="Arial" panose="020B0604020202020204"/>
              </a:rPr>
              <a:t>sẽ</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quan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sát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được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toàn</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bộ</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các</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tạng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nghi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ngờ</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và</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dễ</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dạng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giải</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phóng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tạng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bị</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nghet</a:t>
            </a:r>
            <a:endParaRPr lang="en-US" sz="2000" dirty="0">
              <a:latin typeface="Arial" panose="020B0604020202020204"/>
              <a:cs typeface="Calibri" panose="020F0502020204030204"/>
            </a:endParaRPr>
          </a:p>
          <a:p>
            <a:pPr marL="285750" indent="-285750">
              <a:lnSpc>
                <a:spcPct val="150000"/>
              </a:lnSpc>
              <a:buFont typeface="Arial" panose="020B0604020202020204" pitchFamily="34" charset="0"/>
              <a:buChar char="•"/>
            </a:pPr>
            <a:r>
              <a:rPr lang="en-US" sz="2000" err="1">
                <a:latin typeface="Arial" panose="020B0604020202020204"/>
                <a:cs typeface="Arial" panose="020B0604020202020204"/>
              </a:rPr>
              <a:t>Nếu</a:t>
            </a:r>
            <a:r>
              <a:rPr lang="en-US" sz="2000" dirty="0">
                <a:latin typeface="Arial" panose="020B0604020202020204"/>
                <a:cs typeface="Arial" panose="020B0604020202020204"/>
              </a:rPr>
              <a:t> </a:t>
            </a:r>
            <a:r>
              <a:rPr lang="en-US" sz="2000" err="1">
                <a:latin typeface="Arial" panose="020B0604020202020204"/>
                <a:cs typeface="Arial" panose="020B0604020202020204"/>
              </a:rPr>
              <a:t>cần</a:t>
            </a:r>
            <a:r>
              <a:rPr lang="en-US" sz="2000" dirty="0">
                <a:latin typeface="Arial" panose="020B0604020202020204"/>
                <a:cs typeface="Arial" panose="020B0604020202020204"/>
              </a:rPr>
              <a:t> </a:t>
            </a:r>
            <a:r>
              <a:rPr lang="en-US" sz="2000" err="1">
                <a:latin typeface="Arial" panose="020B0604020202020204"/>
                <a:cs typeface="Arial" panose="020B0604020202020204"/>
              </a:rPr>
              <a:t>cắt</a:t>
            </a:r>
            <a:r>
              <a:rPr lang="en-US" sz="2000" dirty="0">
                <a:latin typeface="Arial" panose="020B0604020202020204"/>
                <a:cs typeface="Arial" panose="020B0604020202020204"/>
              </a:rPr>
              <a:t> </a:t>
            </a:r>
            <a:r>
              <a:rPr lang="en-US" sz="2000" err="1">
                <a:latin typeface="Arial" panose="020B0604020202020204"/>
                <a:cs typeface="Arial" panose="020B0604020202020204"/>
              </a:rPr>
              <a:t>bỏ</a:t>
            </a:r>
            <a:r>
              <a:rPr lang="en-US" sz="2000" dirty="0">
                <a:latin typeface="Arial" panose="020B0604020202020204"/>
                <a:cs typeface="Arial" panose="020B0604020202020204"/>
              </a:rPr>
              <a:t> </a:t>
            </a:r>
            <a:r>
              <a:rPr lang="en-US" sz="2000" err="1">
                <a:latin typeface="Arial" panose="020B0604020202020204"/>
                <a:cs typeface="Arial" panose="020B0604020202020204"/>
              </a:rPr>
              <a:t>ruột</a:t>
            </a:r>
            <a:r>
              <a:rPr lang="en-US" sz="2000" dirty="0">
                <a:latin typeface="Arial" panose="020B0604020202020204"/>
                <a:cs typeface="Arial" panose="020B0604020202020204"/>
              </a:rPr>
              <a:t>, </a:t>
            </a:r>
            <a:r>
              <a:rPr lang="en-US" sz="2000" err="1">
                <a:latin typeface="Arial" panose="020B0604020202020204"/>
                <a:cs typeface="Arial" panose="020B0604020202020204"/>
              </a:rPr>
              <a:t>thì</a:t>
            </a:r>
            <a:r>
              <a:rPr lang="en-US" sz="2000" dirty="0">
                <a:latin typeface="Arial" panose="020B0604020202020204"/>
                <a:cs typeface="Arial" panose="020B0604020202020204"/>
              </a:rPr>
              <a:t> </a:t>
            </a:r>
            <a:r>
              <a:rPr lang="en-US" sz="2000" err="1">
                <a:latin typeface="Arial" panose="020B0604020202020204"/>
                <a:cs typeface="Arial" panose="020B0604020202020204"/>
              </a:rPr>
              <a:t>vẫn</a:t>
            </a:r>
            <a:r>
              <a:rPr lang="en-US" sz="2000" dirty="0">
                <a:latin typeface="Arial" panose="020B0604020202020204"/>
                <a:cs typeface="Arial" panose="020B0604020202020204"/>
              </a:rPr>
              <a:t> </a:t>
            </a:r>
            <a:r>
              <a:rPr lang="en-US" sz="2000" err="1">
                <a:latin typeface="Arial" panose="020B0604020202020204"/>
                <a:cs typeface="Arial" panose="020B0604020202020204"/>
              </a:rPr>
              <a:t>cắt</a:t>
            </a:r>
            <a:r>
              <a:rPr lang="en-US" sz="2000" dirty="0">
                <a:latin typeface="Arial" panose="020B0604020202020204"/>
                <a:cs typeface="Arial" panose="020B0604020202020204"/>
              </a:rPr>
              <a:t> </a:t>
            </a:r>
            <a:r>
              <a:rPr lang="en-US" sz="2000" err="1">
                <a:latin typeface="Arial" panose="020B0604020202020204"/>
                <a:cs typeface="Arial" panose="020B0604020202020204"/>
              </a:rPr>
              <a:t>được</a:t>
            </a:r>
            <a:r>
              <a:rPr lang="en-US" sz="2000" dirty="0">
                <a:latin typeface="Arial" panose="020B0604020202020204"/>
                <a:cs typeface="Arial" panose="020B0604020202020204"/>
              </a:rPr>
              <a:t> </a:t>
            </a:r>
            <a:r>
              <a:rPr lang="en-US" sz="2000" err="1">
                <a:latin typeface="Arial" panose="020B0604020202020204"/>
                <a:cs typeface="Arial" panose="020B0604020202020204"/>
              </a:rPr>
              <a:t>với</a:t>
            </a:r>
            <a:r>
              <a:rPr lang="en-US" sz="2000" dirty="0">
                <a:latin typeface="Arial" panose="020B0604020202020204"/>
                <a:cs typeface="Arial" panose="020B0604020202020204"/>
              </a:rPr>
              <a:t> </a:t>
            </a:r>
            <a:r>
              <a:rPr lang="en-US" sz="2000" err="1">
                <a:latin typeface="Arial" panose="020B0604020202020204"/>
                <a:cs typeface="Arial" panose="020B0604020202020204"/>
              </a:rPr>
              <a:t>đường</a:t>
            </a:r>
            <a:r>
              <a:rPr lang="en-US" sz="2000" dirty="0">
                <a:latin typeface="Arial" panose="020B0604020202020204"/>
                <a:cs typeface="Arial" panose="020B0604020202020204"/>
              </a:rPr>
              <a:t> </a:t>
            </a:r>
            <a:r>
              <a:rPr lang="en-US" sz="2000" err="1">
                <a:latin typeface="Arial" panose="020B0604020202020204"/>
                <a:cs typeface="Arial" panose="020B0604020202020204"/>
              </a:rPr>
              <a:t>mổ</a:t>
            </a:r>
            <a:r>
              <a:rPr lang="en-US" sz="2000" dirty="0">
                <a:latin typeface="Arial" panose="020B0604020202020204"/>
                <a:cs typeface="Arial" panose="020B0604020202020204"/>
              </a:rPr>
              <a:t> </a:t>
            </a:r>
            <a:r>
              <a:rPr lang="en-US" sz="2000" err="1">
                <a:latin typeface="Arial" panose="020B0604020202020204"/>
                <a:cs typeface="Arial" panose="020B0604020202020204"/>
              </a:rPr>
              <a:t>ngã</a:t>
            </a:r>
            <a:r>
              <a:rPr lang="en-US" sz="2000" dirty="0">
                <a:latin typeface="Arial" panose="020B0604020202020204"/>
                <a:cs typeface="Arial" panose="020B0604020202020204"/>
              </a:rPr>
              <a:t> </a:t>
            </a:r>
            <a:r>
              <a:rPr lang="en-US" sz="2000" err="1">
                <a:latin typeface="Arial" panose="020B0604020202020204"/>
                <a:cs typeface="Arial" panose="020B0604020202020204"/>
              </a:rPr>
              <a:t>sau</a:t>
            </a:r>
            <a:endParaRPr lang="en-US" sz="2000" err="1">
              <a:latin typeface="Calibri" panose="020F0502020204030204"/>
              <a:cs typeface="Calibri" panose="020F0502020204030204"/>
            </a:endParaRPr>
          </a:p>
          <a:p>
            <a:pPr indent="0">
              <a:buFont typeface="Arial" panose="020B0604020202020204" pitchFamily="34" charset="0"/>
              <a:buNone/>
            </a:pPr>
            <a:endParaRPr lang="en-US"/>
          </a:p>
        </p:txBody>
      </p:sp>
      <p:sp>
        <p:nvSpPr>
          <p:cNvPr id="7" name="Text Box 6"/>
          <p:cNvSpPr txBox="1"/>
          <p:nvPr/>
        </p:nvSpPr>
        <p:spPr>
          <a:xfrm>
            <a:off x="1622618" y="4244947"/>
            <a:ext cx="2713686" cy="707886"/>
          </a:xfrm>
          <a:prstGeom prst="rect">
            <a:avLst/>
          </a:prstGeom>
          <a:noFill/>
        </p:spPr>
        <p:txBody>
          <a:bodyPr wrap="square" lIns="91440" tIns="45720" rIns="91440" bIns="45720" rtlCol="0" anchor="t">
            <a:spAutoFit/>
          </a:bodyPr>
          <a:lstStyle/>
          <a:p>
            <a:r>
              <a:rPr lang="en-US" sz="2000" dirty="0">
                <a:latin typeface="Arial" panose="020B0604020202020204"/>
                <a:cs typeface="Arial" panose="020B0604020202020204"/>
              </a:rPr>
              <a:t>SỬ DỤNG KHÁNG SINH PHÒNG NGỪA</a:t>
            </a:r>
          </a:p>
        </p:txBody>
      </p:sp>
      <p:pic>
        <p:nvPicPr>
          <p:cNvPr id="8" name="Content Placeholder 7"/>
          <p:cNvPicPr>
            <a:picLocks noGrp="1" noChangeAspect="1"/>
          </p:cNvPicPr>
          <p:nvPr>
            <p:ph sz="half" idx="2"/>
          </p:nvPr>
        </p:nvPicPr>
        <p:blipFill>
          <a:blip r:embed="rId4"/>
          <a:stretch>
            <a:fillRect/>
          </a:stretch>
        </p:blipFill>
        <p:spPr>
          <a:xfrm>
            <a:off x="7854315" y="209550"/>
            <a:ext cx="3288030" cy="16376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rial" panose="020B0604020202020204"/>
                <a:cs typeface="Arial" panose="020B0604020202020204"/>
              </a:rPr>
              <a:t>ỐNG BẸN</a:t>
            </a:r>
          </a:p>
        </p:txBody>
      </p:sp>
      <p:sp>
        <p:nvSpPr>
          <p:cNvPr id="7" name="Content Placeholder 6"/>
          <p:cNvSpPr>
            <a:spLocks noGrp="1"/>
          </p:cNvSpPr>
          <p:nvPr>
            <p:ph sz="half" idx="1"/>
          </p:nvPr>
        </p:nvSpPr>
        <p:spPr/>
        <p:txBody>
          <a:bodyPr vert="horz" lIns="91440" tIns="45720" rIns="91440" bIns="45720" rtlCol="0" anchor="t">
            <a:normAutofit fontScale="77500" lnSpcReduction="20000"/>
          </a:bodyPr>
          <a:lstStyle/>
          <a:p>
            <a:pPr>
              <a:lnSpc>
                <a:spcPct val="150000"/>
              </a:lnSpc>
            </a:pPr>
            <a:r>
              <a:rPr lang="en-US" sz="2600" dirty="0" err="1">
                <a:latin typeface="Arial" panose="020B0604020202020204"/>
                <a:cs typeface="Arial" panose="020B0604020202020204"/>
              </a:rPr>
              <a:t>Là</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lộ</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trình</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tạo</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giữa</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các</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cân</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cơ</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mạc</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khác</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nhau</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của</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thành</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bụng</a:t>
            </a:r>
            <a:r>
              <a:rPr lang="en-US" sz="2600" dirty="0">
                <a:latin typeface="Arial" panose="020B0604020202020204"/>
                <a:cs typeface="Arial" panose="020B0604020202020204"/>
              </a:rPr>
              <a:t>.</a:t>
            </a:r>
            <a:endParaRPr lang="en-US"/>
          </a:p>
          <a:p>
            <a:pPr>
              <a:lnSpc>
                <a:spcPct val="150000"/>
              </a:lnSpc>
            </a:pPr>
            <a:r>
              <a:rPr lang="en-US" sz="2600" dirty="0" err="1">
                <a:latin typeface="Arial" panose="020B0604020202020204"/>
                <a:cs typeface="Arial" panose="020B0604020202020204"/>
              </a:rPr>
              <a:t>Ngoài</a:t>
            </a:r>
            <a:r>
              <a:rPr lang="en-US" sz="2600" dirty="0">
                <a:latin typeface="Arial" panose="020B0604020202020204"/>
                <a:cs typeface="Arial" panose="020B0604020202020204"/>
              </a:rPr>
              <a:t> → </a:t>
            </a:r>
            <a:r>
              <a:rPr lang="en-US" sz="2600" dirty="0" err="1">
                <a:latin typeface="Arial" panose="020B0604020202020204"/>
                <a:cs typeface="Arial" panose="020B0604020202020204"/>
              </a:rPr>
              <a:t>trong</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sau</a:t>
            </a:r>
            <a:r>
              <a:rPr lang="en-US" sz="2600" dirty="0">
                <a:latin typeface="Arial" panose="020B0604020202020204"/>
                <a:cs typeface="Arial" panose="020B0604020202020204"/>
              </a:rPr>
              <a:t> → </a:t>
            </a:r>
            <a:r>
              <a:rPr lang="en-US" sz="2600" dirty="0" err="1">
                <a:latin typeface="Arial" panose="020B0604020202020204"/>
                <a:cs typeface="Arial" panose="020B0604020202020204"/>
              </a:rPr>
              <a:t>trước</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trên</a:t>
            </a:r>
            <a:r>
              <a:rPr lang="en-US" sz="2600" dirty="0">
                <a:latin typeface="Arial" panose="020B0604020202020204"/>
                <a:cs typeface="Arial" panose="020B0604020202020204"/>
              </a:rPr>
              <a:t> → </a:t>
            </a:r>
            <a:r>
              <a:rPr lang="en-US" sz="2600" dirty="0" err="1">
                <a:latin typeface="Arial" panose="020B0604020202020204"/>
                <a:cs typeface="Arial" panose="020B0604020202020204"/>
              </a:rPr>
              <a:t>dưới</a:t>
            </a:r>
            <a:endParaRPr lang="en-US" sz="2600" dirty="0">
              <a:latin typeface="Arial" panose="020B0604020202020204"/>
              <a:cs typeface="Arial" panose="020B0604020202020204"/>
            </a:endParaRPr>
          </a:p>
          <a:p>
            <a:pPr>
              <a:lnSpc>
                <a:spcPct val="150000"/>
              </a:lnSpc>
            </a:pPr>
            <a:r>
              <a:rPr lang="en-US" sz="2600" dirty="0">
                <a:latin typeface="Arial" panose="020B0604020202020204"/>
                <a:cs typeface="Arial" panose="020B0604020202020204"/>
              </a:rPr>
              <a:t>Dài 3-5 cm.</a:t>
            </a:r>
          </a:p>
          <a:p>
            <a:pPr>
              <a:lnSpc>
                <a:spcPct val="150000"/>
              </a:lnSpc>
            </a:pPr>
            <a:r>
              <a:rPr lang="en-US" sz="2600" dirty="0">
                <a:latin typeface="Arial" panose="020B0604020202020204"/>
                <a:cs typeface="Arial" panose="020B0604020202020204"/>
              </a:rPr>
              <a:t>4 </a:t>
            </a:r>
            <a:r>
              <a:rPr lang="en-US" sz="2600" dirty="0" err="1">
                <a:latin typeface="Arial" panose="020B0604020202020204"/>
                <a:cs typeface="Arial" panose="020B0604020202020204"/>
              </a:rPr>
              <a:t>thành</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trước</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sau</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trên</a:t>
            </a:r>
            <a:r>
              <a:rPr lang="vi-VN" sz="2600" dirty="0">
                <a:latin typeface="Arial" panose="020B0604020202020204"/>
                <a:cs typeface="Arial" panose="020B0604020202020204"/>
              </a:rPr>
              <a:t>,</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dưới</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và</a:t>
            </a:r>
            <a:r>
              <a:rPr lang="en-US" sz="2600" dirty="0">
                <a:latin typeface="Arial" panose="020B0604020202020204"/>
                <a:cs typeface="Arial" panose="020B0604020202020204"/>
              </a:rPr>
              <a:t> 2 </a:t>
            </a:r>
            <a:r>
              <a:rPr lang="en-US" sz="2600" dirty="0" err="1">
                <a:latin typeface="Arial" panose="020B0604020202020204"/>
                <a:cs typeface="Arial" panose="020B0604020202020204"/>
              </a:rPr>
              <a:t>lỗ</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lỗ</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bẹn</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nông</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lỗ</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bẹn</a:t>
            </a:r>
            <a:r>
              <a:rPr lang="en-US" sz="2600" dirty="0">
                <a:latin typeface="Arial" panose="020B0604020202020204"/>
                <a:cs typeface="Arial" panose="020B0604020202020204"/>
              </a:rPr>
              <a:t> </a:t>
            </a:r>
            <a:r>
              <a:rPr lang="en-US" sz="2600" dirty="0" err="1">
                <a:latin typeface="Arial" panose="020B0604020202020204"/>
                <a:cs typeface="Arial" panose="020B0604020202020204"/>
              </a:rPr>
              <a:t>sâu</a:t>
            </a:r>
            <a:r>
              <a:rPr lang="en-US" sz="2600" dirty="0">
                <a:latin typeface="Arial" panose="020B0604020202020204"/>
                <a:cs typeface="Arial" panose="020B0604020202020204"/>
              </a:rPr>
              <a:t>)</a:t>
            </a:r>
            <a:endParaRPr lang="vi-VN" sz="2600" dirty="0">
              <a:latin typeface="Arial" panose="020B0604020202020204"/>
              <a:cs typeface="Arial" panose="020B0604020202020204"/>
            </a:endParaRPr>
          </a:p>
          <a:p>
            <a:pPr>
              <a:lnSpc>
                <a:spcPct val="150000"/>
              </a:lnSpc>
            </a:pPr>
            <a:r>
              <a:rPr lang="vi-VN" sz="2600" dirty="0">
                <a:latin typeface="Arial" panose="020B0604020202020204"/>
                <a:cs typeface="Arial" panose="020B0604020202020204"/>
              </a:rPr>
              <a:t>Thừng tinh (nam)/ dây chằng tròn (nữ) đi qua.</a:t>
            </a:r>
            <a:endParaRPr lang="en-US" sz="2600" dirty="0">
              <a:latin typeface="Arial" panose="020B0604020202020204"/>
              <a:cs typeface="Arial" panose="020B0604020202020204"/>
            </a:endParaRPr>
          </a:p>
        </p:txBody>
      </p:sp>
      <p:sp>
        <p:nvSpPr>
          <p:cNvPr id="8" name="Content Placeholder 7"/>
          <p:cNvSpPr>
            <a:spLocks noGrp="1"/>
          </p:cNvSpPr>
          <p:nvPr>
            <p:ph sz="half" idx="2"/>
          </p:nvPr>
        </p:nvSpPr>
        <p:spPr/>
        <p:txBody>
          <a:bodyPr>
            <a:normAutofit fontScale="77500" lnSpcReduction="20000"/>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200" y="1651000"/>
            <a:ext cx="4593654"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121400" y="5086350"/>
            <a:ext cx="1219200" cy="368300"/>
          </a:xfrm>
          <a:prstGeom prst="rect">
            <a:avLst/>
          </a:prstGeom>
          <a:noFill/>
        </p:spPr>
        <p:txBody>
          <a:bodyPr wrap="square" rtlCol="0">
            <a:spAutoFit/>
          </a:bodyPr>
          <a:lstStyle/>
          <a:p>
            <a:r>
              <a:rPr lang="en-US" b="1" dirty="0" err="1">
                <a:solidFill>
                  <a:srgbClr val="FF0000"/>
                </a:solidFill>
              </a:rPr>
              <a:t>Ống</a:t>
            </a:r>
            <a:r>
              <a:rPr lang="en-US" b="1" dirty="0">
                <a:solidFill>
                  <a:srgbClr val="FF0000"/>
                </a:solidFill>
              </a:rPr>
              <a:t> </a:t>
            </a:r>
            <a:r>
              <a:rPr lang="en-US" b="1" dirty="0" err="1">
                <a:solidFill>
                  <a:srgbClr val="FF0000"/>
                </a:solidFill>
              </a:rPr>
              <a:t>bẹn</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chor="ctr">
            <a:normAutofit/>
          </a:bodyPr>
          <a:lstStyle/>
          <a:p>
            <a:r>
              <a:rPr lang="en-US" dirty="0">
                <a:latin typeface="Arial" panose="020B0604020202020204"/>
                <a:cs typeface="Arial" panose="020B0604020202020204"/>
              </a:rPr>
              <a:t>BIẾN CHỨNG SAU MỔ</a:t>
            </a:r>
          </a:p>
        </p:txBody>
      </p:sp>
      <p:sp>
        <p:nvSpPr>
          <p:cNvPr id="4" name="Content Placeholder 3"/>
          <p:cNvSpPr>
            <a:spLocks noGrp="1"/>
          </p:cNvSpPr>
          <p:nvPr>
            <p:ph idx="1"/>
          </p:nvPr>
        </p:nvSpPr>
        <p:spPr>
          <a:xfrm>
            <a:off x="838200" y="1951650"/>
            <a:ext cx="10515600" cy="4351338"/>
          </a:xfrm>
        </p:spPr>
        <p:txBody>
          <a:bodyPr/>
          <a:lstStyle/>
          <a:p>
            <a:pPr marL="514350" indent="-514350">
              <a:buFont typeface="+mj-lt"/>
              <a:buAutoNum type="arabicPeriod"/>
            </a:pPr>
            <a:r>
              <a:rPr lang="en-US" dirty="0" err="1"/>
              <a:t>Nhiễm</a:t>
            </a:r>
            <a:r>
              <a:rPr lang="en-US" dirty="0"/>
              <a:t> </a:t>
            </a:r>
            <a:r>
              <a:rPr lang="en-US" dirty="0" err="1"/>
              <a:t>trùng</a:t>
            </a:r>
            <a:r>
              <a:rPr lang="en-US" dirty="0"/>
              <a:t> </a:t>
            </a:r>
            <a:r>
              <a:rPr lang="en-US" dirty="0" err="1"/>
              <a:t>vết</a:t>
            </a:r>
            <a:r>
              <a:rPr lang="en-US" dirty="0"/>
              <a:t> </a:t>
            </a:r>
            <a:r>
              <a:rPr lang="en-US" dirty="0" err="1"/>
              <a:t>mổ</a:t>
            </a:r>
            <a:endParaRPr lang="en-US" dirty="0"/>
          </a:p>
          <a:p>
            <a:pPr marL="514350" indent="-514350">
              <a:buFont typeface="+mj-lt"/>
              <a:buAutoNum type="arabicPeriod"/>
            </a:pPr>
            <a:r>
              <a:rPr lang="en-US" dirty="0" err="1"/>
              <a:t>Bướu</a:t>
            </a:r>
            <a:r>
              <a:rPr lang="en-US" dirty="0"/>
              <a:t> </a:t>
            </a:r>
            <a:r>
              <a:rPr lang="en-US" dirty="0" err="1"/>
              <a:t>huyết</a:t>
            </a:r>
            <a:r>
              <a:rPr lang="en-US" dirty="0"/>
              <a:t> </a:t>
            </a:r>
            <a:r>
              <a:rPr lang="en-US" dirty="0" err="1"/>
              <a:t>thanh</a:t>
            </a:r>
            <a:endParaRPr lang="en-US" dirty="0"/>
          </a:p>
          <a:p>
            <a:pPr marL="514350" indent="-514350">
              <a:buFont typeface="+mj-lt"/>
              <a:buAutoNum type="arabicPeriod"/>
            </a:pPr>
            <a:r>
              <a:rPr lang="en-US" dirty="0" err="1"/>
              <a:t>Viêm</a:t>
            </a:r>
            <a:r>
              <a:rPr lang="en-US" dirty="0"/>
              <a:t> </a:t>
            </a:r>
            <a:r>
              <a:rPr lang="en-US" dirty="0" err="1"/>
              <a:t>tinh</a:t>
            </a:r>
            <a:r>
              <a:rPr lang="en-US" dirty="0"/>
              <a:t> </a:t>
            </a:r>
            <a:r>
              <a:rPr lang="en-US" dirty="0" err="1"/>
              <a:t>hoàn</a:t>
            </a:r>
            <a:endParaRPr lang="en-US" dirty="0"/>
          </a:p>
          <a:p>
            <a:pPr marL="514350" indent="-514350">
              <a:buFont typeface="+mj-lt"/>
              <a:buAutoNum type="arabicPeriod"/>
            </a:pPr>
            <a:r>
              <a:rPr lang="en-US" dirty="0" err="1"/>
              <a:t>Tụ</a:t>
            </a:r>
            <a:r>
              <a:rPr lang="en-US" dirty="0"/>
              <a:t> </a:t>
            </a:r>
            <a:r>
              <a:rPr lang="en-US" dirty="0" err="1"/>
              <a:t>máu</a:t>
            </a:r>
            <a:endParaRPr lang="en-US" dirty="0"/>
          </a:p>
          <a:p>
            <a:pPr marL="514350" indent="-514350">
              <a:buFont typeface="+mj-lt"/>
              <a:buAutoNum type="arabicPeriod"/>
            </a:pPr>
            <a:r>
              <a:rPr lang="en-US" dirty="0" err="1"/>
              <a:t>Đau</a:t>
            </a:r>
            <a:r>
              <a:rPr lang="en-US" dirty="0"/>
              <a:t> </a:t>
            </a:r>
            <a:r>
              <a:rPr lang="en-US" dirty="0" err="1"/>
              <a:t>mạn</a:t>
            </a:r>
            <a:r>
              <a:rPr lang="en-US" dirty="0"/>
              <a:t> </a:t>
            </a:r>
            <a:r>
              <a:rPr lang="en-US" dirty="0" err="1"/>
              <a:t>tính</a:t>
            </a:r>
            <a:endParaRPr lang="en-US" dirty="0"/>
          </a:p>
          <a:p>
            <a:pPr marL="514350" indent="-514350">
              <a:buFont typeface="+mj-lt"/>
              <a:buAutoNum type="arabicPeriod"/>
            </a:pPr>
            <a:r>
              <a:rPr lang="en-US" dirty="0" err="1"/>
              <a:t>Tái</a:t>
            </a:r>
            <a:r>
              <a:rPr lang="en-US" dirty="0"/>
              <a:t> </a:t>
            </a:r>
            <a:r>
              <a:rPr lang="en-US" dirty="0" err="1"/>
              <a:t>phát</a:t>
            </a:r>
            <a:endParaRPr lang="en-US" dirty="0"/>
          </a:p>
        </p:txBody>
      </p:sp>
      <p:sp>
        <p:nvSpPr>
          <p:cNvPr id="14" name="Rectangle 13"/>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Hộp Văn bản 2">
            <a:extLst>
              <a:ext uri="{FF2B5EF4-FFF2-40B4-BE49-F238E27FC236}">
                <a16:creationId xmlns:a16="http://schemas.microsoft.com/office/drawing/2014/main" id="{3FEEE80F-77C9-BF17-2EDD-AEF445F55CD2}"/>
              </a:ext>
            </a:extLst>
          </p:cNvPr>
          <p:cNvSpPr txBox="1"/>
          <p:nvPr/>
        </p:nvSpPr>
        <p:spPr>
          <a:xfrm>
            <a:off x="5182965" y="2513234"/>
            <a:ext cx="1828800" cy="2585323"/>
          </a:xfrm>
          <a:prstGeom prst="rect">
            <a:avLst/>
          </a:prstGeom>
          <a:noFill/>
        </p:spPr>
        <p:txBody>
          <a:bodyPr wrap="square" rtlCol="0">
            <a:spAutoFit/>
          </a:bodyPr>
          <a:lstStyle/>
          <a:p>
            <a:pPr algn="l"/>
            <a:r>
              <a:rPr lang="vi-VN" dirty="0"/>
              <a:t>Viêm tinh hoàn sung huyết: cố bóc khối thoát vị làm ứ mạch máu tinh hoàn &gt;viêm do ứ máu (biến chứng lên tĩnh mạch dây leo)</a:t>
            </a:r>
          </a:p>
        </p:txBody>
      </p:sp>
      <p:sp>
        <p:nvSpPr>
          <p:cNvPr id="5" name="Hộp Văn bản 4">
            <a:extLst>
              <a:ext uri="{FF2B5EF4-FFF2-40B4-BE49-F238E27FC236}">
                <a16:creationId xmlns:a16="http://schemas.microsoft.com/office/drawing/2014/main" id="{CDC4937F-60B4-7361-7B09-4A018FE98BD2}"/>
              </a:ext>
            </a:extLst>
          </p:cNvPr>
          <p:cNvSpPr txBox="1"/>
          <p:nvPr/>
        </p:nvSpPr>
        <p:spPr>
          <a:xfrm>
            <a:off x="5182965" y="2076245"/>
            <a:ext cx="1828800" cy="1828800"/>
          </a:xfrm>
          <a:prstGeom prst="rect">
            <a:avLst/>
          </a:prstGeom>
          <a:noFill/>
        </p:spPr>
        <p:txBody>
          <a:bodyPr wrap="square" rtlCol="0">
            <a:spAutoFit/>
          </a:bodyPr>
          <a:lstStyle/>
          <a:p>
            <a:pPr algn="l"/>
            <a:endParaRPr lang="vi-VN" dirty="0"/>
          </a:p>
        </p:txBody>
      </p:sp>
      <p:sp>
        <p:nvSpPr>
          <p:cNvPr id="6" name="Hộp Văn bản 5">
            <a:extLst>
              <a:ext uri="{FF2B5EF4-FFF2-40B4-BE49-F238E27FC236}">
                <a16:creationId xmlns:a16="http://schemas.microsoft.com/office/drawing/2014/main" id="{C82C888C-6C2D-55F9-EE39-4552C20D2B88}"/>
              </a:ext>
            </a:extLst>
          </p:cNvPr>
          <p:cNvSpPr txBox="1"/>
          <p:nvPr/>
        </p:nvSpPr>
        <p:spPr>
          <a:xfrm>
            <a:off x="5182965" y="2076245"/>
            <a:ext cx="1828800" cy="1828800"/>
          </a:xfrm>
          <a:prstGeom prst="rect">
            <a:avLst/>
          </a:prstGeom>
          <a:noFill/>
        </p:spPr>
        <p:txBody>
          <a:bodyPr wrap="square" rtlCol="0">
            <a:spAutoFit/>
          </a:bodyPr>
          <a:lstStyle/>
          <a:p>
            <a:pPr algn="l"/>
            <a:endParaRPr lang="vi-VN" dirty="0"/>
          </a:p>
        </p:txBody>
      </p:sp>
      <p:sp>
        <p:nvSpPr>
          <p:cNvPr id="7" name="Hộp Văn bản 6">
            <a:extLst>
              <a:ext uri="{FF2B5EF4-FFF2-40B4-BE49-F238E27FC236}">
                <a16:creationId xmlns:a16="http://schemas.microsoft.com/office/drawing/2014/main" id="{C2961A6D-896F-6B05-A5DC-191DF171C79D}"/>
              </a:ext>
            </a:extLst>
          </p:cNvPr>
          <p:cNvSpPr txBox="1"/>
          <p:nvPr/>
        </p:nvSpPr>
        <p:spPr>
          <a:xfrm>
            <a:off x="8330756" y="1489985"/>
            <a:ext cx="1828800" cy="923330"/>
          </a:xfrm>
          <a:prstGeom prst="rect">
            <a:avLst/>
          </a:prstGeom>
          <a:noFill/>
        </p:spPr>
        <p:txBody>
          <a:bodyPr wrap="square" rtlCol="0">
            <a:spAutoFit/>
          </a:bodyPr>
          <a:lstStyle/>
          <a:p>
            <a:pPr algn="l"/>
            <a:r>
              <a:rPr lang="vi-VN" dirty="0"/>
              <a:t>Đau mạn tính càng giảm khi tăng tuổi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0936" y="457200"/>
            <a:ext cx="4343400" cy="1929384"/>
          </a:xfrm>
        </p:spPr>
        <p:txBody>
          <a:bodyPr vert="horz" lIns="91440" tIns="45720" rIns="91440" bIns="45720" rtlCol="0" anchor="ctr">
            <a:normAutofit fontScale="90000"/>
          </a:bodyPr>
          <a:lstStyle/>
          <a:p>
            <a:r>
              <a:rPr lang="en-US" sz="4800" dirty="0">
                <a:latin typeface="Arial" panose="020B0604020202020204"/>
                <a:cs typeface="Arial" panose="020B0604020202020204"/>
              </a:rPr>
              <a:t>NHIỄM TRÙNG VẾT MỔ</a:t>
            </a:r>
          </a:p>
        </p:txBody>
      </p:sp>
      <p:sp>
        <p:nvSpPr>
          <p:cNvPr id="13" name="sketchy line"/>
          <p:cNvSpPr>
            <a:spLocks noGrp="1" noRot="1" noChangeAspect="1" noMove="1" noResize="1" noEditPoints="1" noAdjustHandles="1" noChangeArrowheads="1" noChangeShapeType="1" noTextEdit="1"/>
          </p:cNvSpPr>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European Hernia Society guidelines on the treatment of inguinal hernia in adult patients. Hernia. 2009</a:t>
            </a:r>
          </a:p>
        </p:txBody>
      </p:sp>
      <p:pic>
        <p:nvPicPr>
          <p:cNvPr id="4" name="Content Placeholder 3"/>
          <p:cNvPicPr>
            <a:picLocks noGrp="1" noChangeAspect="1"/>
          </p:cNvPicPr>
          <p:nvPr>
            <p:ph sz="half" idx="1"/>
          </p:nvPr>
        </p:nvPicPr>
        <p:blipFill>
          <a:blip r:embed="rId3"/>
          <a:stretch>
            <a:fillRect/>
          </a:stretch>
        </p:blipFill>
        <p:spPr>
          <a:xfrm>
            <a:off x="466344" y="2966717"/>
            <a:ext cx="5468112" cy="2884429"/>
          </a:xfrm>
          <a:prstGeom prst="rect">
            <a:avLst/>
          </a:prstGeom>
        </p:spPr>
      </p:pic>
      <p:pic>
        <p:nvPicPr>
          <p:cNvPr id="5" name="Content Placeholder 4"/>
          <p:cNvPicPr>
            <a:picLocks noGrp="1" noChangeAspect="1"/>
          </p:cNvPicPr>
          <p:nvPr>
            <p:ph sz="half" idx="2"/>
          </p:nvPr>
        </p:nvPicPr>
        <p:blipFill>
          <a:blip r:embed="rId4"/>
          <a:stretch>
            <a:fillRect/>
          </a:stretch>
        </p:blipFill>
        <p:spPr>
          <a:xfrm>
            <a:off x="6254496" y="3547704"/>
            <a:ext cx="5468112" cy="172245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30936" y="502920"/>
            <a:ext cx="3419856" cy="1463040"/>
          </a:xfrm>
        </p:spPr>
        <p:txBody>
          <a:bodyPr vert="horz" lIns="91440" tIns="45720" rIns="91440" bIns="45720" rtlCol="0" anchor="ctr">
            <a:noAutofit/>
          </a:bodyPr>
          <a:lstStyle/>
          <a:p>
            <a:r>
              <a:rPr lang="en-US" sz="3600" kern="1200" dirty="0">
                <a:latin typeface="Arial" panose="020B0604020202020204"/>
                <a:cs typeface="Arial" panose="020B0604020202020204"/>
              </a:rPr>
              <a:t>BƯỚU HUYẾT THANH</a:t>
            </a:r>
          </a:p>
        </p:txBody>
      </p:sp>
      <p:sp>
        <p:nvSpPr>
          <p:cNvPr id="22" name="sketch line"/>
          <p:cNvSpPr>
            <a:spLocks noGrp="1" noRot="1" noChangeAspect="1" noMove="1" noResize="1" noEditPoints="1" noAdjustHandles="1" noChangeArrowheads="1" noChangeShapeType="1" noTextEdit="1"/>
          </p:cNvSpPr>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orient="vert" idx="1"/>
          </p:nvPr>
        </p:nvSpPr>
        <p:spPr>
          <a:xfrm>
            <a:off x="4654295" y="502920"/>
            <a:ext cx="6894576" cy="1463040"/>
          </a:xfrm>
        </p:spPr>
        <p:txBody>
          <a:bodyPr vert="horz" lIns="91440" tIns="45720" rIns="91440" bIns="45720" rtlCol="0" anchor="ctr">
            <a:normAutofit/>
          </a:bodyPr>
          <a:lstStyle/>
          <a:p>
            <a:r>
              <a:rPr lang="en-US" sz="2200"/>
              <a:t>European Hernia Society guidelines on the treatment of inguinal hernia in adult patients. Hernia. 2009</a:t>
            </a:r>
          </a:p>
        </p:txBody>
      </p:sp>
      <p:pic>
        <p:nvPicPr>
          <p:cNvPr id="5" name="Content Placeholder 4"/>
          <p:cNvPicPr>
            <a:picLocks noGrp="1" noChangeAspect="1"/>
          </p:cNvPicPr>
          <p:nvPr>
            <p:ph sz="half" idx="4294967295"/>
          </p:nvPr>
        </p:nvPicPr>
        <p:blipFill>
          <a:blip r:embed="rId3"/>
          <a:stretch>
            <a:fillRect/>
          </a:stretch>
        </p:blipFill>
        <p:spPr>
          <a:xfrm>
            <a:off x="2245873" y="2290936"/>
            <a:ext cx="7688062" cy="395935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panose="020B0604020202020204"/>
                <a:cs typeface="Arial" panose="020B0604020202020204"/>
              </a:rPr>
              <a:t>VIÊM TINH HOÀN</a:t>
            </a:r>
          </a:p>
        </p:txBody>
      </p:sp>
      <p:sp>
        <p:nvSpPr>
          <p:cNvPr id="16" name="sketchy line"/>
          <p:cNvSpPr>
            <a:spLocks noGrp="1" noRot="1" noChangeAspect="1" noMove="1" noResize="1" noEditPoints="1" noAdjustHandles="1" noChangeArrowheads="1" noChangeShapeType="1" noTextEdit="1"/>
          </p:cNvSpPr>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ym typeface="+mn-ea"/>
              </a:rPr>
              <a:t>European Hernia Society guidelines on the treatment of inguinal hernia in adult patients. Hernia. 2009</a:t>
            </a:r>
            <a:endParaRPr lang="en-US" sz="2200"/>
          </a:p>
          <a:p>
            <a:pPr indent="-228600">
              <a:lnSpc>
                <a:spcPct val="90000"/>
              </a:lnSpc>
              <a:spcAft>
                <a:spcPts val="600"/>
              </a:spcAft>
              <a:buFont typeface="Arial" panose="020B0604020202020204" pitchFamily="34" charset="0"/>
              <a:buChar char="•"/>
            </a:pPr>
            <a:endParaRPr lang="en-US" sz="2200"/>
          </a:p>
        </p:txBody>
      </p:sp>
      <p:pic>
        <p:nvPicPr>
          <p:cNvPr id="8" name="Content Placeholder 7"/>
          <p:cNvPicPr>
            <a:picLocks noGrp="1" noChangeAspect="1"/>
          </p:cNvPicPr>
          <p:nvPr>
            <p:ph sz="half" idx="1"/>
          </p:nvPr>
        </p:nvPicPr>
        <p:blipFill>
          <a:blip r:embed="rId3"/>
          <a:stretch>
            <a:fillRect/>
          </a:stretch>
        </p:blipFill>
        <p:spPr>
          <a:xfrm>
            <a:off x="1179007" y="2569464"/>
            <a:ext cx="4042786" cy="3678936"/>
          </a:xfrm>
          <a:prstGeom prst="rect">
            <a:avLst/>
          </a:prstGeom>
        </p:spPr>
      </p:pic>
      <p:pic>
        <p:nvPicPr>
          <p:cNvPr id="7" name="Content Placeholder 6"/>
          <p:cNvPicPr>
            <a:picLocks noGrp="1" noChangeAspect="1"/>
          </p:cNvPicPr>
          <p:nvPr>
            <p:ph sz="half" idx="2"/>
          </p:nvPr>
        </p:nvPicPr>
        <p:blipFill>
          <a:blip r:embed="rId4"/>
          <a:stretch>
            <a:fillRect/>
          </a:stretch>
        </p:blipFill>
        <p:spPr>
          <a:xfrm>
            <a:off x="6254496" y="3588715"/>
            <a:ext cx="5468112" cy="164043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dirty="0">
                <a:latin typeface="Arial" panose="020B0604020202020204"/>
                <a:cs typeface="Arial" panose="020B0604020202020204"/>
              </a:rPr>
              <a:t>TỤ MÁU</a:t>
            </a:r>
          </a:p>
        </p:txBody>
      </p:sp>
      <p:sp>
        <p:nvSpPr>
          <p:cNvPr id="14" name="sketch line"/>
          <p:cNvSpPr>
            <a:spLocks noGrp="1" noRot="1" noChangeAspect="1" noMove="1" noResize="1" noEditPoints="1" noAdjustHandles="1" noChangeArrowheads="1" noChangeShapeType="1" noTextEdit="1"/>
          </p:cNvSpPr>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ym typeface="+mn-ea"/>
              </a:rPr>
              <a:t>European Hernia Society guidelines on the treatment of inguinal hernia in adult patients. Hernia. 2009</a:t>
            </a:r>
            <a:endParaRPr lang="en-US" sz="2200"/>
          </a:p>
          <a:p>
            <a:pPr indent="-228600">
              <a:lnSpc>
                <a:spcPct val="90000"/>
              </a:lnSpc>
              <a:spcAft>
                <a:spcPts val="600"/>
              </a:spcAft>
              <a:buFont typeface="Arial" panose="020B0604020202020204" pitchFamily="34" charset="0"/>
              <a:buChar char="•"/>
            </a:pPr>
            <a:endParaRPr lang="en-US" sz="2200"/>
          </a:p>
        </p:txBody>
      </p:sp>
      <p:pic>
        <p:nvPicPr>
          <p:cNvPr id="6" name="Content Placeholder 5"/>
          <p:cNvPicPr>
            <a:picLocks noGrp="1" noChangeAspect="1"/>
          </p:cNvPicPr>
          <p:nvPr>
            <p:ph idx="1"/>
          </p:nvPr>
        </p:nvPicPr>
        <p:blipFill>
          <a:blip r:embed="rId3"/>
          <a:stretch>
            <a:fillRect/>
          </a:stretch>
        </p:blipFill>
        <p:spPr>
          <a:xfrm>
            <a:off x="3078990" y="2290936"/>
            <a:ext cx="6021827" cy="395935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panose="020B0604020202020204"/>
                <a:cs typeface="Arial" panose="020B0604020202020204"/>
              </a:rPr>
              <a:t>ĐAU MẠN TÍNH</a:t>
            </a:r>
          </a:p>
        </p:txBody>
      </p:sp>
      <p:sp>
        <p:nvSpPr>
          <p:cNvPr id="16" name="sketchy line"/>
          <p:cNvSpPr>
            <a:spLocks noGrp="1" noRot="1" noChangeAspect="1" noMove="1" noResize="1" noEditPoints="1" noAdjustHandles="1" noChangeArrowheads="1" noChangeShapeType="1" noTextEdit="1"/>
          </p:cNvSpPr>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ym typeface="+mn-ea"/>
              </a:rPr>
              <a:t>European Hernia Society guidelines on the treatment of inguinal hernia in adult patients. Hernia. 2009</a:t>
            </a:r>
            <a:endParaRPr lang="en-US" sz="2200"/>
          </a:p>
          <a:p>
            <a:pPr indent="-228600">
              <a:lnSpc>
                <a:spcPct val="90000"/>
              </a:lnSpc>
              <a:spcAft>
                <a:spcPts val="600"/>
              </a:spcAft>
              <a:buFont typeface="Arial" panose="020B0604020202020204" pitchFamily="34" charset="0"/>
              <a:buChar char="•"/>
            </a:pPr>
            <a:endParaRPr lang="en-US" sz="2200"/>
          </a:p>
        </p:txBody>
      </p:sp>
      <p:pic>
        <p:nvPicPr>
          <p:cNvPr id="7" name="Content Placeholder 6"/>
          <p:cNvPicPr>
            <a:picLocks noGrp="1" noChangeAspect="1"/>
          </p:cNvPicPr>
          <p:nvPr>
            <p:ph sz="half" idx="1"/>
          </p:nvPr>
        </p:nvPicPr>
        <p:blipFill>
          <a:blip r:embed="rId3"/>
          <a:stretch>
            <a:fillRect/>
          </a:stretch>
        </p:blipFill>
        <p:spPr>
          <a:xfrm>
            <a:off x="1475899" y="2569464"/>
            <a:ext cx="3449002" cy="3678936"/>
          </a:xfrm>
          <a:prstGeom prst="rect">
            <a:avLst/>
          </a:prstGeom>
        </p:spPr>
      </p:pic>
      <p:pic>
        <p:nvPicPr>
          <p:cNvPr id="8" name="Content Placeholder 7"/>
          <p:cNvPicPr>
            <a:picLocks noGrp="1" noChangeAspect="1"/>
          </p:cNvPicPr>
          <p:nvPr>
            <p:ph sz="half" idx="2"/>
          </p:nvPr>
        </p:nvPicPr>
        <p:blipFill>
          <a:blip r:embed="rId4"/>
          <a:stretch>
            <a:fillRect/>
          </a:stretch>
        </p:blipFill>
        <p:spPr>
          <a:xfrm>
            <a:off x="6254496" y="3488107"/>
            <a:ext cx="5468112" cy="18416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dirty="0">
                <a:latin typeface="Arial" panose="020B0604020202020204"/>
                <a:cs typeface="Arial" panose="020B0604020202020204"/>
              </a:rPr>
              <a:t>TÁI PHÁT</a:t>
            </a:r>
          </a:p>
        </p:txBody>
      </p:sp>
      <p:sp>
        <p:nvSpPr>
          <p:cNvPr id="10"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vert="horz" lIns="91440" tIns="45720" rIns="91440" bIns="45720" rtlCol="0" anchor="t">
            <a:normAutofit fontScale="92500" lnSpcReduction="20000"/>
          </a:bodyPr>
          <a:lstStyle/>
          <a:p>
            <a:pPr>
              <a:lnSpc>
                <a:spcPct val="150000"/>
              </a:lnSpc>
            </a:pPr>
            <a:r>
              <a:rPr lang="en-US" sz="2200" dirty="0" err="1">
                <a:latin typeface="Arial" panose="020B0604020202020204"/>
                <a:cs typeface="Arial" panose="020B0604020202020204"/>
              </a:rPr>
              <a:t>Tỷ</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lệ</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tái</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phát</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thường</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thấp</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trong</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sử</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dụng</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(0 - 3%). Sau </a:t>
            </a:r>
            <a:r>
              <a:rPr lang="en-US" sz="2200" dirty="0" err="1">
                <a:latin typeface="Arial" panose="020B0604020202020204"/>
                <a:cs typeface="Arial" panose="020B0604020202020204"/>
              </a:rPr>
              <a:t>khi</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đặt</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thoát</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vị</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tái</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phát</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thường</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xảy</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ra</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trong</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năm</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đầu</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tiền</a:t>
            </a:r>
            <a:endParaRPr lang="en-US" dirty="0" err="1">
              <a:latin typeface="Arial" panose="020B0604020202020204"/>
              <a:cs typeface="Arial" panose="020B0604020202020204"/>
            </a:endParaRPr>
          </a:p>
          <a:p>
            <a:pPr>
              <a:lnSpc>
                <a:spcPct val="150000"/>
              </a:lnSpc>
            </a:pPr>
            <a:r>
              <a:rPr lang="en-US" sz="2200" dirty="0">
                <a:latin typeface="Arial" panose="020B0604020202020204"/>
                <a:cs typeface="Arial" panose="020B0604020202020204"/>
              </a:rPr>
              <a:t>Nguyên </a:t>
            </a:r>
            <a:r>
              <a:rPr lang="en-US" sz="2200" err="1">
                <a:latin typeface="Arial" panose="020B0604020202020204"/>
                <a:cs typeface="Arial" panose="020B0604020202020204"/>
              </a:rPr>
              <a:t>nhân</a:t>
            </a:r>
            <a:r>
              <a:rPr lang="en-US" sz="2200" dirty="0">
                <a:latin typeface="Arial" panose="020B0604020202020204"/>
                <a:cs typeface="Arial" panose="020B0604020202020204"/>
              </a:rPr>
              <a:t> </a:t>
            </a:r>
            <a:r>
              <a:rPr lang="en-US" sz="2200" err="1">
                <a:latin typeface="Arial" panose="020B0604020202020204"/>
                <a:cs typeface="Arial" panose="020B0604020202020204"/>
              </a:rPr>
              <a:t>tái</a:t>
            </a:r>
            <a:r>
              <a:rPr lang="en-US" sz="2200" dirty="0">
                <a:latin typeface="Arial" panose="020B0604020202020204"/>
                <a:cs typeface="Arial" panose="020B0604020202020204"/>
              </a:rPr>
              <a:t> </a:t>
            </a:r>
            <a:r>
              <a:rPr lang="en-US" sz="2200" err="1">
                <a:latin typeface="Arial" panose="020B0604020202020204"/>
                <a:cs typeface="Arial" panose="020B0604020202020204"/>
              </a:rPr>
              <a:t>phát</a:t>
            </a:r>
            <a:r>
              <a:rPr lang="en-US" sz="2200" dirty="0">
                <a:latin typeface="Arial" panose="020B0604020202020204"/>
                <a:cs typeface="Arial" panose="020B0604020202020204"/>
              </a:rPr>
              <a:t> </a:t>
            </a:r>
            <a:r>
              <a:rPr lang="en-US" sz="2200" err="1">
                <a:latin typeface="Arial" panose="020B0604020202020204"/>
                <a:cs typeface="Arial" panose="020B0604020202020204"/>
              </a:rPr>
              <a:t>chủ</a:t>
            </a:r>
            <a:r>
              <a:rPr lang="en-US" sz="2200" dirty="0">
                <a:latin typeface="Arial" panose="020B0604020202020204"/>
                <a:cs typeface="Arial" panose="020B0604020202020204"/>
              </a:rPr>
              <a:t> </a:t>
            </a:r>
            <a:r>
              <a:rPr lang="en-US" sz="2200" err="1">
                <a:latin typeface="Arial" panose="020B0604020202020204"/>
                <a:cs typeface="Arial" panose="020B0604020202020204"/>
              </a:rPr>
              <a:t>yếu</a:t>
            </a:r>
            <a:r>
              <a:rPr lang="en-US" sz="2200" dirty="0">
                <a:latin typeface="Arial" panose="020B0604020202020204"/>
                <a:cs typeface="Arial" panose="020B0604020202020204"/>
              </a:rPr>
              <a:t> </a:t>
            </a:r>
            <a:r>
              <a:rPr lang="en-US" sz="2200" err="1">
                <a:latin typeface="Arial" panose="020B0604020202020204"/>
                <a:cs typeface="Arial" panose="020B0604020202020204"/>
              </a:rPr>
              <a:t>là</a:t>
            </a:r>
            <a:r>
              <a:rPr lang="en-US" sz="2200" dirty="0">
                <a:latin typeface="Arial" panose="020B0604020202020204"/>
                <a:cs typeface="Arial" panose="020B0604020202020204"/>
              </a:rPr>
              <a:t> do </a:t>
            </a:r>
            <a:r>
              <a:rPr lang="en-US" sz="2200" err="1">
                <a:latin typeface="Arial" panose="020B0604020202020204"/>
                <a:cs typeface="Arial" panose="020B0604020202020204"/>
              </a:rPr>
              <a:t>lỗi</a:t>
            </a:r>
            <a:r>
              <a:rPr lang="en-US" sz="2200" dirty="0">
                <a:latin typeface="Arial" panose="020B0604020202020204"/>
                <a:cs typeface="Arial" panose="020B0604020202020204"/>
              </a:rPr>
              <a:t> </a:t>
            </a:r>
            <a:r>
              <a:rPr lang="en-US" sz="2200" err="1">
                <a:latin typeface="Arial" panose="020B0604020202020204"/>
                <a:cs typeface="Arial" panose="020B0604020202020204"/>
              </a:rPr>
              <a:t>kỹ</a:t>
            </a:r>
            <a:r>
              <a:rPr lang="en-US" sz="2200" dirty="0">
                <a:latin typeface="Arial" panose="020B0604020202020204"/>
                <a:cs typeface="Arial" panose="020B0604020202020204"/>
              </a:rPr>
              <a:t> </a:t>
            </a:r>
            <a:r>
              <a:rPr lang="en-US" sz="2200" err="1">
                <a:latin typeface="Arial" panose="020B0604020202020204"/>
                <a:cs typeface="Arial" panose="020B0604020202020204"/>
              </a:rPr>
              <a:t>thuật</a:t>
            </a:r>
            <a:r>
              <a:rPr lang="en-US" sz="2200" dirty="0">
                <a:latin typeface="Arial" panose="020B0604020202020204"/>
                <a:cs typeface="Arial" panose="020B0604020202020204"/>
              </a:rPr>
              <a:t>:</a:t>
            </a:r>
          </a:p>
          <a:p>
            <a:pPr lvl="1">
              <a:lnSpc>
                <a:spcPct val="150000"/>
              </a:lnSpc>
            </a:pPr>
            <a:r>
              <a:rPr lang="en-US" sz="2200" err="1">
                <a:latin typeface="Arial" panose="020B0604020202020204"/>
                <a:cs typeface="Arial" panose="020B0604020202020204"/>
              </a:rPr>
              <a:t>Phẫu</a:t>
            </a:r>
            <a:r>
              <a:rPr lang="en-US" sz="2200" dirty="0">
                <a:latin typeface="Arial" panose="020B0604020202020204"/>
                <a:cs typeface="Arial" panose="020B0604020202020204"/>
              </a:rPr>
              <a:t> </a:t>
            </a:r>
            <a:r>
              <a:rPr lang="en-US" sz="2200" err="1">
                <a:latin typeface="Arial" panose="020B0604020202020204"/>
                <a:cs typeface="Arial" panose="020B0604020202020204"/>
              </a:rPr>
              <a:t>tích</a:t>
            </a:r>
            <a:r>
              <a:rPr lang="en-US" sz="2200" dirty="0">
                <a:latin typeface="Arial" panose="020B0604020202020204"/>
                <a:cs typeface="Arial" panose="020B0604020202020204"/>
              </a:rPr>
              <a:t> </a:t>
            </a:r>
            <a:r>
              <a:rPr lang="en-US" sz="2200" err="1">
                <a:latin typeface="Arial" panose="020B0604020202020204"/>
                <a:cs typeface="Arial" panose="020B0604020202020204"/>
              </a:rPr>
              <a:t>không</a:t>
            </a:r>
            <a:r>
              <a:rPr lang="en-US" sz="2200" dirty="0">
                <a:latin typeface="Arial" panose="020B0604020202020204"/>
                <a:cs typeface="Arial" panose="020B0604020202020204"/>
              </a:rPr>
              <a:t> </a:t>
            </a:r>
            <a:r>
              <a:rPr lang="en-US" sz="2200" err="1">
                <a:latin typeface="Arial" panose="020B0604020202020204"/>
                <a:cs typeface="Arial" panose="020B0604020202020204"/>
              </a:rPr>
              <a:t>đủ</a:t>
            </a:r>
            <a:endParaRPr lang="en-US" sz="2200">
              <a:latin typeface="Arial" panose="020B0604020202020204"/>
              <a:cs typeface="Arial" panose="020B0604020202020204"/>
            </a:endParaRPr>
          </a:p>
          <a:p>
            <a:pPr lvl="1">
              <a:lnSpc>
                <a:spcPct val="150000"/>
              </a:lnSpc>
            </a:pPr>
            <a:r>
              <a:rPr lang="en-US" sz="2200" dirty="0">
                <a:latin typeface="Arial" panose="020B0604020202020204"/>
                <a:cs typeface="Arial" panose="020B0604020202020204"/>
              </a:rPr>
              <a:t>Kích </a:t>
            </a:r>
            <a:r>
              <a:rPr lang="en-US" sz="2200" err="1">
                <a:latin typeface="Arial" panose="020B0604020202020204"/>
                <a:cs typeface="Arial" panose="020B0604020202020204"/>
              </a:rPr>
              <a:t>thước</a:t>
            </a:r>
            <a:r>
              <a:rPr lang="en-US" sz="2200" dirty="0">
                <a:latin typeface="Arial" panose="020B0604020202020204"/>
                <a:cs typeface="Arial" panose="020B0604020202020204"/>
              </a:rPr>
              <a:t> </a:t>
            </a:r>
            <a:r>
              <a:rPr lang="en-US" sz="220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err="1">
                <a:latin typeface="Arial" panose="020B0604020202020204"/>
                <a:cs typeface="Arial" panose="020B0604020202020204"/>
              </a:rPr>
              <a:t>nhỏ</a:t>
            </a:r>
            <a:endParaRPr lang="en-US" sz="2200">
              <a:latin typeface="Arial" panose="020B0604020202020204"/>
              <a:cs typeface="Arial" panose="020B0604020202020204"/>
            </a:endParaRPr>
          </a:p>
          <a:p>
            <a:pPr lvl="1">
              <a:lnSpc>
                <a:spcPct val="150000"/>
              </a:lnSpc>
            </a:pPr>
            <a:r>
              <a:rPr lang="en-US" sz="2200" err="1">
                <a:latin typeface="Arial" panose="020B0604020202020204"/>
                <a:cs typeface="Arial" panose="020B0604020202020204"/>
              </a:rPr>
              <a:t>Cố</a:t>
            </a:r>
            <a:r>
              <a:rPr lang="en-US" sz="2200" dirty="0">
                <a:latin typeface="Arial" panose="020B0604020202020204"/>
                <a:cs typeface="Arial" panose="020B0604020202020204"/>
              </a:rPr>
              <a:t> </a:t>
            </a:r>
            <a:r>
              <a:rPr lang="en-US" sz="2200" err="1">
                <a:latin typeface="Arial" panose="020B0604020202020204"/>
                <a:cs typeface="Arial" panose="020B0604020202020204"/>
              </a:rPr>
              <a:t>định</a:t>
            </a:r>
            <a:r>
              <a:rPr lang="en-US" sz="2200" dirty="0">
                <a:latin typeface="Arial" panose="020B0604020202020204"/>
                <a:cs typeface="Arial" panose="020B0604020202020204"/>
              </a:rPr>
              <a:t> </a:t>
            </a:r>
            <a:r>
              <a:rPr lang="en-US" sz="2200" err="1">
                <a:latin typeface="Arial" panose="020B0604020202020204"/>
                <a:cs typeface="Arial" panose="020B0604020202020204"/>
              </a:rPr>
              <a:t>không</a:t>
            </a:r>
            <a:r>
              <a:rPr lang="en-US" sz="2200" dirty="0">
                <a:latin typeface="Arial" panose="020B0604020202020204"/>
                <a:cs typeface="Arial" panose="020B0604020202020204"/>
              </a:rPr>
              <a:t> </a:t>
            </a:r>
            <a:r>
              <a:rPr lang="en-US" sz="2200" err="1">
                <a:latin typeface="Arial" panose="020B0604020202020204"/>
                <a:cs typeface="Arial" panose="020B0604020202020204"/>
              </a:rPr>
              <a:t>đủ</a:t>
            </a:r>
            <a:endParaRPr lang="en-US" sz="2200">
              <a:latin typeface="Arial" panose="020B0604020202020204"/>
              <a:cs typeface="Arial" panose="020B0604020202020204"/>
            </a:endParaRPr>
          </a:p>
          <a:p>
            <a:pPr lvl="1">
              <a:lnSpc>
                <a:spcPct val="150000"/>
              </a:lnSpc>
            </a:pPr>
            <a:r>
              <a:rPr lang="en-US" sz="2200" err="1">
                <a:latin typeface="Arial" panose="020B0604020202020204"/>
                <a:cs typeface="Arial" panose="020B0604020202020204"/>
              </a:rPr>
              <a:t>Đặt</a:t>
            </a:r>
            <a:r>
              <a:rPr lang="en-US" sz="2200" dirty="0">
                <a:latin typeface="Arial" panose="020B0604020202020204"/>
                <a:cs typeface="Arial" panose="020B0604020202020204"/>
              </a:rPr>
              <a:t> </a:t>
            </a:r>
            <a:r>
              <a:rPr lang="en-US" sz="2200" err="1">
                <a:latin typeface="Arial" panose="020B0604020202020204"/>
                <a:cs typeface="Arial" panose="020B0604020202020204"/>
              </a:rPr>
              <a:t>không</a:t>
            </a:r>
            <a:r>
              <a:rPr lang="en-US" sz="2200" dirty="0">
                <a:latin typeface="Arial" panose="020B0604020202020204"/>
                <a:cs typeface="Arial" panose="020B0604020202020204"/>
              </a:rPr>
              <a:t> </a:t>
            </a:r>
            <a:r>
              <a:rPr lang="en-US" sz="2200" err="1">
                <a:latin typeface="Arial" panose="020B0604020202020204"/>
                <a:cs typeface="Arial" panose="020B0604020202020204"/>
              </a:rPr>
              <a:t>đúng</a:t>
            </a:r>
            <a:r>
              <a:rPr lang="en-US" sz="2200" dirty="0">
                <a:latin typeface="Arial" panose="020B0604020202020204"/>
                <a:cs typeface="Arial" panose="020B0604020202020204"/>
              </a:rPr>
              <a:t> </a:t>
            </a:r>
            <a:r>
              <a:rPr lang="en-US" sz="2200" err="1">
                <a:latin typeface="Arial" panose="020B0604020202020204"/>
                <a:cs typeface="Arial" panose="020B0604020202020204"/>
              </a:rPr>
              <a:t>chỗ</a:t>
            </a:r>
            <a:endParaRPr lang="en-US" sz="2200">
              <a:latin typeface="Arial" panose="020B0604020202020204"/>
              <a:cs typeface="Arial" panose="020B0604020202020204"/>
            </a:endParaRPr>
          </a:p>
          <a:p>
            <a:pPr lvl="1">
              <a:lnSpc>
                <a:spcPct val="150000"/>
              </a:lnSpc>
            </a:pPr>
            <a:r>
              <a:rPr lang="en-US" sz="2200" err="1">
                <a:latin typeface="Arial" panose="020B0604020202020204"/>
                <a:cs typeface="Arial" panose="020B0604020202020204"/>
              </a:rPr>
              <a:t>Mảnh</a:t>
            </a:r>
            <a:r>
              <a:rPr lang="en-US" sz="2200" dirty="0">
                <a:latin typeface="Arial" panose="020B0604020202020204"/>
                <a:cs typeface="Arial" panose="020B0604020202020204"/>
              </a:rPr>
              <a:t> </a:t>
            </a:r>
            <a:r>
              <a:rPr lang="en-US" sz="2200" err="1">
                <a:latin typeface="Arial" panose="020B0604020202020204"/>
                <a:cs typeface="Arial" panose="020B0604020202020204"/>
              </a:rPr>
              <a:t>ghép</a:t>
            </a:r>
            <a:r>
              <a:rPr lang="en-US" sz="2200" dirty="0">
                <a:latin typeface="Arial" panose="020B0604020202020204"/>
                <a:cs typeface="Arial" panose="020B0604020202020204"/>
              </a:rPr>
              <a:t> </a:t>
            </a:r>
            <a:r>
              <a:rPr lang="en-US" sz="2200" err="1">
                <a:latin typeface="Arial" panose="020B0604020202020204"/>
                <a:cs typeface="Arial" panose="020B0604020202020204"/>
              </a:rPr>
              <a:t>chồng</a:t>
            </a:r>
            <a:r>
              <a:rPr lang="en-US" sz="2200" dirty="0">
                <a:latin typeface="Arial" panose="020B0604020202020204"/>
                <a:cs typeface="Arial" panose="020B0604020202020204"/>
              </a:rPr>
              <a:t> </a:t>
            </a:r>
            <a:r>
              <a:rPr lang="en-US" sz="2200" err="1">
                <a:latin typeface="Arial" panose="020B0604020202020204"/>
                <a:cs typeface="Arial" panose="020B0604020202020204"/>
              </a:rPr>
              <a:t>lên</a:t>
            </a:r>
            <a:r>
              <a:rPr lang="en-US" sz="2200" dirty="0">
                <a:latin typeface="Arial" panose="020B0604020202020204"/>
                <a:cs typeface="Arial" panose="020B0604020202020204"/>
              </a:rPr>
              <a:t> </a:t>
            </a:r>
            <a:r>
              <a:rPr lang="en-US" sz="2200" err="1">
                <a:latin typeface="Arial" panose="020B0604020202020204"/>
                <a:cs typeface="Arial" panose="020B0604020202020204"/>
              </a:rPr>
              <a:t>nhau</a:t>
            </a:r>
            <a:endParaRPr lang="en-US" sz="2200">
              <a:latin typeface="Arial" panose="020B0604020202020204"/>
              <a:cs typeface="Arial" panose="020B0604020202020204"/>
            </a:endParaRPr>
          </a:p>
          <a:p>
            <a:pPr lvl="1">
              <a:lnSpc>
                <a:spcPct val="150000"/>
              </a:lnSpc>
            </a:pPr>
            <a:r>
              <a:rPr lang="en-US" sz="2200" err="1">
                <a:latin typeface="Arial" panose="020B0604020202020204"/>
                <a:cs typeface="Arial" panose="020B0604020202020204"/>
              </a:rPr>
              <a:t>Hoặc</a:t>
            </a:r>
            <a:r>
              <a:rPr lang="en-US" sz="2200" dirty="0">
                <a:latin typeface="Arial" panose="020B0604020202020204"/>
                <a:cs typeface="Arial" panose="020B0604020202020204"/>
              </a:rPr>
              <a:t> </a:t>
            </a:r>
            <a:r>
              <a:rPr lang="en-US" sz="2200" err="1">
                <a:latin typeface="Arial" panose="020B0604020202020204"/>
                <a:cs typeface="Arial" panose="020B0604020202020204"/>
              </a:rPr>
              <a:t>từ</a:t>
            </a:r>
            <a:r>
              <a:rPr lang="en-US" sz="2200" dirty="0">
                <a:latin typeface="Arial" panose="020B0604020202020204"/>
                <a:cs typeface="Arial" panose="020B0604020202020204"/>
              </a:rPr>
              <a:t> </a:t>
            </a:r>
            <a:r>
              <a:rPr lang="en-US" sz="2200" err="1">
                <a:latin typeface="Arial" panose="020B0604020202020204"/>
                <a:cs typeface="Arial" panose="020B0604020202020204"/>
              </a:rPr>
              <a:t>kết</a:t>
            </a:r>
            <a:r>
              <a:rPr lang="en-US" sz="2200" dirty="0">
                <a:latin typeface="Arial" panose="020B0604020202020204"/>
                <a:cs typeface="Arial" panose="020B0604020202020204"/>
              </a:rPr>
              <a:t> </a:t>
            </a:r>
            <a:r>
              <a:rPr lang="en-US" sz="2200" err="1">
                <a:latin typeface="Arial" panose="020B0604020202020204"/>
                <a:cs typeface="Arial" panose="020B0604020202020204"/>
              </a:rPr>
              <a:t>quả</a:t>
            </a:r>
            <a:r>
              <a:rPr lang="en-US" sz="2200" dirty="0">
                <a:latin typeface="Arial" panose="020B0604020202020204"/>
                <a:cs typeface="Arial" panose="020B0604020202020204"/>
              </a:rPr>
              <a:t> </a:t>
            </a:r>
            <a:r>
              <a:rPr lang="en-US" sz="2200" err="1">
                <a:latin typeface="Arial" panose="020B0604020202020204"/>
                <a:cs typeface="Arial" panose="020B0604020202020204"/>
              </a:rPr>
              <a:t>của</a:t>
            </a:r>
            <a:r>
              <a:rPr lang="en-US" sz="2200" dirty="0">
                <a:latin typeface="Arial" panose="020B0604020202020204"/>
                <a:cs typeface="Arial" panose="020B0604020202020204"/>
              </a:rPr>
              <a:t> </a:t>
            </a:r>
            <a:r>
              <a:rPr lang="en-US" sz="2200" err="1">
                <a:latin typeface="Arial" panose="020B0604020202020204"/>
                <a:cs typeface="Arial" panose="020B0604020202020204"/>
              </a:rPr>
              <a:t>biến</a:t>
            </a:r>
            <a:r>
              <a:rPr lang="en-US" sz="2200" dirty="0">
                <a:latin typeface="Arial" panose="020B0604020202020204"/>
                <a:cs typeface="Arial" panose="020B0604020202020204"/>
              </a:rPr>
              <a:t> </a:t>
            </a:r>
            <a:r>
              <a:rPr lang="en-US" sz="2200" err="1">
                <a:latin typeface="Arial" panose="020B0604020202020204"/>
                <a:cs typeface="Arial" panose="020B0604020202020204"/>
              </a:rPr>
              <a:t>chứng</a:t>
            </a:r>
            <a:r>
              <a:rPr lang="en-US" sz="2200" dirty="0">
                <a:latin typeface="Arial" panose="020B0604020202020204"/>
                <a:cs typeface="Arial" panose="020B0604020202020204"/>
              </a:rPr>
              <a:t> </a:t>
            </a:r>
            <a:r>
              <a:rPr lang="en-US" sz="2200" err="1">
                <a:latin typeface="Arial" panose="020B0604020202020204"/>
                <a:cs typeface="Arial" panose="020B0604020202020204"/>
              </a:rPr>
              <a:t>nhiễm</a:t>
            </a:r>
            <a:r>
              <a:rPr lang="en-US" sz="2200" dirty="0">
                <a:latin typeface="Arial" panose="020B0604020202020204"/>
                <a:cs typeface="Arial" panose="020B0604020202020204"/>
              </a:rPr>
              <a:t> </a:t>
            </a:r>
            <a:r>
              <a:rPr lang="en-US" sz="2200" err="1">
                <a:latin typeface="Arial" panose="020B0604020202020204"/>
                <a:cs typeface="Arial" panose="020B0604020202020204"/>
              </a:rPr>
              <a:t>khuẩn</a:t>
            </a:r>
            <a:r>
              <a:rPr lang="en-US" sz="2200" dirty="0">
                <a:latin typeface="Arial" panose="020B0604020202020204"/>
                <a:cs typeface="Arial" panose="020B0604020202020204"/>
              </a:rPr>
              <a:t>, </a:t>
            </a:r>
            <a:r>
              <a:rPr lang="en-US" sz="2200" err="1">
                <a:latin typeface="Arial" panose="020B0604020202020204"/>
                <a:cs typeface="Arial" panose="020B0604020202020204"/>
              </a:rPr>
              <a:t>tụ</a:t>
            </a:r>
            <a:r>
              <a:rPr lang="en-US" sz="2200" dirty="0">
                <a:latin typeface="Arial" panose="020B0604020202020204"/>
                <a:cs typeface="Arial" panose="020B0604020202020204"/>
              </a:rPr>
              <a:t> </a:t>
            </a:r>
            <a:r>
              <a:rPr lang="en-US" sz="2200" err="1">
                <a:latin typeface="Arial" panose="020B0604020202020204"/>
                <a:cs typeface="Arial" panose="020B0604020202020204"/>
              </a:rPr>
              <a:t>dịch</a:t>
            </a:r>
            <a:endParaRPr lang="en-US" sz="2200">
              <a:latin typeface="Arial" panose="020B0604020202020204"/>
              <a:cs typeface="Arial" panose="020B060402020202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ơ đồ 4">
            <a:extLst>
              <a:ext uri="{FF2B5EF4-FFF2-40B4-BE49-F238E27FC236}">
                <a16:creationId xmlns:a16="http://schemas.microsoft.com/office/drawing/2014/main" id="{00D25CF9-2B55-5A93-8952-8604C21C9EEB}"/>
              </a:ext>
            </a:extLst>
          </p:cNvPr>
          <p:cNvGraphicFramePr>
            <a:graphicFrameLocks noGrp="1"/>
          </p:cNvGraphicFramePr>
          <p:nvPr>
            <p:ph idx="1"/>
            <p:extLst>
              <p:ext uri="{D42A27DB-BD31-4B8C-83A1-F6EECF244321}">
                <p14:modId xmlns:p14="http://schemas.microsoft.com/office/powerpoint/2010/main" val="2094924905"/>
              </p:ext>
            </p:extLst>
          </p:nvPr>
        </p:nvGraphicFramePr>
        <p:xfrm>
          <a:off x="548481" y="228600"/>
          <a:ext cx="11351419" cy="6311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flipH="1" flipV="1">
            <a:off x="6800850" y="4318000"/>
            <a:ext cx="781050" cy="9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910934" y="5302250"/>
            <a:ext cx="23336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58050" y="2395666"/>
            <a:ext cx="609600" cy="461665"/>
          </a:xfrm>
          <a:prstGeom prst="rect">
            <a:avLst/>
          </a:prstGeom>
          <a:noFill/>
        </p:spPr>
        <p:txBody>
          <a:bodyPr wrap="square" rtlCol="0">
            <a:spAutoFit/>
          </a:bodyPr>
          <a:lstStyle/>
          <a:p>
            <a:r>
              <a:rPr lang="en-US" sz="2400" dirty="0">
                <a:solidFill>
                  <a:srgbClr val="FF0000"/>
                </a:solidFill>
              </a:rPr>
              <a:t>+</a:t>
            </a:r>
          </a:p>
        </p:txBody>
      </p:sp>
      <p:sp>
        <p:nvSpPr>
          <p:cNvPr id="22" name="TextBox 21"/>
          <p:cNvSpPr txBox="1"/>
          <p:nvPr/>
        </p:nvSpPr>
        <p:spPr>
          <a:xfrm>
            <a:off x="8766175" y="2412129"/>
            <a:ext cx="457200" cy="461665"/>
          </a:xfrm>
          <a:prstGeom prst="rect">
            <a:avLst/>
          </a:prstGeom>
          <a:noFill/>
        </p:spPr>
        <p:txBody>
          <a:bodyPr wrap="square" rtlCol="0">
            <a:spAutoFit/>
          </a:bodyPr>
          <a:lstStyle/>
          <a:p>
            <a:r>
              <a:rPr lang="en-US" sz="2400" dirty="0">
                <a:solidFill>
                  <a:srgbClr val="FF0000"/>
                </a:solidFill>
              </a:rPr>
              <a:t>-</a:t>
            </a:r>
            <a:endParaRPr lang="en-US" dirty="0">
              <a:solidFill>
                <a:srgbClr val="FF0000"/>
              </a:solidFill>
            </a:endParaRPr>
          </a:p>
        </p:txBody>
      </p:sp>
      <p:sp>
        <p:nvSpPr>
          <p:cNvPr id="23" name="TextBox 22"/>
          <p:cNvSpPr txBox="1"/>
          <p:nvPr/>
        </p:nvSpPr>
        <p:spPr>
          <a:xfrm>
            <a:off x="993775" y="1980168"/>
            <a:ext cx="2219325" cy="646331"/>
          </a:xfrm>
          <a:prstGeom prst="rect">
            <a:avLst/>
          </a:prstGeom>
          <a:noFill/>
        </p:spPr>
        <p:txBody>
          <a:bodyPr wrap="square" rtlCol="0">
            <a:spAutoFit/>
          </a:bodyPr>
          <a:lstStyle/>
          <a:p>
            <a:pPr algn="ctr"/>
            <a:r>
              <a:rPr lang="en-US" b="1" dirty="0" err="1"/>
              <a:t>Chẩn</a:t>
            </a:r>
            <a:r>
              <a:rPr lang="en-US" b="1" dirty="0"/>
              <a:t> </a:t>
            </a:r>
            <a:r>
              <a:rPr lang="en-US" b="1" dirty="0" err="1"/>
              <a:t>đoán</a:t>
            </a:r>
            <a:r>
              <a:rPr lang="en-US" b="1" dirty="0"/>
              <a:t> </a:t>
            </a:r>
            <a:r>
              <a:rPr lang="en-US" b="1" dirty="0" err="1"/>
              <a:t>và</a:t>
            </a:r>
            <a:r>
              <a:rPr lang="en-US" b="1" dirty="0"/>
              <a:t> </a:t>
            </a:r>
            <a:r>
              <a:rPr lang="en-US" b="1" dirty="0" err="1"/>
              <a:t>điều</a:t>
            </a:r>
            <a:r>
              <a:rPr lang="en-US" b="1" dirty="0"/>
              <a:t> </a:t>
            </a:r>
            <a:r>
              <a:rPr lang="en-US" b="1" dirty="0" err="1"/>
              <a:t>trị</a:t>
            </a:r>
            <a:r>
              <a:rPr lang="en-US" b="1" dirty="0"/>
              <a:t> </a:t>
            </a:r>
            <a:r>
              <a:rPr lang="en-US" b="1" dirty="0" err="1"/>
              <a:t>thoát</a:t>
            </a:r>
            <a:r>
              <a:rPr lang="en-US" b="1" dirty="0"/>
              <a:t> </a:t>
            </a:r>
            <a:r>
              <a:rPr lang="en-US" b="1" dirty="0" err="1"/>
              <a:t>vị</a:t>
            </a:r>
            <a:r>
              <a:rPr lang="en-US" b="1" dirty="0"/>
              <a:t> </a:t>
            </a:r>
            <a:r>
              <a:rPr lang="en-US" b="1" dirty="0" err="1"/>
              <a:t>bẹn</a:t>
            </a:r>
            <a:r>
              <a:rPr lang="en-US" b="1" dirty="0"/>
              <a:t> </a:t>
            </a:r>
            <a:r>
              <a:rPr lang="en-US" b="1" dirty="0" err="1"/>
              <a:t>đùi</a:t>
            </a:r>
            <a:endParaRPr lang="en-US" b="1" dirty="0"/>
          </a:p>
        </p:txBody>
      </p:sp>
      <p:sp>
        <p:nvSpPr>
          <p:cNvPr id="24" name="TextBox 23"/>
          <p:cNvSpPr txBox="1"/>
          <p:nvPr/>
        </p:nvSpPr>
        <p:spPr>
          <a:xfrm>
            <a:off x="3517900" y="2395666"/>
            <a:ext cx="609600" cy="461665"/>
          </a:xfrm>
          <a:prstGeom prst="rect">
            <a:avLst/>
          </a:prstGeom>
          <a:noFill/>
        </p:spPr>
        <p:txBody>
          <a:bodyPr wrap="square" rtlCol="0">
            <a:spAutoFit/>
          </a:bodyPr>
          <a:lstStyle/>
          <a:p>
            <a:r>
              <a:rPr lang="en-US" sz="2400" dirty="0">
                <a:solidFill>
                  <a:srgbClr val="FF0000"/>
                </a:solidFill>
              </a:rPr>
              <a:t>+</a:t>
            </a:r>
          </a:p>
        </p:txBody>
      </p:sp>
      <p:sp>
        <p:nvSpPr>
          <p:cNvPr id="3" name="Title 2"/>
          <p:cNvSpPr>
            <a:spLocks noGrp="1"/>
          </p:cNvSpPr>
          <p:nvPr>
            <p:ph type="title"/>
          </p:nvPr>
        </p:nvSpPr>
        <p:spPr/>
        <p:txBody>
          <a:bodyPr/>
          <a:lstStyle/>
          <a:p>
            <a:r>
              <a:rPr lang="en-US" dirty="0">
                <a:latin typeface="Arial" pitchFamily="34" charset="0"/>
                <a:cs typeface="Arial" pitchFamily="34" charset="0"/>
              </a:rPr>
              <a:t>TỔNG KẾT</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ơ đồ 4">
            <a:extLst>
              <a:ext uri="{FF2B5EF4-FFF2-40B4-BE49-F238E27FC236}">
                <a16:creationId xmlns:a16="http://schemas.microsoft.com/office/drawing/2014/main" id="{00D25CF9-2B55-5A93-8952-8604C21C9EEB}"/>
              </a:ext>
            </a:extLst>
          </p:cNvPr>
          <p:cNvGraphicFramePr>
            <a:graphicFrameLocks noGrp="1"/>
          </p:cNvGraphicFramePr>
          <p:nvPr>
            <p:ph idx="1"/>
            <p:extLst>
              <p:ext uri="{D42A27DB-BD31-4B8C-83A1-F6EECF244321}">
                <p14:modId xmlns:p14="http://schemas.microsoft.com/office/powerpoint/2010/main" val="807000974"/>
              </p:ext>
            </p:extLst>
          </p:nvPr>
        </p:nvGraphicFramePr>
        <p:xfrm>
          <a:off x="266700" y="203200"/>
          <a:ext cx="11684000" cy="6092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772274" y="4152126"/>
            <a:ext cx="1838325" cy="276999"/>
          </a:xfrm>
          <a:prstGeom prst="rect">
            <a:avLst/>
          </a:prstGeom>
          <a:noFill/>
        </p:spPr>
        <p:txBody>
          <a:bodyPr wrap="square" rtlCol="0">
            <a:spAutoFit/>
          </a:bodyPr>
          <a:lstStyle/>
          <a:p>
            <a:r>
              <a:rPr lang="en-US" sz="1200" dirty="0" err="1">
                <a:solidFill>
                  <a:srgbClr val="FF0000"/>
                </a:solidFill>
                <a:latin typeface="Arial" pitchFamily="34" charset="0"/>
                <a:cs typeface="Arial" pitchFamily="34" charset="0"/>
              </a:rPr>
              <a:t>Thám</a:t>
            </a:r>
            <a:r>
              <a:rPr lang="en-US" sz="1200" dirty="0">
                <a:solidFill>
                  <a:srgbClr val="FF0000"/>
                </a:solidFill>
                <a:latin typeface="Arial" pitchFamily="34" charset="0"/>
                <a:cs typeface="Arial" pitchFamily="34" charset="0"/>
              </a:rPr>
              <a:t> </a:t>
            </a:r>
            <a:r>
              <a:rPr lang="en-US" sz="1200" dirty="0" err="1">
                <a:solidFill>
                  <a:srgbClr val="FF0000"/>
                </a:solidFill>
                <a:latin typeface="Arial" pitchFamily="34" charset="0"/>
                <a:cs typeface="Arial" pitchFamily="34" charset="0"/>
              </a:rPr>
              <a:t>sát</a:t>
            </a:r>
            <a:r>
              <a:rPr lang="en-US" sz="1200" dirty="0">
                <a:solidFill>
                  <a:srgbClr val="FF0000"/>
                </a:solidFill>
                <a:latin typeface="Arial" pitchFamily="34" charset="0"/>
                <a:cs typeface="Arial" pitchFamily="34" charset="0"/>
              </a:rPr>
              <a:t> </a:t>
            </a:r>
            <a:r>
              <a:rPr lang="en-US" sz="1200" dirty="0" err="1">
                <a:solidFill>
                  <a:srgbClr val="FF0000"/>
                </a:solidFill>
                <a:latin typeface="Arial" pitchFamily="34" charset="0"/>
                <a:cs typeface="Arial" pitchFamily="34" charset="0"/>
              </a:rPr>
              <a:t>ngả</a:t>
            </a:r>
            <a:r>
              <a:rPr lang="en-US" sz="1200" dirty="0">
                <a:solidFill>
                  <a:srgbClr val="FF0000"/>
                </a:solidFill>
                <a:latin typeface="Arial" pitchFamily="34" charset="0"/>
                <a:cs typeface="Arial" pitchFamily="34" charset="0"/>
              </a:rPr>
              <a:t> </a:t>
            </a:r>
            <a:r>
              <a:rPr lang="en-US" sz="1200" dirty="0" err="1">
                <a:solidFill>
                  <a:srgbClr val="FF0000"/>
                </a:solidFill>
                <a:latin typeface="Arial" pitchFamily="34" charset="0"/>
                <a:cs typeface="Arial" pitchFamily="34" charset="0"/>
              </a:rPr>
              <a:t>sau</a:t>
            </a:r>
            <a:endParaRPr lang="en-US" sz="1200" dirty="0">
              <a:solidFill>
                <a:srgbClr val="FF0000"/>
              </a:solidFill>
              <a:latin typeface="Arial" pitchFamily="34" charset="0"/>
              <a:cs typeface="Arial" pitchFamily="34" charset="0"/>
            </a:endParaRPr>
          </a:p>
        </p:txBody>
      </p:sp>
      <p:sp>
        <p:nvSpPr>
          <p:cNvPr id="8" name="TextBox 7"/>
          <p:cNvSpPr txBox="1"/>
          <p:nvPr/>
        </p:nvSpPr>
        <p:spPr>
          <a:xfrm>
            <a:off x="3343275" y="6296025"/>
            <a:ext cx="4972050" cy="369332"/>
          </a:xfrm>
          <a:prstGeom prst="rect">
            <a:avLst/>
          </a:prstGeom>
          <a:noFill/>
        </p:spPr>
        <p:txBody>
          <a:bodyPr wrap="square" rtlCol="0">
            <a:spAutoFit/>
          </a:bodyPr>
          <a:lstStyle/>
          <a:p>
            <a:pPr algn="ctr"/>
            <a:r>
              <a:rPr lang="en-US" b="1" dirty="0" err="1"/>
              <a:t>Chẩn</a:t>
            </a:r>
            <a:r>
              <a:rPr lang="en-US" b="1" dirty="0"/>
              <a:t> </a:t>
            </a:r>
            <a:r>
              <a:rPr lang="en-US" b="1" dirty="0" err="1"/>
              <a:t>đoán</a:t>
            </a:r>
            <a:r>
              <a:rPr lang="en-US" b="1" dirty="0"/>
              <a:t> </a:t>
            </a:r>
            <a:r>
              <a:rPr lang="en-US" b="1" dirty="0" err="1"/>
              <a:t>và</a:t>
            </a:r>
            <a:r>
              <a:rPr lang="en-US" b="1" dirty="0"/>
              <a:t> </a:t>
            </a:r>
            <a:r>
              <a:rPr lang="en-US" b="1" dirty="0" err="1"/>
              <a:t>điều</a:t>
            </a:r>
            <a:r>
              <a:rPr lang="en-US" b="1" dirty="0"/>
              <a:t> </a:t>
            </a:r>
            <a:r>
              <a:rPr lang="en-US" b="1" dirty="0" err="1"/>
              <a:t>trị</a:t>
            </a:r>
            <a:r>
              <a:rPr lang="en-US" b="1" dirty="0"/>
              <a:t> </a:t>
            </a:r>
            <a:r>
              <a:rPr lang="en-US" b="1" dirty="0" err="1"/>
              <a:t>thoát</a:t>
            </a:r>
            <a:r>
              <a:rPr lang="en-US" b="1" dirty="0"/>
              <a:t> </a:t>
            </a:r>
            <a:r>
              <a:rPr lang="en-US" b="1" dirty="0" err="1"/>
              <a:t>vị</a:t>
            </a:r>
            <a:r>
              <a:rPr lang="en-US" b="1" dirty="0"/>
              <a:t> </a:t>
            </a:r>
            <a:r>
              <a:rPr lang="en-US" b="1" dirty="0" err="1"/>
              <a:t>nghẹt</a:t>
            </a:r>
            <a:endParaRPr lang="en-US" b="1"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79634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TÀI LIỆU THAM KHẢO</a:t>
            </a:r>
          </a:p>
        </p:txBody>
      </p:sp>
      <p:sp>
        <p:nvSpPr>
          <p:cNvPr id="3" name="Content Placeholder 2"/>
          <p:cNvSpPr>
            <a:spLocks noGrp="1"/>
          </p:cNvSpPr>
          <p:nvPr>
            <p:ph idx="1"/>
          </p:nvPr>
        </p:nvSpPr>
        <p:spPr/>
        <p:txBody>
          <a:bodyPr>
            <a:normAutofit fontScale="57500" lnSpcReduction="20000"/>
          </a:bodyPr>
          <a:lstStyle/>
          <a:p>
            <a:pPr marL="514350" indent="-514350">
              <a:buFont typeface="+mj-lt"/>
              <a:buAutoNum type="arabicPeriod"/>
            </a:pPr>
            <a:r>
              <a:rPr lang="en-US" dirty="0">
                <a:sym typeface="+mn-ea"/>
                <a:hlinkClick r:id="rId2"/>
              </a:rPr>
              <a:t>https://teachmeanatomy.info/wp-content/uploads/Overview-of-the-Anatomical-Location-of-the-Inguinal-Canal.jpg</a:t>
            </a:r>
            <a:endParaRPr lang="en-US" dirty="0"/>
          </a:p>
          <a:p>
            <a:pPr marL="514350" indent="-514350">
              <a:buFont typeface="+mj-lt"/>
              <a:buAutoNum type="arabicPeriod"/>
            </a:pPr>
            <a:r>
              <a:rPr lang="en-US" dirty="0">
                <a:sym typeface="+mn-ea"/>
                <a:hlinkClick r:id="rId3"/>
              </a:rPr>
              <a:t>https://www.upstate.edu/hernia/about-hernia/groin-hernia.php</a:t>
            </a:r>
            <a:endParaRPr lang="en-US" dirty="0"/>
          </a:p>
          <a:p>
            <a:pPr marL="514350" indent="-514350">
              <a:buFont typeface="+mj-lt"/>
              <a:buAutoNum type="arabicPeriod"/>
            </a:pPr>
            <a:r>
              <a:rPr lang="en-US" dirty="0">
                <a:sym typeface="+mn-ea"/>
                <a:hlinkClick r:id="rId4"/>
              </a:rPr>
              <a:t>https://teachmeanatomy.info/abdomen/areas/inguinal-canal</a:t>
            </a:r>
            <a:endParaRPr lang="en-US" dirty="0"/>
          </a:p>
          <a:p>
            <a:pPr marL="514350" indent="-514350">
              <a:buFont typeface="+mj-lt"/>
              <a:buAutoNum type="arabicPeriod"/>
            </a:pPr>
            <a:r>
              <a:rPr lang="vi-VN" dirty="0">
                <a:sym typeface="+mn-ea"/>
              </a:rPr>
              <a:t> Atlas giải phẫu người, Frank H. Netter (bản Tiếng Việt)</a:t>
            </a:r>
            <a:endParaRPr lang="en-US" dirty="0"/>
          </a:p>
          <a:p>
            <a:pPr marL="514350" indent="-514350">
              <a:buFont typeface="+mj-lt"/>
              <a:buAutoNum type="arabicPeriod"/>
            </a:pPr>
            <a:r>
              <a:rPr lang="en-US" dirty="0" err="1">
                <a:sym typeface="+mn-ea"/>
              </a:rPr>
              <a:t>Bài</a:t>
            </a:r>
            <a:r>
              <a:rPr lang="en-US" dirty="0">
                <a:sym typeface="+mn-ea"/>
              </a:rPr>
              <a:t> </a:t>
            </a:r>
            <a:r>
              <a:rPr lang="en-US" dirty="0" err="1">
                <a:sym typeface="+mn-ea"/>
              </a:rPr>
              <a:t>giảng</a:t>
            </a:r>
            <a:r>
              <a:rPr lang="en-US" dirty="0">
                <a:sym typeface="+mn-ea"/>
              </a:rPr>
              <a:t> “</a:t>
            </a:r>
            <a:r>
              <a:rPr lang="en-US" b="1" dirty="0" err="1">
                <a:sym typeface="+mn-ea"/>
              </a:rPr>
              <a:t>Giải</a:t>
            </a:r>
            <a:r>
              <a:rPr lang="en-US" b="1" dirty="0">
                <a:sym typeface="+mn-ea"/>
              </a:rPr>
              <a:t> </a:t>
            </a:r>
            <a:r>
              <a:rPr lang="en-US" b="1" dirty="0" err="1">
                <a:sym typeface="+mn-ea"/>
              </a:rPr>
              <a:t>phẫu</a:t>
            </a:r>
            <a:r>
              <a:rPr lang="en-US" b="1" dirty="0">
                <a:sym typeface="+mn-ea"/>
              </a:rPr>
              <a:t> </a:t>
            </a:r>
            <a:r>
              <a:rPr lang="en-US" b="1" dirty="0" err="1">
                <a:sym typeface="+mn-ea"/>
              </a:rPr>
              <a:t>ống</a:t>
            </a:r>
            <a:r>
              <a:rPr lang="en-US" b="1" dirty="0">
                <a:sym typeface="+mn-ea"/>
              </a:rPr>
              <a:t> </a:t>
            </a:r>
            <a:r>
              <a:rPr lang="en-US" b="1" dirty="0" err="1">
                <a:sym typeface="+mn-ea"/>
              </a:rPr>
              <a:t>bẹn</a:t>
            </a:r>
            <a:r>
              <a:rPr lang="en-US" dirty="0">
                <a:sym typeface="+mn-ea"/>
              </a:rPr>
              <a:t>” – BS. </a:t>
            </a:r>
            <a:r>
              <a:rPr lang="en-US" dirty="0" err="1">
                <a:sym typeface="+mn-ea"/>
              </a:rPr>
              <a:t>Nguyễn</a:t>
            </a:r>
            <a:r>
              <a:rPr lang="en-US" dirty="0">
                <a:sym typeface="+mn-ea"/>
              </a:rPr>
              <a:t>  </a:t>
            </a:r>
            <a:r>
              <a:rPr lang="en-US" dirty="0" err="1">
                <a:sym typeface="+mn-ea"/>
              </a:rPr>
              <a:t>Văn</a:t>
            </a:r>
            <a:r>
              <a:rPr lang="en-US" dirty="0">
                <a:sym typeface="+mn-ea"/>
              </a:rPr>
              <a:t> </a:t>
            </a:r>
            <a:r>
              <a:rPr lang="en-US" dirty="0" err="1">
                <a:sym typeface="+mn-ea"/>
              </a:rPr>
              <a:t>Đức</a:t>
            </a:r>
            <a:r>
              <a:rPr lang="en-US" dirty="0">
                <a:sym typeface="+mn-ea"/>
              </a:rPr>
              <a:t> – ĐH Y </a:t>
            </a:r>
            <a:r>
              <a:rPr lang="en-US" dirty="0" err="1">
                <a:sym typeface="+mn-ea"/>
              </a:rPr>
              <a:t>khoa</a:t>
            </a:r>
            <a:r>
              <a:rPr lang="en-US" dirty="0">
                <a:sym typeface="+mn-ea"/>
              </a:rPr>
              <a:t> </a:t>
            </a:r>
            <a:r>
              <a:rPr lang="en-US" dirty="0" err="1">
                <a:sym typeface="+mn-ea"/>
              </a:rPr>
              <a:t>Phạm</a:t>
            </a:r>
            <a:r>
              <a:rPr lang="en-US" dirty="0">
                <a:sym typeface="+mn-ea"/>
              </a:rPr>
              <a:t> </a:t>
            </a:r>
            <a:r>
              <a:rPr lang="en-US" dirty="0" err="1">
                <a:sym typeface="+mn-ea"/>
              </a:rPr>
              <a:t>Ngọc</a:t>
            </a:r>
            <a:r>
              <a:rPr lang="en-US" dirty="0">
                <a:sym typeface="+mn-ea"/>
              </a:rPr>
              <a:t> </a:t>
            </a:r>
            <a:r>
              <a:rPr lang="en-US" dirty="0" err="1">
                <a:sym typeface="+mn-ea"/>
              </a:rPr>
              <a:t>Thạch</a:t>
            </a:r>
            <a:r>
              <a:rPr lang="en-US" dirty="0">
                <a:sym typeface="+mn-ea"/>
              </a:rPr>
              <a:t>.</a:t>
            </a:r>
            <a:endParaRPr lang="en-US" dirty="0"/>
          </a:p>
          <a:p>
            <a:pPr marL="514350" indent="-514350">
              <a:buFont typeface="+mj-lt"/>
              <a:buAutoNum type="arabicPeriod"/>
            </a:pPr>
            <a:r>
              <a:rPr lang="en-US" dirty="0" err="1">
                <a:sym typeface="+mn-ea"/>
              </a:rPr>
              <a:t>Bài</a:t>
            </a:r>
            <a:r>
              <a:rPr lang="en-US" dirty="0">
                <a:sym typeface="+mn-ea"/>
              </a:rPr>
              <a:t> </a:t>
            </a:r>
            <a:r>
              <a:rPr lang="en-US" dirty="0" err="1">
                <a:sym typeface="+mn-ea"/>
              </a:rPr>
              <a:t>giảng</a:t>
            </a:r>
            <a:r>
              <a:rPr lang="en-US" dirty="0">
                <a:sym typeface="+mn-ea"/>
              </a:rPr>
              <a:t> “</a:t>
            </a:r>
            <a:r>
              <a:rPr lang="en-US" b="1" dirty="0" err="1">
                <a:sym typeface="+mn-ea"/>
              </a:rPr>
              <a:t>Tiếp</a:t>
            </a:r>
            <a:r>
              <a:rPr lang="en-US" b="1" dirty="0">
                <a:sym typeface="+mn-ea"/>
              </a:rPr>
              <a:t> </a:t>
            </a:r>
            <a:r>
              <a:rPr lang="en-US" b="1" dirty="0" err="1">
                <a:sym typeface="+mn-ea"/>
              </a:rPr>
              <a:t>cận</a:t>
            </a:r>
            <a:r>
              <a:rPr lang="en-US" b="1" dirty="0">
                <a:sym typeface="+mn-ea"/>
              </a:rPr>
              <a:t> BN </a:t>
            </a:r>
            <a:r>
              <a:rPr lang="en-US" b="1" dirty="0" err="1">
                <a:sym typeface="+mn-ea"/>
              </a:rPr>
              <a:t>thoát</a:t>
            </a:r>
            <a:r>
              <a:rPr lang="en-US" b="1" dirty="0">
                <a:sym typeface="+mn-ea"/>
              </a:rPr>
              <a:t> </a:t>
            </a:r>
            <a:r>
              <a:rPr lang="en-US" b="1" dirty="0" err="1">
                <a:sym typeface="+mn-ea"/>
              </a:rPr>
              <a:t>vị</a:t>
            </a:r>
            <a:r>
              <a:rPr lang="en-US" b="1" dirty="0">
                <a:sym typeface="+mn-ea"/>
              </a:rPr>
              <a:t> </a:t>
            </a:r>
            <a:r>
              <a:rPr lang="en-US" b="1" dirty="0" err="1">
                <a:sym typeface="+mn-ea"/>
              </a:rPr>
              <a:t>bẹn</a:t>
            </a:r>
            <a:r>
              <a:rPr lang="en-US" b="1" dirty="0">
                <a:sym typeface="+mn-ea"/>
              </a:rPr>
              <a:t> </a:t>
            </a:r>
            <a:r>
              <a:rPr lang="en-US" b="1" dirty="0" err="1">
                <a:sym typeface="+mn-ea"/>
              </a:rPr>
              <a:t>đùi</a:t>
            </a:r>
            <a:r>
              <a:rPr lang="en-US" dirty="0">
                <a:sym typeface="+mn-ea"/>
              </a:rPr>
              <a:t>” – PGS. TS </a:t>
            </a:r>
            <a:r>
              <a:rPr lang="en-US" dirty="0" err="1">
                <a:sym typeface="+mn-ea"/>
              </a:rPr>
              <a:t>Vương</a:t>
            </a:r>
            <a:r>
              <a:rPr lang="en-US" dirty="0">
                <a:sym typeface="+mn-ea"/>
              </a:rPr>
              <a:t> </a:t>
            </a:r>
            <a:r>
              <a:rPr lang="en-US" dirty="0" err="1">
                <a:sym typeface="+mn-ea"/>
              </a:rPr>
              <a:t>Thừa</a:t>
            </a:r>
            <a:r>
              <a:rPr lang="en-US" dirty="0">
                <a:sym typeface="+mn-ea"/>
              </a:rPr>
              <a:t> </a:t>
            </a:r>
            <a:r>
              <a:rPr lang="en-US" dirty="0" err="1">
                <a:sym typeface="+mn-ea"/>
              </a:rPr>
              <a:t>Đức</a:t>
            </a:r>
            <a:r>
              <a:rPr lang="en-US" dirty="0">
                <a:sym typeface="+mn-ea"/>
              </a:rPr>
              <a:t> – ĐH Y </a:t>
            </a:r>
            <a:r>
              <a:rPr lang="en-US" dirty="0" err="1">
                <a:sym typeface="+mn-ea"/>
              </a:rPr>
              <a:t>dược</a:t>
            </a:r>
            <a:r>
              <a:rPr lang="en-US" dirty="0">
                <a:sym typeface="+mn-ea"/>
              </a:rPr>
              <a:t> TPHCM.</a:t>
            </a:r>
            <a:endParaRPr lang="en-US" dirty="0"/>
          </a:p>
          <a:p>
            <a:pPr marL="514350" indent="-514350">
              <a:buFont typeface="+mj-lt"/>
              <a:buAutoNum type="arabicPeriod"/>
            </a:pPr>
            <a:r>
              <a:rPr lang="en-US" b="1" dirty="0">
                <a:sym typeface="+mn-ea"/>
              </a:rPr>
              <a:t>The </a:t>
            </a:r>
            <a:r>
              <a:rPr lang="en-US" b="1" dirty="0" err="1">
                <a:sym typeface="+mn-ea"/>
              </a:rPr>
              <a:t>Myopectineal</a:t>
            </a:r>
            <a:r>
              <a:rPr lang="en-US" b="1" dirty="0">
                <a:sym typeface="+mn-ea"/>
              </a:rPr>
              <a:t> Orifice: A Study of Thai Cadavers</a:t>
            </a:r>
            <a:r>
              <a:rPr lang="en-US" dirty="0">
                <a:sym typeface="+mn-ea"/>
              </a:rPr>
              <a:t>, </a:t>
            </a:r>
            <a:r>
              <a:rPr lang="en-US" dirty="0" err="1">
                <a:sym typeface="+mn-ea"/>
              </a:rPr>
              <a:t>Amarit</a:t>
            </a:r>
            <a:r>
              <a:rPr lang="en-US" dirty="0">
                <a:sym typeface="+mn-ea"/>
              </a:rPr>
              <a:t> </a:t>
            </a:r>
            <a:r>
              <a:rPr lang="en-US" dirty="0" err="1">
                <a:sym typeface="+mn-ea"/>
              </a:rPr>
              <a:t>Tansawet</a:t>
            </a:r>
            <a:r>
              <a:rPr lang="en-US" dirty="0">
                <a:sym typeface="+mn-ea"/>
              </a:rPr>
              <a:t>, </a:t>
            </a:r>
            <a:r>
              <a:rPr lang="en-US" dirty="0" err="1">
                <a:sym typeface="+mn-ea"/>
              </a:rPr>
              <a:t>Thanakorn</a:t>
            </a:r>
            <a:r>
              <a:rPr lang="en-US" dirty="0">
                <a:sym typeface="+mn-ea"/>
              </a:rPr>
              <a:t> </a:t>
            </a:r>
            <a:r>
              <a:rPr lang="en-US" dirty="0" err="1">
                <a:sym typeface="+mn-ea"/>
              </a:rPr>
              <a:t>Rodsakan</a:t>
            </a:r>
            <a:r>
              <a:rPr lang="en-US" dirty="0">
                <a:sym typeface="+mn-ea"/>
              </a:rPr>
              <a:t>, </a:t>
            </a:r>
            <a:r>
              <a:rPr lang="en-US" dirty="0" err="1">
                <a:sym typeface="+mn-ea"/>
              </a:rPr>
              <a:t>Wisit</a:t>
            </a:r>
            <a:r>
              <a:rPr lang="en-US" dirty="0">
                <a:sym typeface="+mn-ea"/>
              </a:rPr>
              <a:t> </a:t>
            </a:r>
            <a:r>
              <a:rPr lang="en-US" dirty="0" err="1">
                <a:sym typeface="+mn-ea"/>
              </a:rPr>
              <a:t>Kasetsermwiriya</a:t>
            </a:r>
            <a:r>
              <a:rPr lang="en-US" dirty="0">
                <a:sym typeface="+mn-ea"/>
              </a:rPr>
              <a:t>, </a:t>
            </a:r>
            <a:r>
              <a:rPr lang="en-US" dirty="0" err="1">
                <a:sym typeface="+mn-ea"/>
              </a:rPr>
              <a:t>Sopon</a:t>
            </a:r>
            <a:r>
              <a:rPr lang="en-US" dirty="0">
                <a:sym typeface="+mn-ea"/>
              </a:rPr>
              <a:t> </a:t>
            </a:r>
            <a:r>
              <a:rPr lang="en-US" dirty="0" err="1">
                <a:sym typeface="+mn-ea"/>
              </a:rPr>
              <a:t>Lerdsirisopon</a:t>
            </a:r>
            <a:r>
              <a:rPr lang="en-US" dirty="0">
                <a:sym typeface="+mn-ea"/>
              </a:rPr>
              <a:t> and </a:t>
            </a:r>
            <a:r>
              <a:rPr lang="en-US" dirty="0" err="1">
                <a:sym typeface="+mn-ea"/>
              </a:rPr>
              <a:t>Suphakarn</a:t>
            </a:r>
            <a:r>
              <a:rPr lang="en-US" dirty="0">
                <a:sym typeface="+mn-ea"/>
              </a:rPr>
              <a:t> </a:t>
            </a:r>
            <a:r>
              <a:rPr lang="en-US" dirty="0" err="1">
                <a:sym typeface="+mn-ea"/>
              </a:rPr>
              <a:t>Techapongsatorn</a:t>
            </a:r>
          </a:p>
          <a:p>
            <a:pPr marL="342900" indent="-342900">
              <a:buFont typeface="+mj-lt"/>
              <a:buAutoNum type="arabicPeriod"/>
            </a:pPr>
            <a:r>
              <a:rPr lang="en-US" dirty="0">
                <a:sym typeface="+mn-ea"/>
              </a:rPr>
              <a:t>Ng TT, Hamlin JA, Kahn AM. </a:t>
            </a:r>
            <a:r>
              <a:rPr lang="en-US" dirty="0" err="1">
                <a:sym typeface="+mn-ea"/>
              </a:rPr>
              <a:t>Herniography</a:t>
            </a:r>
            <a:r>
              <a:rPr lang="en-US" dirty="0">
                <a:sym typeface="+mn-ea"/>
              </a:rPr>
              <a:t>: analysis of its role and limitations. Hernia. 2009</a:t>
            </a:r>
            <a:endParaRPr lang="en-US" dirty="0"/>
          </a:p>
          <a:p>
            <a:pPr marL="342900" indent="-342900">
              <a:buFont typeface="+mj-lt"/>
              <a:buAutoNum type="arabicPeriod"/>
            </a:pPr>
            <a:r>
              <a:rPr lang="en-US" dirty="0" err="1">
                <a:sym typeface="+mn-ea"/>
              </a:rPr>
              <a:t>Khối</a:t>
            </a:r>
            <a:r>
              <a:rPr lang="en-US" dirty="0">
                <a:sym typeface="+mn-ea"/>
              </a:rPr>
              <a:t> </a:t>
            </a:r>
            <a:r>
              <a:rPr lang="en-US" dirty="0" err="1">
                <a:sym typeface="+mn-ea"/>
              </a:rPr>
              <a:t>phồng</a:t>
            </a:r>
            <a:r>
              <a:rPr lang="en-US" dirty="0">
                <a:sym typeface="+mn-ea"/>
              </a:rPr>
              <a:t> </a:t>
            </a:r>
            <a:r>
              <a:rPr lang="en-US" dirty="0" err="1">
                <a:sym typeface="+mn-ea"/>
              </a:rPr>
              <a:t>vùng</a:t>
            </a:r>
            <a:r>
              <a:rPr lang="en-US" dirty="0">
                <a:sym typeface="+mn-ea"/>
              </a:rPr>
              <a:t> </a:t>
            </a:r>
            <a:r>
              <a:rPr lang="en-US" dirty="0" err="1">
                <a:sym typeface="+mn-ea"/>
              </a:rPr>
              <a:t>bẹn</a:t>
            </a:r>
            <a:r>
              <a:rPr lang="en-US" dirty="0">
                <a:sym typeface="+mn-ea"/>
              </a:rPr>
              <a:t> - </a:t>
            </a:r>
            <a:r>
              <a:rPr lang="en-US" dirty="0" err="1">
                <a:sym typeface="+mn-ea"/>
              </a:rPr>
              <a:t>Sách</a:t>
            </a:r>
            <a:r>
              <a:rPr lang="en-US" dirty="0">
                <a:sym typeface="+mn-ea"/>
              </a:rPr>
              <a:t> </a:t>
            </a:r>
            <a:r>
              <a:rPr lang="en-US" dirty="0" err="1">
                <a:sym typeface="+mn-ea"/>
              </a:rPr>
              <a:t>ngoại</a:t>
            </a:r>
            <a:r>
              <a:rPr lang="en-US" dirty="0">
                <a:sym typeface="+mn-ea"/>
              </a:rPr>
              <a:t> </a:t>
            </a:r>
            <a:r>
              <a:rPr lang="en-US" dirty="0" err="1">
                <a:sym typeface="+mn-ea"/>
              </a:rPr>
              <a:t>khoa</a:t>
            </a:r>
            <a:r>
              <a:rPr lang="en-US" dirty="0">
                <a:sym typeface="+mn-ea"/>
              </a:rPr>
              <a:t> </a:t>
            </a:r>
            <a:r>
              <a:rPr lang="en-US" dirty="0" err="1">
                <a:sym typeface="+mn-ea"/>
              </a:rPr>
              <a:t>cơ</a:t>
            </a:r>
            <a:r>
              <a:rPr lang="en-US" dirty="0">
                <a:sym typeface="+mn-ea"/>
              </a:rPr>
              <a:t> </a:t>
            </a:r>
            <a:r>
              <a:rPr lang="en-US" dirty="0" err="1">
                <a:sym typeface="+mn-ea"/>
              </a:rPr>
              <a:t>sở</a:t>
            </a:r>
            <a:r>
              <a:rPr lang="en-US" dirty="0">
                <a:sym typeface="+mn-ea"/>
              </a:rPr>
              <a:t> - NXB Y </a:t>
            </a:r>
            <a:r>
              <a:rPr lang="en-US" dirty="0" err="1">
                <a:sym typeface="+mn-ea"/>
              </a:rPr>
              <a:t>Học</a:t>
            </a:r>
            <a:r>
              <a:rPr lang="en-US" dirty="0">
                <a:sym typeface="+mn-ea"/>
              </a:rPr>
              <a:t> 2019</a:t>
            </a:r>
            <a:endParaRPr lang="en-US" dirty="0"/>
          </a:p>
          <a:p>
            <a:pPr marL="342900" indent="-342900">
              <a:buFont typeface="+mj-lt"/>
              <a:buAutoNum type="arabicPeriod"/>
            </a:pPr>
            <a:r>
              <a:rPr lang="en-US" dirty="0" err="1">
                <a:sym typeface="+mn-ea"/>
              </a:rPr>
              <a:t>Bài</a:t>
            </a:r>
            <a:r>
              <a:rPr lang="en-US" dirty="0">
                <a:sym typeface="+mn-ea"/>
              </a:rPr>
              <a:t> </a:t>
            </a:r>
            <a:r>
              <a:rPr lang="en-US" dirty="0" err="1">
                <a:sym typeface="+mn-ea"/>
              </a:rPr>
              <a:t>giảng</a:t>
            </a:r>
            <a:r>
              <a:rPr lang="en-US" dirty="0">
                <a:sym typeface="+mn-ea"/>
              </a:rPr>
              <a:t> </a:t>
            </a:r>
            <a:r>
              <a:rPr lang="en-US" dirty="0" err="1">
                <a:sym typeface="+mn-ea"/>
              </a:rPr>
              <a:t>Thoát</a:t>
            </a:r>
            <a:r>
              <a:rPr lang="en-US" dirty="0">
                <a:sym typeface="+mn-ea"/>
              </a:rPr>
              <a:t> </a:t>
            </a:r>
            <a:r>
              <a:rPr lang="en-US" dirty="0" err="1">
                <a:sym typeface="+mn-ea"/>
              </a:rPr>
              <a:t>vị</a:t>
            </a:r>
            <a:r>
              <a:rPr lang="en-US" dirty="0">
                <a:sym typeface="+mn-ea"/>
              </a:rPr>
              <a:t> </a:t>
            </a:r>
            <a:r>
              <a:rPr lang="en-US" dirty="0" err="1">
                <a:sym typeface="+mn-ea"/>
              </a:rPr>
              <a:t>bẹn</a:t>
            </a:r>
            <a:r>
              <a:rPr lang="en-US" dirty="0">
                <a:sym typeface="+mn-ea"/>
              </a:rPr>
              <a:t> – ThS.BS </a:t>
            </a:r>
            <a:r>
              <a:rPr lang="en-US" dirty="0" err="1">
                <a:sym typeface="+mn-ea"/>
              </a:rPr>
              <a:t>Nguyễn</a:t>
            </a:r>
            <a:r>
              <a:rPr lang="en-US" dirty="0">
                <a:sym typeface="+mn-ea"/>
              </a:rPr>
              <a:t> </a:t>
            </a:r>
            <a:r>
              <a:rPr lang="en-US" dirty="0" err="1">
                <a:sym typeface="+mn-ea"/>
              </a:rPr>
              <a:t>Tạ</a:t>
            </a:r>
            <a:r>
              <a:rPr lang="en-US" dirty="0">
                <a:sym typeface="+mn-ea"/>
              </a:rPr>
              <a:t> </a:t>
            </a:r>
            <a:r>
              <a:rPr lang="en-US" dirty="0" err="1">
                <a:sym typeface="+mn-ea"/>
              </a:rPr>
              <a:t>Quyết</a:t>
            </a:r>
          </a:p>
          <a:p>
            <a:pPr marL="342900" indent="-342900">
              <a:buFont typeface="+mj-lt"/>
              <a:buAutoNum type="arabicPeriod"/>
            </a:pPr>
            <a:r>
              <a:rPr lang="en-US" dirty="0">
                <a:sym typeface="+mn-ea"/>
              </a:rPr>
              <a:t>European Hernia Society guidelines on the treatment of inguinal hernia in adult patients. Hernia. 2009</a:t>
            </a:r>
          </a:p>
          <a:p>
            <a:pPr marL="342900" indent="-342900">
              <a:buFont typeface="+mj-lt"/>
              <a:buAutoNum type="arabicPeriod"/>
            </a:pPr>
            <a:r>
              <a:rPr lang="en-US" dirty="0" err="1">
                <a:sym typeface="+mn-ea"/>
              </a:rPr>
              <a:t>Uptodate</a:t>
            </a:r>
            <a:r>
              <a:rPr lang="en-US" dirty="0">
                <a:sym typeface="+mn-ea"/>
              </a:rPr>
              <a:t>, Overview of treatment for inguinal and femoral hernia in adults (Aug 3 2022)</a:t>
            </a:r>
          </a:p>
          <a:p>
            <a:pPr marL="342900" indent="-342900">
              <a:buFont typeface="+mj-lt"/>
              <a:buAutoNum type="arabicPeriod"/>
            </a:pPr>
            <a:r>
              <a:rPr lang="en-US" dirty="0" err="1"/>
              <a:t>Điều</a:t>
            </a:r>
            <a:r>
              <a:rPr lang="en-US" dirty="0"/>
              <a:t> </a:t>
            </a:r>
            <a:r>
              <a:rPr lang="en-US" dirty="0" err="1"/>
              <a:t>trị</a:t>
            </a:r>
            <a:r>
              <a:rPr lang="en-US" dirty="0"/>
              <a:t> </a:t>
            </a:r>
            <a:r>
              <a:rPr lang="en-US" dirty="0" err="1"/>
              <a:t>ngoại</a:t>
            </a:r>
            <a:r>
              <a:rPr lang="en-US" dirty="0"/>
              <a:t> </a:t>
            </a:r>
            <a:r>
              <a:rPr lang="en-US" dirty="0" err="1"/>
              <a:t>khoa</a:t>
            </a:r>
            <a:r>
              <a:rPr lang="en-US" dirty="0"/>
              <a:t> </a:t>
            </a:r>
            <a:r>
              <a:rPr lang="en-US" dirty="0" err="1"/>
              <a:t>tiêu</a:t>
            </a:r>
            <a:r>
              <a:rPr lang="en-US" dirty="0"/>
              <a:t> </a:t>
            </a:r>
            <a:r>
              <a:rPr lang="en-US" dirty="0" err="1"/>
              <a:t>hóa</a:t>
            </a:r>
            <a:r>
              <a:rPr lang="en-US" dirty="0"/>
              <a:t> - </a:t>
            </a:r>
            <a:r>
              <a:rPr lang="en-US" dirty="0" err="1"/>
              <a:t>điều</a:t>
            </a:r>
            <a:r>
              <a:rPr lang="en-US" dirty="0"/>
              <a:t> </a:t>
            </a:r>
            <a:r>
              <a:rPr lang="en-US" dirty="0" err="1"/>
              <a:t>trị</a:t>
            </a:r>
            <a:r>
              <a:rPr lang="en-US" dirty="0"/>
              <a:t> </a:t>
            </a:r>
            <a:r>
              <a:rPr lang="en-US" dirty="0" err="1"/>
              <a:t>thoát</a:t>
            </a:r>
            <a:r>
              <a:rPr lang="en-US" dirty="0"/>
              <a:t> </a:t>
            </a:r>
            <a:r>
              <a:rPr lang="en-US" dirty="0" err="1"/>
              <a:t>vị</a:t>
            </a:r>
            <a:r>
              <a:rPr lang="en-US" dirty="0"/>
              <a:t> </a:t>
            </a:r>
            <a:r>
              <a:rPr lang="en-US" dirty="0" err="1"/>
              <a:t>bẹn</a:t>
            </a:r>
            <a:r>
              <a:rPr lang="en-US" dirty="0"/>
              <a:t> </a:t>
            </a:r>
            <a:r>
              <a:rPr lang="en-US" dirty="0" err="1"/>
              <a:t>đùi</a:t>
            </a:r>
            <a:r>
              <a:rPr lang="en-US" dirty="0"/>
              <a:t> - PGS.TS </a:t>
            </a:r>
            <a:r>
              <a:rPr lang="en-US" dirty="0" err="1"/>
              <a:t>Vương</a:t>
            </a:r>
            <a:r>
              <a:rPr lang="en-US" dirty="0"/>
              <a:t> </a:t>
            </a:r>
            <a:r>
              <a:rPr lang="en-US" dirty="0" err="1"/>
              <a:t>Thừa</a:t>
            </a:r>
            <a:r>
              <a:rPr lang="en-US" dirty="0"/>
              <a:t> </a:t>
            </a:r>
            <a:r>
              <a:rPr lang="en-US" dirty="0" err="1"/>
              <a:t>Đức</a:t>
            </a:r>
            <a:r>
              <a:rPr lang="en-US" dirty="0"/>
              <a:t> (</a:t>
            </a:r>
            <a:r>
              <a:rPr lang="en-US" dirty="0" err="1"/>
              <a:t>Tr</a:t>
            </a:r>
            <a:r>
              <a:rPr lang="en-US" dirty="0"/>
              <a:t> 222 -  234)</a:t>
            </a:r>
          </a:p>
          <a:p>
            <a:pPr marL="342900" indent="-342900">
              <a:buFont typeface="+mj-lt"/>
              <a:buAutoNum type="arabicPeriod"/>
            </a:pPr>
            <a:endParaRPr lang="en-US" dirty="0"/>
          </a:p>
          <a:p>
            <a:pPr marL="342900" indent="-342900">
              <a:buFont typeface="+mj-lt"/>
              <a:buAutoNum type="arabicPeriod"/>
            </a:pPr>
            <a:endParaRPr lang="en-US" dirty="0" err="1">
              <a:sym typeface="+mn-ea"/>
            </a:endParaRPr>
          </a:p>
          <a:p>
            <a:pPr marL="342900" indent="-342900">
              <a:buFont typeface="+mj-lt"/>
              <a:buAutoNum type="arabicPeriod"/>
            </a:pPr>
            <a:endParaRPr lang="en-US" dirty="0"/>
          </a:p>
          <a:p>
            <a:pPr marL="514350" indent="-514350">
              <a:buFont typeface="Arial" panose="020B0604020202020204" pitchFamily="34" charset="0"/>
              <a:buAutoNum type="arabicPeriod"/>
            </a:pPr>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4294967295"/>
          </p:nvPr>
        </p:nvSpPr>
        <p:spPr>
          <a:xfrm>
            <a:off x="1625876" y="134342"/>
            <a:ext cx="5181600" cy="1577181"/>
          </a:xfrm>
        </p:spPr>
        <p:txBody>
          <a:bodyPr vert="horz" lIns="91440" tIns="45720" rIns="91440" bIns="45720" rtlCol="0" anchor="t">
            <a:noAutofit/>
          </a:bodyPr>
          <a:lstStyle/>
          <a:p>
            <a:pPr marL="0" indent="0">
              <a:lnSpc>
                <a:spcPct val="150000"/>
              </a:lnSpc>
              <a:buNone/>
            </a:pPr>
            <a:r>
              <a:rPr lang="en-US" sz="1800" dirty="0">
                <a:latin typeface="Arial" panose="020B0604020202020204"/>
                <a:cs typeface="Arial" panose="020B0604020202020204"/>
              </a:rPr>
              <a:t>- </a:t>
            </a:r>
            <a:r>
              <a:rPr lang="en-US" sz="1800" dirty="0" err="1">
                <a:latin typeface="Arial" panose="020B0604020202020204"/>
                <a:cs typeface="Arial" panose="020B0604020202020204"/>
              </a:rPr>
              <a:t>Trước</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cân</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cơ</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chéo</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bụng</a:t>
            </a:r>
            <a:r>
              <a:rPr lang="en-US" sz="1800" dirty="0">
                <a:latin typeface="Arial" panose="020B0604020202020204"/>
                <a:cs typeface="Arial" panose="020B0604020202020204"/>
              </a:rPr>
              <a:t> </a:t>
            </a:r>
            <a:r>
              <a:rPr lang="en-US" sz="1800" dirty="0" err="1">
                <a:latin typeface="Arial" panose="020B0604020202020204"/>
                <a:cs typeface="Arial" panose="020B0604020202020204"/>
              </a:rPr>
              <a:t>ngoài</a:t>
            </a:r>
            <a:endParaRPr lang="vi-VN" sz="1800" dirty="0">
              <a:latin typeface="Arial" panose="020B0604020202020204"/>
              <a:cs typeface="Arial" panose="020B0604020202020204"/>
            </a:endParaRPr>
          </a:p>
          <a:p>
            <a:pPr marL="0" indent="0">
              <a:lnSpc>
                <a:spcPct val="150000"/>
              </a:lnSpc>
              <a:buNone/>
            </a:pPr>
            <a:r>
              <a:rPr lang="vi-VN" sz="1800" dirty="0">
                <a:latin typeface="Arial" panose="020B0604020202020204"/>
                <a:cs typeface="Arial" panose="020B0604020202020204"/>
              </a:rPr>
              <a:t>+  2 trụ của lỗ bẹn nông: chỗ thoát ra thừng tinh, sờ được dưới da cạnh trên gai mu.</a:t>
            </a:r>
            <a:br>
              <a:rPr lang="vi-VN" sz="1800" dirty="0">
                <a:latin typeface="Arial" panose="020B0604020202020204" pitchFamily="34" charset="0"/>
                <a:cs typeface="Arial" panose="020B0604020202020204" pitchFamily="34" charset="0"/>
              </a:rPr>
            </a:br>
            <a:r>
              <a:rPr lang="vi-VN" sz="1800" dirty="0">
                <a:latin typeface="Arial" panose="020B0604020202020204"/>
                <a:cs typeface="Arial" panose="020B0604020202020204"/>
              </a:rPr>
              <a:t>+  Mào lược xương mu: dây chằng khuyết</a:t>
            </a:r>
            <a:r>
              <a:rPr lang="vi-VN" sz="2000" dirty="0">
                <a:latin typeface="Arial" panose="020B0604020202020204"/>
                <a:cs typeface="Arial" panose="020B0604020202020204"/>
              </a:rPr>
              <a:t>.</a:t>
            </a:r>
            <a:endParaRPr lang="en-US" sz="2000" dirty="0">
              <a:latin typeface="Arial" panose="020B0604020202020204"/>
              <a:cs typeface="Arial" panose="020B0604020202020204"/>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3290888"/>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455" y="2109176"/>
            <a:ext cx="3969300" cy="421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755" y="2057400"/>
            <a:ext cx="4629618" cy="42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915401" y="1183488"/>
            <a:ext cx="1701972" cy="706755"/>
          </a:xfrm>
          <a:prstGeom prst="rect">
            <a:avLst/>
          </a:prstGeom>
          <a:noFill/>
        </p:spPr>
        <p:txBody>
          <a:bodyPr wrap="square" rtlCol="0">
            <a:spAutoFit/>
          </a:bodyPr>
          <a:lstStyle/>
          <a:p>
            <a:r>
              <a:rPr lang="en-US" sz="2000" b="1" dirty="0" err="1">
                <a:solidFill>
                  <a:srgbClr val="0070C0"/>
                </a:solidFill>
              </a:rPr>
              <a:t>Cơ</a:t>
            </a:r>
            <a:r>
              <a:rPr lang="en-US" sz="2000" b="1" dirty="0">
                <a:solidFill>
                  <a:srgbClr val="0070C0"/>
                </a:solidFill>
              </a:rPr>
              <a:t> </a:t>
            </a:r>
            <a:r>
              <a:rPr lang="en-US" sz="2000" b="1" dirty="0" err="1">
                <a:solidFill>
                  <a:srgbClr val="0070C0"/>
                </a:solidFill>
              </a:rPr>
              <a:t>chéo</a:t>
            </a:r>
            <a:r>
              <a:rPr lang="en-US" sz="2000" b="1" dirty="0">
                <a:solidFill>
                  <a:srgbClr val="0070C0"/>
                </a:solidFill>
              </a:rPr>
              <a:t> </a:t>
            </a:r>
            <a:r>
              <a:rPr lang="en-US" sz="2000" b="1" dirty="0" err="1">
                <a:solidFill>
                  <a:srgbClr val="0070C0"/>
                </a:solidFill>
              </a:rPr>
              <a:t>bụng</a:t>
            </a:r>
            <a:r>
              <a:rPr lang="en-US" sz="2000" b="1" dirty="0">
                <a:solidFill>
                  <a:srgbClr val="0070C0"/>
                </a:solidFill>
              </a:rPr>
              <a:t> </a:t>
            </a:r>
            <a:r>
              <a:rPr lang="en-US" sz="2000" b="1" dirty="0" err="1">
                <a:solidFill>
                  <a:srgbClr val="0070C0"/>
                </a:solidFill>
              </a:rPr>
              <a:t>ngoài</a:t>
            </a:r>
            <a:endParaRPr lang="en-US" sz="2000" b="1" dirty="0">
              <a:solidFill>
                <a:srgbClr val="0070C0"/>
              </a:solidFill>
            </a:endParaRPr>
          </a:p>
        </p:txBody>
      </p:sp>
      <p:sp>
        <p:nvSpPr>
          <p:cNvPr id="3" name="TextBox 2"/>
          <p:cNvSpPr txBox="1"/>
          <p:nvPr/>
        </p:nvSpPr>
        <p:spPr>
          <a:xfrm>
            <a:off x="7105650" y="1183488"/>
            <a:ext cx="1600200" cy="706755"/>
          </a:xfrm>
          <a:prstGeom prst="rect">
            <a:avLst/>
          </a:prstGeom>
          <a:noFill/>
        </p:spPr>
        <p:txBody>
          <a:bodyPr wrap="square" rtlCol="0">
            <a:spAutoFit/>
          </a:bodyPr>
          <a:lstStyle/>
          <a:p>
            <a:r>
              <a:rPr lang="en-US" sz="2000" b="1" dirty="0" err="1">
                <a:solidFill>
                  <a:srgbClr val="FF0000"/>
                </a:solidFill>
              </a:rPr>
              <a:t>Cân</a:t>
            </a:r>
            <a:r>
              <a:rPr lang="en-US" sz="2000" b="1" dirty="0">
                <a:solidFill>
                  <a:srgbClr val="FF0000"/>
                </a:solidFill>
              </a:rPr>
              <a:t> </a:t>
            </a:r>
            <a:r>
              <a:rPr lang="en-US" sz="2000" b="1" dirty="0" err="1">
                <a:solidFill>
                  <a:srgbClr val="FF0000"/>
                </a:solidFill>
              </a:rPr>
              <a:t>cơ</a:t>
            </a:r>
            <a:r>
              <a:rPr lang="en-US" sz="2000" b="1" dirty="0">
                <a:solidFill>
                  <a:srgbClr val="FF0000"/>
                </a:solidFill>
              </a:rPr>
              <a:t> </a:t>
            </a:r>
            <a:r>
              <a:rPr lang="en-US" sz="2000" b="1" dirty="0" err="1">
                <a:solidFill>
                  <a:srgbClr val="FF0000"/>
                </a:solidFill>
              </a:rPr>
              <a:t>chéo</a:t>
            </a:r>
            <a:r>
              <a:rPr lang="en-US" sz="2000" b="1" dirty="0">
                <a:solidFill>
                  <a:srgbClr val="FF0000"/>
                </a:solidFill>
              </a:rPr>
              <a:t> </a:t>
            </a:r>
            <a:r>
              <a:rPr lang="en-US" sz="2000" b="1" dirty="0" err="1">
                <a:solidFill>
                  <a:srgbClr val="FF0000"/>
                </a:solidFill>
              </a:rPr>
              <a:t>bụng</a:t>
            </a:r>
            <a:r>
              <a:rPr lang="en-US" sz="2000" b="1" dirty="0">
                <a:solidFill>
                  <a:srgbClr val="FF0000"/>
                </a:solidFill>
              </a:rPr>
              <a:t> </a:t>
            </a:r>
            <a:r>
              <a:rPr lang="en-US" sz="2000" b="1" dirty="0" err="1">
                <a:solidFill>
                  <a:srgbClr val="FF0000"/>
                </a:solidFill>
              </a:rPr>
              <a:t>ngoài</a:t>
            </a:r>
            <a:endParaRPr lang="en-US" sz="2000" b="1" dirty="0">
              <a:solidFill>
                <a:srgbClr val="FF0000"/>
              </a:solidFill>
            </a:endParaRPr>
          </a:p>
        </p:txBody>
      </p:sp>
      <p:cxnSp>
        <p:nvCxnSpPr>
          <p:cNvPr id="6" name="Straight Arrow Connector 5"/>
          <p:cNvCxnSpPr>
            <a:stCxn id="3" idx="2"/>
          </p:cNvCxnSpPr>
          <p:nvPr/>
        </p:nvCxnSpPr>
        <p:spPr>
          <a:xfrm>
            <a:off x="7905750" y="1890243"/>
            <a:ext cx="1263650" cy="2308017"/>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9652087" y="1890243"/>
            <a:ext cx="546013" cy="1154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1" y="3368675"/>
            <a:ext cx="5238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928180" y="3276240"/>
            <a:ext cx="776288" cy="922020"/>
          </a:xfrm>
          <a:prstGeom prst="rect">
            <a:avLst/>
          </a:prstGeom>
          <a:noFill/>
        </p:spPr>
        <p:txBody>
          <a:bodyPr wrap="square" rtlCol="0">
            <a:spAutoFit/>
          </a:bodyPr>
          <a:lstStyle/>
          <a:p>
            <a:r>
              <a:rPr lang="vi-VN" b="1" dirty="0">
                <a:solidFill>
                  <a:srgbClr val="7030A0"/>
                </a:solidFill>
              </a:rPr>
              <a:t>Lỗ bẹn nông</a:t>
            </a:r>
            <a:endParaRPr lang="en-US" b="1" dirty="0">
              <a:solidFill>
                <a:srgbClr val="7030A0"/>
              </a:solidFill>
            </a:endParaRPr>
          </a:p>
        </p:txBody>
      </p:sp>
      <p:grpSp>
        <p:nvGrpSpPr>
          <p:cNvPr id="25" name="Group 24"/>
          <p:cNvGrpSpPr/>
          <p:nvPr/>
        </p:nvGrpSpPr>
        <p:grpSpPr>
          <a:xfrm>
            <a:off x="6400800" y="3567113"/>
            <a:ext cx="1295400" cy="1385887"/>
            <a:chOff x="4876800" y="3567113"/>
            <a:chExt cx="1295400" cy="1385887"/>
          </a:xfrm>
        </p:grpSpPr>
        <p:cxnSp>
          <p:nvCxnSpPr>
            <p:cNvPr id="20" name="Straight Connector 19"/>
            <p:cNvCxnSpPr/>
            <p:nvPr/>
          </p:nvCxnSpPr>
          <p:spPr>
            <a:xfrm flipH="1" flipV="1">
              <a:off x="5000626" y="3567113"/>
              <a:ext cx="257174" cy="700087"/>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p:nvPr/>
          </p:nvCxnSpPr>
          <p:spPr>
            <a:xfrm flipH="1">
              <a:off x="4876800" y="4267200"/>
              <a:ext cx="381000" cy="685800"/>
            </a:xfrm>
            <a:prstGeom prst="straightConnector1">
              <a:avLst/>
            </a:prstGeom>
            <a:ln>
              <a:solidFill>
                <a:srgbClr val="7030A0"/>
              </a:solidFill>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23"/>
            <p:cNvCxnSpPr/>
            <p:nvPr/>
          </p:nvCxnSpPr>
          <p:spPr>
            <a:xfrm>
              <a:off x="5257800" y="4267200"/>
              <a:ext cx="914400" cy="685800"/>
            </a:xfrm>
            <a:prstGeom prst="straightConnector1">
              <a:avLst/>
            </a:prstGeom>
            <a:ln>
              <a:solidFill>
                <a:srgbClr val="7030A0"/>
              </a:solidFill>
              <a:tailEnd type="arrow"/>
            </a:ln>
          </p:spPr>
          <p:style>
            <a:lnRef idx="2">
              <a:schemeClr val="accent4"/>
            </a:lnRef>
            <a:fillRef idx="0">
              <a:schemeClr val="accent4"/>
            </a:fillRef>
            <a:effectRef idx="1">
              <a:schemeClr val="accent4"/>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4651</Words>
  <Application>Microsoft Office PowerPoint</Application>
  <PresentationFormat>Màn hình rộng</PresentationFormat>
  <Paragraphs>577</Paragraphs>
  <Slides>89</Slides>
  <Notes>16</Notes>
  <HiddenSlides>0</HiddenSlides>
  <MMClips>0</MMClips>
  <ScaleCrop>false</ScaleCrop>
  <HeadingPairs>
    <vt:vector size="4" baseType="variant">
      <vt:variant>
        <vt:lpstr>Chủ đề</vt:lpstr>
      </vt:variant>
      <vt:variant>
        <vt:i4>1</vt:i4>
      </vt:variant>
      <vt:variant>
        <vt:lpstr>Tiêu đề Bản chiếu</vt:lpstr>
      </vt:variant>
      <vt:variant>
        <vt:i4>89</vt:i4>
      </vt:variant>
    </vt:vector>
  </HeadingPairs>
  <TitlesOfParts>
    <vt:vector size="90" baseType="lpstr">
      <vt:lpstr>Office Theme</vt:lpstr>
      <vt:lpstr>CHUYÊN ĐỀ THOÁT VỊ BẸN ĐÙI</vt:lpstr>
      <vt:lpstr>NỘI DUNG TRÌNH BÀY</vt:lpstr>
      <vt:lpstr>1. TỔNG QUAN</vt:lpstr>
      <vt:lpstr>2. XUẤT ĐỘ</vt:lpstr>
      <vt:lpstr>3. NGUYÊN NHÂN</vt:lpstr>
      <vt:lpstr>4. GIẢI PHẪU VÙNG BẸN</vt:lpstr>
      <vt:lpstr>VÙNG BẸN</vt:lpstr>
      <vt:lpstr>ỐNG BẸN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 PHÂN LOẠI THOÁT VỊ</vt:lpstr>
      <vt:lpstr>5. PHÂN LOẠI THOÁT VỊ</vt:lpstr>
      <vt:lpstr>5. LÂM SÀNG</vt:lpstr>
      <vt:lpstr> TRIỆU CHỨNG CƠ NĂNG</vt:lpstr>
      <vt:lpstr>MỚI XUẤT HIỆN</vt:lpstr>
      <vt:lpstr>SAU 1 THỜI GIAN</vt:lpstr>
      <vt:lpstr>KHI CÓ BIẾN CHỨNG</vt:lpstr>
      <vt:lpstr>Bản trình bày PowerPoint</vt:lpstr>
      <vt:lpstr>TRIỆU CHỨNG THỰC THỂ</vt:lpstr>
      <vt:lpstr>LƯU Ý</vt:lpstr>
      <vt:lpstr>NGHIỆM PHÁP CHẸN LỖ BẸN SÂU</vt:lpstr>
      <vt:lpstr>NGHIỆM PHÁP CHẠM NGÓN</vt:lpstr>
      <vt:lpstr>Thăm khám các hệ cơ quan khác</vt:lpstr>
      <vt:lpstr>PHÂN BIỆT</vt:lpstr>
      <vt:lpstr>6. CẬN LÂM SÀNG</vt:lpstr>
      <vt:lpstr>SIÊU ÂM</vt:lpstr>
      <vt:lpstr>Thoát vị gián tiếp bên phải ghi nhận trên siêu âm – không nghẹt – cấu trúc ruột bên trong</vt:lpstr>
      <vt:lpstr>Bản trình bày PowerPoint</vt:lpstr>
      <vt:lpstr>CT SCAN và MRI</vt:lpstr>
      <vt:lpstr>Bản trình bày PowerPoint</vt:lpstr>
      <vt:lpstr>Hình ảnh CT của 1 trường hợp thoát vị nghẹt của đại tràng Sigma</vt:lpstr>
      <vt:lpstr>MRI trường hợp thoát vị bẹn gián tiếp</vt:lpstr>
      <vt:lpstr>CHỤP THOÁT VỊ CÓ CẢN QUANG (HERNIOGRAPHY) </vt:lpstr>
      <vt:lpstr>7. CHẨN ĐOÁN</vt:lpstr>
      <vt:lpstr>CHẨN ĐOÁN XÁC ĐỊNH</vt:lpstr>
      <vt:lpstr>CHẨN ĐOÁN PHÂN BIỆT CÁC NGUYÊN NHÂN</vt:lpstr>
      <vt:lpstr>Bản trình bày PowerPoint</vt:lpstr>
      <vt:lpstr>Bản trình bày PowerPoint</vt:lpstr>
      <vt:lpstr>Bản trình bày PowerPoint</vt:lpstr>
      <vt:lpstr>Bản trình bày PowerPoint</vt:lpstr>
      <vt:lpstr>PHÂN LOẠI THOÁT VỊ BẸN -ĐÙI</vt:lpstr>
      <vt:lpstr>8.ĐIỀU TRỊ</vt:lpstr>
      <vt:lpstr>NỘI DUNG</vt:lpstr>
      <vt:lpstr>SƠ ĐỒ TIẾP CẬN ĐIỀU TRỊ CỦA HỘI THOÁT VỊ CHÂU ÂU 2009</vt:lpstr>
      <vt:lpstr>SƠ ĐỒ TIẾP CẬN ĐIỀU TRỊ</vt:lpstr>
      <vt:lpstr>NGUYÊN TẮC ĐIỀU TRỊ</vt:lpstr>
      <vt:lpstr>THỜI ĐIỂM PHẪU THUẬT</vt:lpstr>
      <vt:lpstr>MỤC ĐÍCH PHẪU THUẬT</vt:lpstr>
      <vt:lpstr>PHƯƠNG PHÁP PHẪU THUẬT</vt:lpstr>
      <vt:lpstr>PHƯƠNG PHÁP PHẪU THUẬT</vt:lpstr>
      <vt:lpstr>Bản trình bày PowerPoint</vt:lpstr>
      <vt:lpstr>MÔ TỰ THÂN</vt:lpstr>
      <vt:lpstr>MÔ TỰ THÂN </vt:lpstr>
      <vt:lpstr>MÔ TỰ THÂN</vt:lpstr>
      <vt:lpstr>MẢNH GHÉP NHÂN TẠO</vt:lpstr>
      <vt:lpstr>CÁC LOẠI MẢNH GHÉP NHÂN TẠO</vt:lpstr>
      <vt:lpstr>PHƯƠNG PHÁP PHẪU THUẬT</vt:lpstr>
      <vt:lpstr>MỔ NỘI SOI SO VỚI MỔ MỞ</vt:lpstr>
      <vt:lpstr>SỬ DỤNG KHÁNG SINH DỰ PHÒNG</vt:lpstr>
      <vt:lpstr>MẢNH GHÉP</vt:lpstr>
      <vt:lpstr>MỔ NỘI SOI: SO SÁNH TEP VÀ TAPP</vt:lpstr>
      <vt:lpstr>TEP</vt:lpstr>
      <vt:lpstr>TAPP</vt:lpstr>
      <vt:lpstr>CHỐNG CHỈ ĐỊNH MỔ NỘI SOI</vt:lpstr>
      <vt:lpstr>THOÁT VỊ MỘT BÊN</vt:lpstr>
      <vt:lpstr>THOÁT VỊ HAI BÊN</vt:lpstr>
      <vt:lpstr>THOÁT VỊ TÁI PHÁT</vt:lpstr>
      <vt:lpstr>THOÁT VỊ Ở PHỤ NỮ</vt:lpstr>
      <vt:lpstr>THOÁT VỊ ĐÙI</vt:lpstr>
      <vt:lpstr>THOÁT VỊ NGHẸT</vt:lpstr>
      <vt:lpstr>BIẾN CHỨNG SAU MỔ</vt:lpstr>
      <vt:lpstr>NHIỄM TRÙNG VẾT MỔ</vt:lpstr>
      <vt:lpstr>BƯỚU HUYẾT THANH</vt:lpstr>
      <vt:lpstr>VIÊM TINH HOÀN</vt:lpstr>
      <vt:lpstr>TỤ MÁU</vt:lpstr>
      <vt:lpstr>ĐAU MẠN TÍNH</vt:lpstr>
      <vt:lpstr>TÁI PHÁT</vt:lpstr>
      <vt:lpstr>TỔNG KẾT</vt:lpstr>
      <vt:lpstr>Bản trình bày PowerPoint</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TRỊ</dc:title>
  <dc:creator/>
  <cp:lastModifiedBy>Thuan Nguyen - Y17</cp:lastModifiedBy>
  <cp:revision>338</cp:revision>
  <dcterms:created xsi:type="dcterms:W3CDTF">2022-10-10T15:30:00Z</dcterms:created>
  <dcterms:modified xsi:type="dcterms:W3CDTF">2022-10-12T14:50:01Z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C3C28EB72E9F46E39161EA4D4A5D48D0</vt:lpwstr>
  </property>
  <property fmtid="{D5CDD505-2E9C-101B-9397-08002B2CF9AE}" pid="3" name="KSOProductBuildVer">
    <vt:lpwstr>1033-11.2.0.11341</vt:lpwstr>
  </property>
</Properties>
</file>